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6" r:id="rId3"/>
    <p:sldId id="261" r:id="rId4"/>
    <p:sldId id="266" r:id="rId5"/>
    <p:sldId id="264" r:id="rId6"/>
    <p:sldId id="258" r:id="rId7"/>
    <p:sldId id="272" r:id="rId8"/>
    <p:sldId id="273" r:id="rId9"/>
    <p:sldId id="274" r:id="rId10"/>
    <p:sldId id="260" r:id="rId11"/>
    <p:sldId id="275" r:id="rId12"/>
    <p:sldId id="276" r:id="rId13"/>
    <p:sldId id="257" r:id="rId14"/>
    <p:sldId id="265" r:id="rId15"/>
    <p:sldId id="263" r:id="rId16"/>
    <p:sldId id="269" r:id="rId17"/>
    <p:sldId id="271" r:id="rId18"/>
    <p:sldId id="270" r:id="rId19"/>
    <p:sldId id="262" r:id="rId20"/>
    <p:sldId id="267" r:id="rId21"/>
    <p:sldId id="268" r:id="rId22"/>
  </p:sldIdLst>
  <p:sldSz cx="12192000" cy="6858000"/>
  <p:notesSz cx="6858000" cy="9144000"/>
  <p:embeddedFontLst>
    <p:embeddedFont>
      <p:font typeface="Dreaming Outloud Pro" panose="03050502040302030504" pitchFamily="66" charset="77"/>
      <p:regular r:id="rId23"/>
      <p:italic r:id="rId24"/>
    </p:embeddedFont>
    <p:embeddedFont>
      <p:font typeface="Kaushan Script" panose="03060602040705080205" pitchFamily="66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  <p15:guide id="7" pos="55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586"/>
    <a:srgbClr val="FC996C"/>
    <a:srgbClr val="FDBC9E"/>
    <a:srgbClr val="FFE3B1"/>
    <a:srgbClr val="FA9EB7"/>
    <a:srgbClr val="C4BDF2"/>
    <a:srgbClr val="9BDAF5"/>
    <a:srgbClr val="122659"/>
    <a:srgbClr val="1243A6"/>
    <a:srgbClr val="4A7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72" y="200"/>
      </p:cViewPr>
      <p:guideLst>
        <p:guide orient="horz" pos="2160"/>
        <p:guide pos="824"/>
        <p:guide pos="6834"/>
        <p:guide orient="horz" pos="527"/>
        <p:guide pos="3840"/>
        <p:guide orient="horz" pos="3838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4BDF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9-411C-94DE-4990730B26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A9EB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9-411C-94DE-4990730B26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FE3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9-411C-94DE-4990730B2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7713343"/>
        <c:axId val="1167730399"/>
      </c:barChart>
      <c:catAx>
        <c:axId val="1167713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7730399"/>
        <c:crosses val="autoZero"/>
        <c:auto val="1"/>
        <c:lblAlgn val="ctr"/>
        <c:lblOffset val="100"/>
        <c:noMultiLvlLbl val="0"/>
      </c:catAx>
      <c:valAx>
        <c:axId val="116773039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67713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C226-6B23-CA1A-BA1F-D5D304F3D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59043-6AD0-6EC1-7BEB-1FC3D02A7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746EC-6DA3-B156-FA92-8177A173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C5615-8A68-A174-4789-749246F1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6C85-237D-3483-2510-452D7E4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30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D30809-3FF0-74DE-7BE1-2B900F4F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3330" y="1004735"/>
            <a:ext cx="1905132" cy="1905132"/>
          </a:xfrm>
          <a:custGeom>
            <a:avLst/>
            <a:gdLst>
              <a:gd name="connsiteX0" fmla="*/ 361947 w 1905132"/>
              <a:gd name="connsiteY0" fmla="*/ 0 h 1905132"/>
              <a:gd name="connsiteX1" fmla="*/ 1905132 w 1905132"/>
              <a:gd name="connsiteY1" fmla="*/ 361947 h 1905132"/>
              <a:gd name="connsiteX2" fmla="*/ 1543186 w 1905132"/>
              <a:gd name="connsiteY2" fmla="*/ 1905132 h 1905132"/>
              <a:gd name="connsiteX3" fmla="*/ 0 w 1905132"/>
              <a:gd name="connsiteY3" fmla="*/ 1543186 h 19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2">
                <a:moveTo>
                  <a:pt x="361947" y="0"/>
                </a:moveTo>
                <a:lnTo>
                  <a:pt x="1905132" y="361947"/>
                </a:lnTo>
                <a:lnTo>
                  <a:pt x="1543186" y="1905132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E8406D4-E4D3-A092-ABDA-5142F9F7FB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86867" y="985379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1A05141-497C-B1E7-F39C-21859C9883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04914" y="1064151"/>
            <a:ext cx="1862244" cy="1862245"/>
          </a:xfrm>
          <a:custGeom>
            <a:avLst/>
            <a:gdLst>
              <a:gd name="connsiteX0" fmla="*/ 307241 w 1862244"/>
              <a:gd name="connsiteY0" fmla="*/ 0 h 1862245"/>
              <a:gd name="connsiteX1" fmla="*/ 1862244 w 1862244"/>
              <a:gd name="connsiteY1" fmla="*/ 307242 h 1862245"/>
              <a:gd name="connsiteX2" fmla="*/ 1555002 w 1862244"/>
              <a:gd name="connsiteY2" fmla="*/ 1862245 h 1862245"/>
              <a:gd name="connsiteX3" fmla="*/ 0 w 1862244"/>
              <a:gd name="connsiteY3" fmla="*/ 1555003 h 1862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5">
                <a:moveTo>
                  <a:pt x="307241" y="0"/>
                </a:moveTo>
                <a:lnTo>
                  <a:pt x="1862244" y="307242"/>
                </a:lnTo>
                <a:lnTo>
                  <a:pt x="1555002" y="1862245"/>
                </a:lnTo>
                <a:lnTo>
                  <a:pt x="0" y="155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EB019E-E5C1-6298-2B93-3799D256F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9740" y="1076529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BEB5CDF-C263-13FA-7F6B-648FE09803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330" y="4140926"/>
            <a:ext cx="1905132" cy="1905133"/>
          </a:xfrm>
          <a:custGeom>
            <a:avLst/>
            <a:gdLst>
              <a:gd name="connsiteX0" fmla="*/ 361947 w 1905132"/>
              <a:gd name="connsiteY0" fmla="*/ 0 h 1905133"/>
              <a:gd name="connsiteX1" fmla="*/ 1905132 w 1905132"/>
              <a:gd name="connsiteY1" fmla="*/ 361947 h 1905133"/>
              <a:gd name="connsiteX2" fmla="*/ 1543186 w 1905132"/>
              <a:gd name="connsiteY2" fmla="*/ 1905133 h 1905133"/>
              <a:gd name="connsiteX3" fmla="*/ 0 w 1905132"/>
              <a:gd name="connsiteY3" fmla="*/ 1543186 h 190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132" h="1905133">
                <a:moveTo>
                  <a:pt x="361947" y="0"/>
                </a:moveTo>
                <a:lnTo>
                  <a:pt x="1905132" y="361947"/>
                </a:lnTo>
                <a:lnTo>
                  <a:pt x="1543186" y="1905133"/>
                </a:lnTo>
                <a:lnTo>
                  <a:pt x="0" y="1543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EA82224-1152-5BB2-79AE-1B721E5E72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86867" y="4121568"/>
            <a:ext cx="1938199" cy="1938199"/>
          </a:xfrm>
          <a:custGeom>
            <a:avLst/>
            <a:gdLst>
              <a:gd name="connsiteX0" fmla="*/ 1532182 w 1938199"/>
              <a:gd name="connsiteY0" fmla="*/ 0 h 1938199"/>
              <a:gd name="connsiteX1" fmla="*/ 1938199 w 1938199"/>
              <a:gd name="connsiteY1" fmla="*/ 1532182 h 1938199"/>
              <a:gd name="connsiteX2" fmla="*/ 406018 w 1938199"/>
              <a:gd name="connsiteY2" fmla="*/ 1938199 h 1938199"/>
              <a:gd name="connsiteX3" fmla="*/ 0 w 1938199"/>
              <a:gd name="connsiteY3" fmla="*/ 406018 h 193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99" h="1938199">
                <a:moveTo>
                  <a:pt x="1532182" y="0"/>
                </a:moveTo>
                <a:lnTo>
                  <a:pt x="1938199" y="1532182"/>
                </a:lnTo>
                <a:lnTo>
                  <a:pt x="406018" y="1938199"/>
                </a:lnTo>
                <a:lnTo>
                  <a:pt x="0" y="406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C22A0F9-A6BF-2775-8BD1-B984F99A0A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4914" y="4200341"/>
            <a:ext cx="1862244" cy="1862244"/>
          </a:xfrm>
          <a:custGeom>
            <a:avLst/>
            <a:gdLst>
              <a:gd name="connsiteX0" fmla="*/ 307241 w 1862244"/>
              <a:gd name="connsiteY0" fmla="*/ 0 h 1862244"/>
              <a:gd name="connsiteX1" fmla="*/ 1862244 w 1862244"/>
              <a:gd name="connsiteY1" fmla="*/ 307241 h 1862244"/>
              <a:gd name="connsiteX2" fmla="*/ 1555002 w 1862244"/>
              <a:gd name="connsiteY2" fmla="*/ 1862244 h 1862244"/>
              <a:gd name="connsiteX3" fmla="*/ 0 w 1862244"/>
              <a:gd name="connsiteY3" fmla="*/ 1555002 h 186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2244" h="1862244">
                <a:moveTo>
                  <a:pt x="307241" y="0"/>
                </a:moveTo>
                <a:lnTo>
                  <a:pt x="1862244" y="307241"/>
                </a:lnTo>
                <a:lnTo>
                  <a:pt x="1555002" y="1862244"/>
                </a:lnTo>
                <a:lnTo>
                  <a:pt x="0" y="1555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97BE111-AEFB-81F8-2F6A-CE5EAF0DBB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09740" y="4212720"/>
            <a:ext cx="1812731" cy="1812731"/>
          </a:xfrm>
          <a:custGeom>
            <a:avLst/>
            <a:gdLst>
              <a:gd name="connsiteX0" fmla="*/ 1565696 w 1812731"/>
              <a:gd name="connsiteY0" fmla="*/ 0 h 1812731"/>
              <a:gd name="connsiteX1" fmla="*/ 1812731 w 1812731"/>
              <a:gd name="connsiteY1" fmla="*/ 1565696 h 1812731"/>
              <a:gd name="connsiteX2" fmla="*/ 247035 w 1812731"/>
              <a:gd name="connsiteY2" fmla="*/ 1812731 h 1812731"/>
              <a:gd name="connsiteX3" fmla="*/ 0 w 1812731"/>
              <a:gd name="connsiteY3" fmla="*/ 247035 h 181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731" h="1812731">
                <a:moveTo>
                  <a:pt x="1565696" y="0"/>
                </a:moveTo>
                <a:lnTo>
                  <a:pt x="1812731" y="1565696"/>
                </a:lnTo>
                <a:lnTo>
                  <a:pt x="247035" y="1812731"/>
                </a:lnTo>
                <a:lnTo>
                  <a:pt x="0" y="247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45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518B-36ED-F649-9248-60F585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CC26-EA96-0752-31F2-15337FF8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F2358-64EA-2F54-5E02-C315AACB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99A1A-6DE1-FECA-0235-5EAC2743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1D1F8-4561-6EE0-49ED-2C38B3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EDAE-0A6B-29EF-AFD5-340EBC5F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28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437E-9F2B-568E-794C-C9DDD538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F4E97-FEF0-E541-9E61-3F60C2293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B96F0-3FD8-57B8-E02F-3F3F6BD8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48081-DA6C-0220-EB1B-03DB67F0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ACCE9-CDEF-7850-5F4D-873A3912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54888-F179-64D2-B6D7-FB078A3F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8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B723-DD5A-8BD4-02E0-E1CB02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6BAEC-59FA-FBA4-DF75-1FCB51041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3B5D-378A-CFF5-2723-8D4D4C2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E0D5B-E3E7-160C-F333-A6EE9B91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2F73-EAC8-ED05-1C2E-928D9997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5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67AB6-C83B-7304-DDD5-12C3B1428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59DF-5141-B3D2-F145-F5ED0B6C4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43B2-0405-735B-FE39-80BED1BE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AFA5-2128-5E7F-3E48-43B16141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81D04-88AC-5556-A3D1-FEB70490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3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46A8-3ABD-2BD9-FAA4-20DDB9CD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FE65-8AE1-1BB7-F9F0-FEECC78E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F313-B0D0-AF56-FC54-B422EE0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EE8B-0342-941A-63C6-CD9DEAF9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F090-1097-7AAC-5E42-032D336B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725-C675-3613-A915-8595152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7CAF-D3FB-97FA-0EC3-17E97BEC1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1DCD-BE88-F2BE-DB16-3BF847EB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8554-7481-E7BC-BAE6-6A0D6233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D9339-7C34-B652-D830-2461221D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9EAB-8A5D-33EC-AB76-A94089C8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9C5D-6067-0202-BCF9-0F5492B6A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EED8D-6023-6ED4-1180-DB957C57B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5FA4D-3B3E-3C0B-FCFF-391DC15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8102-8FDE-F8EA-7EB7-0B105F9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94722-8928-CC06-AF64-7C6B5698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0324-6D94-71C9-1B2D-30D05724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2C330-49B8-E604-3850-CB7C5B0F6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2299C-1295-8BF6-BB18-DB178E6E7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FF32-5518-51EA-BD17-9B1940F61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A7EB5-539D-C23B-5068-889EB1A90C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A0BD4-C8A0-201A-BB5D-C31872C1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3CF02-3034-2E84-472C-2845186E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B7BCA-A140-2533-B372-5B5BF1DB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89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BE4A-1A78-82C6-1EA4-0B4692C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BB266-B3F8-26DA-65B4-A74368E7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63FFA-0DA0-0B55-F7A2-08B5F659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4178C-2641-0AE0-528B-B33C76DF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2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DF813-23DF-3872-49C9-9B5C41DD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D96E6-E65A-F156-E25A-9AF0C332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3E5E-D6CE-CDB6-2266-76A8B1FD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C3C9D8-FC57-D2AC-13EA-495BED3D8F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3010" y="1873251"/>
            <a:ext cx="3347087" cy="2073052"/>
          </a:xfrm>
          <a:custGeom>
            <a:avLst/>
            <a:gdLst>
              <a:gd name="connsiteX0" fmla="*/ 0 w 3347087"/>
              <a:gd name="connsiteY0" fmla="*/ 0 h 2073052"/>
              <a:gd name="connsiteX1" fmla="*/ 3347087 w 3347087"/>
              <a:gd name="connsiteY1" fmla="*/ 0 h 2073052"/>
              <a:gd name="connsiteX2" fmla="*/ 3347087 w 3347087"/>
              <a:gd name="connsiteY2" fmla="*/ 2073052 h 2073052"/>
              <a:gd name="connsiteX3" fmla="*/ 0 w 3347087"/>
              <a:gd name="connsiteY3" fmla="*/ 2073052 h 20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7087" h="2073052">
                <a:moveTo>
                  <a:pt x="0" y="0"/>
                </a:moveTo>
                <a:lnTo>
                  <a:pt x="3347087" y="0"/>
                </a:lnTo>
                <a:lnTo>
                  <a:pt x="3347087" y="2073052"/>
                </a:lnTo>
                <a:lnTo>
                  <a:pt x="0" y="20730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23C69EF-3835-248F-42B7-89FE736876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836613"/>
            <a:ext cx="4102100" cy="4125328"/>
          </a:xfrm>
          <a:custGeom>
            <a:avLst/>
            <a:gdLst>
              <a:gd name="connsiteX0" fmla="*/ 0 w 4102100"/>
              <a:gd name="connsiteY0" fmla="*/ 0 h 4125328"/>
              <a:gd name="connsiteX1" fmla="*/ 4102100 w 4102100"/>
              <a:gd name="connsiteY1" fmla="*/ 0 h 4125328"/>
              <a:gd name="connsiteX2" fmla="*/ 4102100 w 4102100"/>
              <a:gd name="connsiteY2" fmla="*/ 4125328 h 4125328"/>
              <a:gd name="connsiteX3" fmla="*/ 0 w 4102100"/>
              <a:gd name="connsiteY3" fmla="*/ 4125328 h 412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2100" h="4125328">
                <a:moveTo>
                  <a:pt x="0" y="0"/>
                </a:moveTo>
                <a:lnTo>
                  <a:pt x="4102100" y="0"/>
                </a:lnTo>
                <a:lnTo>
                  <a:pt x="4102100" y="4125328"/>
                </a:lnTo>
                <a:lnTo>
                  <a:pt x="0" y="41253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CEA005-98E9-9E73-B103-209E8280A0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6787" y="1732604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065CB62-A436-0844-BBA6-5A2A1C2265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5" y="1732603"/>
            <a:ext cx="2082800" cy="3398649"/>
          </a:xfrm>
          <a:custGeom>
            <a:avLst/>
            <a:gdLst>
              <a:gd name="connsiteX0" fmla="*/ 0 w 2082800"/>
              <a:gd name="connsiteY0" fmla="*/ 0 h 3398649"/>
              <a:gd name="connsiteX1" fmla="*/ 2082800 w 2082800"/>
              <a:gd name="connsiteY1" fmla="*/ 0 h 3398649"/>
              <a:gd name="connsiteX2" fmla="*/ 2082800 w 2082800"/>
              <a:gd name="connsiteY2" fmla="*/ 3398649 h 3398649"/>
              <a:gd name="connsiteX3" fmla="*/ 0 w 2082800"/>
              <a:gd name="connsiteY3" fmla="*/ 3398649 h 339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3398649">
                <a:moveTo>
                  <a:pt x="0" y="0"/>
                </a:moveTo>
                <a:lnTo>
                  <a:pt x="2082800" y="0"/>
                </a:lnTo>
                <a:lnTo>
                  <a:pt x="2082800" y="3398649"/>
                </a:lnTo>
                <a:lnTo>
                  <a:pt x="0" y="3398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1F321-89BE-D529-8520-5B3A838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8732-4BF7-E790-196A-C6CE58AC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BE8-6D7C-E1EC-AD4D-09FE7E4FD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F03B-CD8C-46AC-ACE3-AFAFADCF7469}" type="datetimeFigureOut">
              <a:rPr lang="en-IN" smtClean="0"/>
              <a:t>18/04/24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290-A946-1F14-D3E3-64A59EBA5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6BAD-DD65-70D6-DC0C-165E0AE14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7A6D8-0A13-416A-8882-B6C6D36DC13B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aphic 1009">
            <a:extLst>
              <a:ext uri="{FF2B5EF4-FFF2-40B4-BE49-F238E27FC236}">
                <a16:creationId xmlns:a16="http://schemas.microsoft.com/office/drawing/2014/main" id="{D522C2FC-B2D3-4FAA-BE52-3E49D222A5B7}"/>
              </a:ext>
            </a:extLst>
          </p:cNvPr>
          <p:cNvGrpSpPr/>
          <p:nvPr userDrawn="1"/>
        </p:nvGrpSpPr>
        <p:grpSpPr>
          <a:xfrm>
            <a:off x="178586" y="135335"/>
            <a:ext cx="11834829" cy="6587331"/>
            <a:chOff x="1569624" y="107837"/>
            <a:chExt cx="9060286" cy="5043005"/>
          </a:xfrm>
          <a:solidFill>
            <a:srgbClr val="F5F7F7">
              <a:alpha val="40000"/>
            </a:srgbClr>
          </a:solidFill>
        </p:grpSpPr>
        <p:grpSp>
          <p:nvGrpSpPr>
            <p:cNvPr id="8" name="Graphic 1009">
              <a:extLst>
                <a:ext uri="{FF2B5EF4-FFF2-40B4-BE49-F238E27FC236}">
                  <a16:creationId xmlns:a16="http://schemas.microsoft.com/office/drawing/2014/main" id="{E63D5133-8488-EA14-280A-AA0D5B07EC74}"/>
                </a:ext>
              </a:extLst>
            </p:cNvPr>
            <p:cNvGrpSpPr/>
            <p:nvPr/>
          </p:nvGrpSpPr>
          <p:grpSpPr>
            <a:xfrm>
              <a:off x="1569624" y="107837"/>
              <a:ext cx="4470801" cy="5043005"/>
              <a:chOff x="1569624" y="107837"/>
              <a:chExt cx="4470801" cy="5043005"/>
            </a:xfrm>
            <a:grpFill/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E01C6FB-B24C-5596-27F7-960EC7AC6990}"/>
                  </a:ext>
                </a:extLst>
              </p:cNvPr>
              <p:cNvSpPr/>
              <p:nvPr/>
            </p:nvSpPr>
            <p:spPr>
              <a:xfrm>
                <a:off x="2062305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9AE686C-C146-8DEE-BDA9-2BF4F3FF88C7}"/>
                  </a:ext>
                </a:extLst>
              </p:cNvPr>
              <p:cNvSpPr/>
              <p:nvPr/>
            </p:nvSpPr>
            <p:spPr>
              <a:xfrm>
                <a:off x="2062305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FFFE7C1-454A-83F4-E23D-3C011B16DDCF}"/>
                  </a:ext>
                </a:extLst>
              </p:cNvPr>
              <p:cNvSpPr/>
              <p:nvPr/>
            </p:nvSpPr>
            <p:spPr>
              <a:xfrm>
                <a:off x="1898078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470ABEFD-1C07-7B39-CC10-8CC1F986E309}"/>
                  </a:ext>
                </a:extLst>
              </p:cNvPr>
              <p:cNvSpPr/>
              <p:nvPr/>
            </p:nvSpPr>
            <p:spPr>
              <a:xfrm>
                <a:off x="2226485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2AF1D468-7D28-A87F-FD41-CFA314333351}"/>
                  </a:ext>
                </a:extLst>
              </p:cNvPr>
              <p:cNvSpPr/>
              <p:nvPr/>
            </p:nvSpPr>
            <p:spPr>
              <a:xfrm>
                <a:off x="206230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3E530308-CC4E-0F2F-BDDF-39B273802E31}"/>
                  </a:ext>
                </a:extLst>
              </p:cNvPr>
              <p:cNvSpPr/>
              <p:nvPr/>
            </p:nvSpPr>
            <p:spPr>
              <a:xfrm>
                <a:off x="189807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2837F2F3-9DE4-B571-DF7A-943E3C2DCE0A}"/>
                  </a:ext>
                </a:extLst>
              </p:cNvPr>
              <p:cNvSpPr/>
              <p:nvPr/>
            </p:nvSpPr>
            <p:spPr>
              <a:xfrm>
                <a:off x="22264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977AE9C-5BC4-A31E-89E4-F92DDA887F90}"/>
                  </a:ext>
                </a:extLst>
              </p:cNvPr>
              <p:cNvSpPr/>
              <p:nvPr/>
            </p:nvSpPr>
            <p:spPr>
              <a:xfrm>
                <a:off x="189812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AA1CDF45-694B-44D3-C83A-101F1CBF8F7B}"/>
                  </a:ext>
                </a:extLst>
              </p:cNvPr>
              <p:cNvSpPr/>
              <p:nvPr/>
            </p:nvSpPr>
            <p:spPr>
              <a:xfrm>
                <a:off x="18980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D4171D91-1827-98AB-56C8-4EE7C82EE51B}"/>
                  </a:ext>
                </a:extLst>
              </p:cNvPr>
              <p:cNvSpPr/>
              <p:nvPr/>
            </p:nvSpPr>
            <p:spPr>
              <a:xfrm>
                <a:off x="189812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92643CC6-7907-C32F-3E0D-AFE604D1A776}"/>
                  </a:ext>
                </a:extLst>
              </p:cNvPr>
              <p:cNvSpPr/>
              <p:nvPr/>
            </p:nvSpPr>
            <p:spPr>
              <a:xfrm>
                <a:off x="1733899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E73DD80F-B495-FE64-AC9D-9AE6B3CD5A65}"/>
                  </a:ext>
                </a:extLst>
              </p:cNvPr>
              <p:cNvSpPr/>
              <p:nvPr/>
            </p:nvSpPr>
            <p:spPr>
              <a:xfrm>
                <a:off x="1733851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E7A4DE8D-0D48-1C82-EA56-6573F6214FB4}"/>
                  </a:ext>
                </a:extLst>
              </p:cNvPr>
              <p:cNvSpPr/>
              <p:nvPr/>
            </p:nvSpPr>
            <p:spPr>
              <a:xfrm>
                <a:off x="189812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D4222503-A063-4B46-0971-3D620A8807EF}"/>
                  </a:ext>
                </a:extLst>
              </p:cNvPr>
              <p:cNvSpPr/>
              <p:nvPr/>
            </p:nvSpPr>
            <p:spPr>
              <a:xfrm>
                <a:off x="1733899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0B452ED-AF14-424F-0A59-2DEF44973030}"/>
                  </a:ext>
                </a:extLst>
              </p:cNvPr>
              <p:cNvSpPr/>
              <p:nvPr/>
            </p:nvSpPr>
            <p:spPr>
              <a:xfrm>
                <a:off x="189807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E7388D8B-3ECF-0A72-FC4B-27F65CB187DA}"/>
                  </a:ext>
                </a:extLst>
              </p:cNvPr>
              <p:cNvSpPr/>
              <p:nvPr/>
            </p:nvSpPr>
            <p:spPr>
              <a:xfrm>
                <a:off x="2226485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D4F384B-9B50-B33D-5133-573C47F23C8B}"/>
                  </a:ext>
                </a:extLst>
              </p:cNvPr>
              <p:cNvSpPr/>
              <p:nvPr/>
            </p:nvSpPr>
            <p:spPr>
              <a:xfrm>
                <a:off x="2554891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568B699-91CF-77A7-BFBF-9FA4933FCB5D}"/>
                  </a:ext>
                </a:extLst>
              </p:cNvPr>
              <p:cNvSpPr/>
              <p:nvPr/>
            </p:nvSpPr>
            <p:spPr>
              <a:xfrm>
                <a:off x="25549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E2E29604-7C5F-2E23-2149-CDD77AAB3B3B}"/>
                  </a:ext>
                </a:extLst>
              </p:cNvPr>
              <p:cNvSpPr/>
              <p:nvPr/>
            </p:nvSpPr>
            <p:spPr>
              <a:xfrm>
                <a:off x="2554891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FE2A7FE-F1C5-546E-EAD2-613D38950423}"/>
                  </a:ext>
                </a:extLst>
              </p:cNvPr>
              <p:cNvSpPr/>
              <p:nvPr/>
            </p:nvSpPr>
            <p:spPr>
              <a:xfrm>
                <a:off x="255493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ABC412C6-7BB4-EFE1-CCF5-D959AD800F2B}"/>
                  </a:ext>
                </a:extLst>
              </p:cNvPr>
              <p:cNvSpPr/>
              <p:nvPr/>
            </p:nvSpPr>
            <p:spPr>
              <a:xfrm>
                <a:off x="2719118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DF01CFFE-C191-B4AD-E1DF-3200CFC1B055}"/>
                  </a:ext>
                </a:extLst>
              </p:cNvPr>
              <p:cNvSpPr/>
              <p:nvPr/>
            </p:nvSpPr>
            <p:spPr>
              <a:xfrm>
                <a:off x="2554939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23C6E81-8FB4-0654-3801-1FCE50CAE97D}"/>
                  </a:ext>
                </a:extLst>
              </p:cNvPr>
              <p:cNvSpPr/>
              <p:nvPr/>
            </p:nvSpPr>
            <p:spPr>
              <a:xfrm>
                <a:off x="2554939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48A7A9EC-94EA-7E12-6A9A-774C2432F2BD}"/>
                  </a:ext>
                </a:extLst>
              </p:cNvPr>
              <p:cNvSpPr/>
              <p:nvPr/>
            </p:nvSpPr>
            <p:spPr>
              <a:xfrm>
                <a:off x="2554891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2561FCC3-512D-BB93-C0AE-9ED5393EFC91}"/>
                  </a:ext>
                </a:extLst>
              </p:cNvPr>
              <p:cNvSpPr/>
              <p:nvPr/>
            </p:nvSpPr>
            <p:spPr>
              <a:xfrm>
                <a:off x="222653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656C1E7-B719-E2FA-D710-57AACAD6E9E3}"/>
                  </a:ext>
                </a:extLst>
              </p:cNvPr>
              <p:cNvSpPr/>
              <p:nvPr/>
            </p:nvSpPr>
            <p:spPr>
              <a:xfrm>
                <a:off x="2554891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E7AE6BDF-D6DD-9A9A-BBCA-A60C50005270}"/>
                  </a:ext>
                </a:extLst>
              </p:cNvPr>
              <p:cNvSpPr/>
              <p:nvPr/>
            </p:nvSpPr>
            <p:spPr>
              <a:xfrm>
                <a:off x="2390664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6E3330C5-77BA-5D60-71AB-AB4FDD936EF0}"/>
                  </a:ext>
                </a:extLst>
              </p:cNvPr>
              <p:cNvSpPr/>
              <p:nvPr/>
            </p:nvSpPr>
            <p:spPr>
              <a:xfrm>
                <a:off x="2390712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7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A2EE612-A2E1-2961-824E-0E05C70F8676}"/>
                  </a:ext>
                </a:extLst>
              </p:cNvPr>
              <p:cNvSpPr/>
              <p:nvPr/>
            </p:nvSpPr>
            <p:spPr>
              <a:xfrm>
                <a:off x="2554891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B80AE54C-387F-13DB-0081-E4EF3259374D}"/>
                  </a:ext>
                </a:extLst>
              </p:cNvPr>
              <p:cNvSpPr/>
              <p:nvPr/>
            </p:nvSpPr>
            <p:spPr>
              <a:xfrm>
                <a:off x="25549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ADCA50B-8ACF-48F2-9B99-33938E723276}"/>
                  </a:ext>
                </a:extLst>
              </p:cNvPr>
              <p:cNvSpPr/>
              <p:nvPr/>
            </p:nvSpPr>
            <p:spPr>
              <a:xfrm>
                <a:off x="2554891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654636B-83F6-90E8-6224-37519ED84926}"/>
                  </a:ext>
                </a:extLst>
              </p:cNvPr>
              <p:cNvSpPr/>
              <p:nvPr/>
            </p:nvSpPr>
            <p:spPr>
              <a:xfrm>
                <a:off x="1733851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7E730F2C-9A3C-0C74-6196-73478A1CCB79}"/>
                  </a:ext>
                </a:extLst>
              </p:cNvPr>
              <p:cNvSpPr/>
              <p:nvPr/>
            </p:nvSpPr>
            <p:spPr>
              <a:xfrm>
                <a:off x="2719118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B18D2E63-C199-A9E5-E58B-DDB74E0560B5}"/>
                  </a:ext>
                </a:extLst>
              </p:cNvPr>
              <p:cNvSpPr/>
              <p:nvPr/>
            </p:nvSpPr>
            <p:spPr>
              <a:xfrm>
                <a:off x="1733851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6D97E3C8-14A0-2699-64F3-B3C6E548F20D}"/>
                  </a:ext>
                </a:extLst>
              </p:cNvPr>
              <p:cNvSpPr/>
              <p:nvPr/>
            </p:nvSpPr>
            <p:spPr>
              <a:xfrm>
                <a:off x="1733899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FDBDEA91-3705-6D5D-9478-F2AAAA52CB94}"/>
                  </a:ext>
                </a:extLst>
              </p:cNvPr>
              <p:cNvSpPr/>
              <p:nvPr/>
            </p:nvSpPr>
            <p:spPr>
              <a:xfrm>
                <a:off x="2062305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85FAA40-6110-4753-0E5F-92F1B8B42D98}"/>
                  </a:ext>
                </a:extLst>
              </p:cNvPr>
              <p:cNvSpPr/>
              <p:nvPr/>
            </p:nvSpPr>
            <p:spPr>
              <a:xfrm>
                <a:off x="1733851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7F78FEC4-CA44-9E75-0D53-A8E0AC40B2FD}"/>
                  </a:ext>
                </a:extLst>
              </p:cNvPr>
              <p:cNvSpPr/>
              <p:nvPr/>
            </p:nvSpPr>
            <p:spPr>
              <a:xfrm>
                <a:off x="17338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50374674-2BE9-9963-206D-9A41D4A1F5AF}"/>
                  </a:ext>
                </a:extLst>
              </p:cNvPr>
              <p:cNvSpPr/>
              <p:nvPr/>
            </p:nvSpPr>
            <p:spPr>
              <a:xfrm>
                <a:off x="1733851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497906BA-870B-4CBB-7A38-EED812FBE79C}"/>
                  </a:ext>
                </a:extLst>
              </p:cNvPr>
              <p:cNvSpPr/>
              <p:nvPr/>
            </p:nvSpPr>
            <p:spPr>
              <a:xfrm>
                <a:off x="1733899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D47EFB9A-5EBC-77B9-ACDD-B08DE33940F3}"/>
                  </a:ext>
                </a:extLst>
              </p:cNvPr>
              <p:cNvSpPr/>
              <p:nvPr/>
            </p:nvSpPr>
            <p:spPr>
              <a:xfrm>
                <a:off x="189812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1F06A17F-4CF2-7A6F-993B-31EBCA84DEF1}"/>
                  </a:ext>
                </a:extLst>
              </p:cNvPr>
              <p:cNvSpPr/>
              <p:nvPr/>
            </p:nvSpPr>
            <p:spPr>
              <a:xfrm>
                <a:off x="1898078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17FE392F-8CAA-97C8-C354-33D81FD968A3}"/>
                  </a:ext>
                </a:extLst>
              </p:cNvPr>
              <p:cNvSpPr/>
              <p:nvPr/>
            </p:nvSpPr>
            <p:spPr>
              <a:xfrm>
                <a:off x="18980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5048A9E6-D367-89DE-6F02-ED060CDF365A}"/>
                  </a:ext>
                </a:extLst>
              </p:cNvPr>
              <p:cNvSpPr/>
              <p:nvPr/>
            </p:nvSpPr>
            <p:spPr>
              <a:xfrm>
                <a:off x="1898078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5FA99F9-DA36-CF28-0175-D6A9897583A0}"/>
                  </a:ext>
                </a:extLst>
              </p:cNvPr>
              <p:cNvSpPr/>
              <p:nvPr/>
            </p:nvSpPr>
            <p:spPr>
              <a:xfrm>
                <a:off x="18980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E94A974A-103B-908C-F139-EE97C5FBB329}"/>
                  </a:ext>
                </a:extLst>
              </p:cNvPr>
              <p:cNvSpPr/>
              <p:nvPr/>
            </p:nvSpPr>
            <p:spPr>
              <a:xfrm>
                <a:off x="1898126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358828B-8586-C266-6ED1-B1A5CD8843BA}"/>
                  </a:ext>
                </a:extLst>
              </p:cNvPr>
              <p:cNvSpPr/>
              <p:nvPr/>
            </p:nvSpPr>
            <p:spPr>
              <a:xfrm>
                <a:off x="18980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83E8346-25F2-011A-54B6-BB1AC81768D9}"/>
                  </a:ext>
                </a:extLst>
              </p:cNvPr>
              <p:cNvSpPr/>
              <p:nvPr/>
            </p:nvSpPr>
            <p:spPr>
              <a:xfrm>
                <a:off x="1733899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E163289-97AA-7028-3C43-A13104E1A198}"/>
                  </a:ext>
                </a:extLst>
              </p:cNvPr>
              <p:cNvSpPr/>
              <p:nvPr/>
            </p:nvSpPr>
            <p:spPr>
              <a:xfrm>
                <a:off x="1569672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1F344583-D091-D9B2-95D8-F86920FF6118}"/>
                  </a:ext>
                </a:extLst>
              </p:cNvPr>
              <p:cNvSpPr/>
              <p:nvPr/>
            </p:nvSpPr>
            <p:spPr>
              <a:xfrm>
                <a:off x="1569624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A7F67843-776D-7CBA-E61C-11A9963B4B18}"/>
                  </a:ext>
                </a:extLst>
              </p:cNvPr>
              <p:cNvSpPr/>
              <p:nvPr/>
            </p:nvSpPr>
            <p:spPr>
              <a:xfrm>
                <a:off x="1569672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6CD09A9-3D96-0E79-EF41-AAE4D15CF015}"/>
                  </a:ext>
                </a:extLst>
              </p:cNvPr>
              <p:cNvSpPr/>
              <p:nvPr/>
            </p:nvSpPr>
            <p:spPr>
              <a:xfrm>
                <a:off x="1569624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4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7B63E2D5-61C2-6EC8-A123-0E766CDCE775}"/>
                  </a:ext>
                </a:extLst>
              </p:cNvPr>
              <p:cNvSpPr/>
              <p:nvPr/>
            </p:nvSpPr>
            <p:spPr>
              <a:xfrm>
                <a:off x="1569672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793EC3BD-02F9-F94D-ADC2-08155EB08F36}"/>
                  </a:ext>
                </a:extLst>
              </p:cNvPr>
              <p:cNvSpPr/>
              <p:nvPr/>
            </p:nvSpPr>
            <p:spPr>
              <a:xfrm>
                <a:off x="1733899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8F4E80D-B64F-EC16-6707-8184CA4B274E}"/>
                  </a:ext>
                </a:extLst>
              </p:cNvPr>
              <p:cNvSpPr/>
              <p:nvPr/>
            </p:nvSpPr>
            <p:spPr>
              <a:xfrm>
                <a:off x="156967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E3E89E3C-FC71-8514-52B3-022C8A6E1CEB}"/>
                  </a:ext>
                </a:extLst>
              </p:cNvPr>
              <p:cNvSpPr/>
              <p:nvPr/>
            </p:nvSpPr>
            <p:spPr>
              <a:xfrm>
                <a:off x="1569672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F37C5B35-7E8E-67DE-4ACF-45E92E4F9E4A}"/>
                  </a:ext>
                </a:extLst>
              </p:cNvPr>
              <p:cNvSpPr/>
              <p:nvPr/>
            </p:nvSpPr>
            <p:spPr>
              <a:xfrm>
                <a:off x="156967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B3EA252B-5C11-F6EC-A260-63A9FE29A3BC}"/>
                  </a:ext>
                </a:extLst>
              </p:cNvPr>
              <p:cNvSpPr/>
              <p:nvPr/>
            </p:nvSpPr>
            <p:spPr>
              <a:xfrm>
                <a:off x="1569671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405E478F-1C76-2E8E-4F87-EFF43972B039}"/>
                  </a:ext>
                </a:extLst>
              </p:cNvPr>
              <p:cNvSpPr/>
              <p:nvPr/>
            </p:nvSpPr>
            <p:spPr>
              <a:xfrm>
                <a:off x="15696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DF15B964-01EE-4F76-1E4E-F277D31B55D9}"/>
                  </a:ext>
                </a:extLst>
              </p:cNvPr>
              <p:cNvSpPr/>
              <p:nvPr/>
            </p:nvSpPr>
            <p:spPr>
              <a:xfrm>
                <a:off x="1569672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FB94F8B-9882-75EA-B24F-B69E92665B35}"/>
                  </a:ext>
                </a:extLst>
              </p:cNvPr>
              <p:cNvSpPr/>
              <p:nvPr/>
            </p:nvSpPr>
            <p:spPr>
              <a:xfrm>
                <a:off x="1733899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8E812C11-BE62-7215-27A7-AEC3EC2364A0}"/>
                  </a:ext>
                </a:extLst>
              </p:cNvPr>
              <p:cNvSpPr/>
              <p:nvPr/>
            </p:nvSpPr>
            <p:spPr>
              <a:xfrm>
                <a:off x="15696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4A2D89-0A92-DF30-D6F5-D0D32C83B0C7}"/>
                  </a:ext>
                </a:extLst>
              </p:cNvPr>
              <p:cNvSpPr/>
              <p:nvPr/>
            </p:nvSpPr>
            <p:spPr>
              <a:xfrm>
                <a:off x="1569720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078D555-A25D-C888-E300-ED43E993DB98}"/>
                  </a:ext>
                </a:extLst>
              </p:cNvPr>
              <p:cNvSpPr/>
              <p:nvPr/>
            </p:nvSpPr>
            <p:spPr>
              <a:xfrm>
                <a:off x="15696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09F6BBDB-680A-7B89-4DF2-1BD042875791}"/>
                  </a:ext>
                </a:extLst>
              </p:cNvPr>
              <p:cNvSpPr/>
              <p:nvPr/>
            </p:nvSpPr>
            <p:spPr>
              <a:xfrm>
                <a:off x="1733851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0B589B1-F185-C423-3761-AA4FC221AB52}"/>
                  </a:ext>
                </a:extLst>
              </p:cNvPr>
              <p:cNvSpPr/>
              <p:nvPr/>
            </p:nvSpPr>
            <p:spPr>
              <a:xfrm>
                <a:off x="354015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49091B16-FAE2-42E8-5172-1A8AE6E5560B}"/>
                  </a:ext>
                </a:extLst>
              </p:cNvPr>
              <p:cNvSpPr/>
              <p:nvPr/>
            </p:nvSpPr>
            <p:spPr>
              <a:xfrm>
                <a:off x="3375931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3D778F0-893A-C07D-537E-B54057FCF65B}"/>
                  </a:ext>
                </a:extLst>
              </p:cNvPr>
              <p:cNvSpPr/>
              <p:nvPr/>
            </p:nvSpPr>
            <p:spPr>
              <a:xfrm>
                <a:off x="3704338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D71C391D-BED4-11E4-38C1-AFDF0C471216}"/>
                  </a:ext>
                </a:extLst>
              </p:cNvPr>
              <p:cNvSpPr/>
              <p:nvPr/>
            </p:nvSpPr>
            <p:spPr>
              <a:xfrm>
                <a:off x="354015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AE3593C2-DC05-5D86-FB00-B1A314DFF069}"/>
                  </a:ext>
                </a:extLst>
              </p:cNvPr>
              <p:cNvSpPr/>
              <p:nvPr/>
            </p:nvSpPr>
            <p:spPr>
              <a:xfrm>
                <a:off x="3704386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1C72AEC4-B7AB-4DFD-CA8B-8F064528190A}"/>
                  </a:ext>
                </a:extLst>
              </p:cNvPr>
              <p:cNvSpPr/>
              <p:nvPr/>
            </p:nvSpPr>
            <p:spPr>
              <a:xfrm>
                <a:off x="3868517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1A464546-5C8F-6298-E2FA-4B4D6DF38DDA}"/>
                  </a:ext>
                </a:extLst>
              </p:cNvPr>
              <p:cNvSpPr/>
              <p:nvPr/>
            </p:nvSpPr>
            <p:spPr>
              <a:xfrm>
                <a:off x="3704338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F6BD22F-512B-ED41-A56F-1CB9D831F3D3}"/>
                  </a:ext>
                </a:extLst>
              </p:cNvPr>
              <p:cNvSpPr/>
              <p:nvPr/>
            </p:nvSpPr>
            <p:spPr>
              <a:xfrm>
                <a:off x="370438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406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332EA0B5-CF1C-EAA2-28AA-52109E719F26}"/>
                  </a:ext>
                </a:extLst>
              </p:cNvPr>
              <p:cNvSpPr/>
              <p:nvPr/>
            </p:nvSpPr>
            <p:spPr>
              <a:xfrm>
                <a:off x="3375931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EA5C3F5-71ED-2130-EB63-58A422531078}"/>
                  </a:ext>
                </a:extLst>
              </p:cNvPr>
              <p:cNvSpPr/>
              <p:nvPr/>
            </p:nvSpPr>
            <p:spPr>
              <a:xfrm>
                <a:off x="3211752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0270CB0-9530-07CE-9F1B-E641F249B06B}"/>
                  </a:ext>
                </a:extLst>
              </p:cNvPr>
              <p:cNvSpPr/>
              <p:nvPr/>
            </p:nvSpPr>
            <p:spPr>
              <a:xfrm>
                <a:off x="32117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D93BAE98-3DD0-5F03-EA3B-B42AC9CE3CB8}"/>
                  </a:ext>
                </a:extLst>
              </p:cNvPr>
              <p:cNvSpPr/>
              <p:nvPr/>
            </p:nvSpPr>
            <p:spPr>
              <a:xfrm>
                <a:off x="3868565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5CF5C6BF-1D24-65E0-E78B-3968F03CE7F3}"/>
                  </a:ext>
                </a:extLst>
              </p:cNvPr>
              <p:cNvSpPr/>
              <p:nvPr/>
            </p:nvSpPr>
            <p:spPr>
              <a:xfrm>
                <a:off x="3375931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9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D9946A64-1B1C-C064-982F-36DCE03DC93F}"/>
                  </a:ext>
                </a:extLst>
              </p:cNvPr>
              <p:cNvSpPr/>
              <p:nvPr/>
            </p:nvSpPr>
            <p:spPr>
              <a:xfrm>
                <a:off x="3375931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801CAD9B-0EDE-E20A-AB8F-25EFAC9F76CE}"/>
                  </a:ext>
                </a:extLst>
              </p:cNvPr>
              <p:cNvSpPr/>
              <p:nvPr/>
            </p:nvSpPr>
            <p:spPr>
              <a:xfrm>
                <a:off x="3375931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FC5A429-2357-33B4-C892-2968ABC4426B}"/>
                  </a:ext>
                </a:extLst>
              </p:cNvPr>
              <p:cNvSpPr/>
              <p:nvPr/>
            </p:nvSpPr>
            <p:spPr>
              <a:xfrm>
                <a:off x="3375979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98797BF-AE5C-BBFA-C8ED-092BB3367ED0}"/>
                  </a:ext>
                </a:extLst>
              </p:cNvPr>
              <p:cNvSpPr/>
              <p:nvPr/>
            </p:nvSpPr>
            <p:spPr>
              <a:xfrm>
                <a:off x="403279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11FB9EF0-CF62-EC09-B484-E76BE3AE05A2}"/>
                  </a:ext>
                </a:extLst>
              </p:cNvPr>
              <p:cNvSpPr/>
              <p:nvPr/>
            </p:nvSpPr>
            <p:spPr>
              <a:xfrm>
                <a:off x="3211752" y="1033978"/>
                <a:ext cx="37145" cy="41896"/>
              </a:xfrm>
              <a:custGeom>
                <a:avLst/>
                <a:gdLst>
                  <a:gd name="connsiteX0" fmla="*/ 18573 w 37145"/>
                  <a:gd name="connsiteY0" fmla="*/ 0 h 41896"/>
                  <a:gd name="connsiteX1" fmla="*/ 816 w 37145"/>
                  <a:gd name="connsiteY1" fmla="*/ 14686 h 41896"/>
                  <a:gd name="connsiteX2" fmla="*/ 0 w 37145"/>
                  <a:gd name="connsiteY2" fmla="*/ 20925 h 41896"/>
                  <a:gd name="connsiteX3" fmla="*/ 18573 w 37145"/>
                  <a:gd name="connsiteY3" fmla="*/ 41897 h 41896"/>
                  <a:gd name="connsiteX4" fmla="*/ 37145 w 37145"/>
                  <a:gd name="connsiteY4" fmla="*/ 20925 h 41896"/>
                  <a:gd name="connsiteX5" fmla="*/ 36330 w 37145"/>
                  <a:gd name="connsiteY5" fmla="*/ 14686 h 41896"/>
                  <a:gd name="connsiteX6" fmla="*/ 18573 w 37145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896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2" y="41897"/>
                      <a:pt x="18573" y="41897"/>
                    </a:cubicBezTo>
                    <a:cubicBezTo>
                      <a:pt x="28795" y="41897"/>
                      <a:pt x="37097" y="32491"/>
                      <a:pt x="37145" y="20925"/>
                    </a:cubicBezTo>
                    <a:cubicBezTo>
                      <a:pt x="37145" y="18717"/>
                      <a:pt x="36858" y="16653"/>
                      <a:pt x="36330" y="14686"/>
                    </a:cubicBezTo>
                    <a:cubicBezTo>
                      <a:pt x="33978" y="6191"/>
                      <a:pt x="26923" y="-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C509B93-6C04-D167-2DAA-BAE7A23CAADC}"/>
                  </a:ext>
                </a:extLst>
              </p:cNvPr>
              <p:cNvSpPr/>
              <p:nvPr/>
            </p:nvSpPr>
            <p:spPr>
              <a:xfrm>
                <a:off x="4032745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3AFA2BF9-1B7F-834A-0B38-5254B07AC487}"/>
                  </a:ext>
                </a:extLst>
              </p:cNvPr>
              <p:cNvSpPr/>
              <p:nvPr/>
            </p:nvSpPr>
            <p:spPr>
              <a:xfrm>
                <a:off x="4032745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70D48B18-6A12-0DA5-3EB2-9054B4F91A77}"/>
                  </a:ext>
                </a:extLst>
              </p:cNvPr>
              <p:cNvSpPr/>
              <p:nvPr/>
            </p:nvSpPr>
            <p:spPr>
              <a:xfrm>
                <a:off x="4032745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727D3E2-24EC-C567-70C9-7FD51AC13728}"/>
                  </a:ext>
                </a:extLst>
              </p:cNvPr>
              <p:cNvSpPr/>
              <p:nvPr/>
            </p:nvSpPr>
            <p:spPr>
              <a:xfrm>
                <a:off x="3868565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BEDF7E56-2A56-D925-5DB7-3C6542BE15A9}"/>
                  </a:ext>
                </a:extLst>
              </p:cNvPr>
              <p:cNvSpPr/>
              <p:nvPr/>
            </p:nvSpPr>
            <p:spPr>
              <a:xfrm>
                <a:off x="4196972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681C726F-319C-80A3-1FD3-C5D1F746EA90}"/>
                  </a:ext>
                </a:extLst>
              </p:cNvPr>
              <p:cNvSpPr/>
              <p:nvPr/>
            </p:nvSpPr>
            <p:spPr>
              <a:xfrm>
                <a:off x="4196972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11421D58-4F74-B05D-7843-B332A117D4AE}"/>
                  </a:ext>
                </a:extLst>
              </p:cNvPr>
              <p:cNvSpPr/>
              <p:nvPr/>
            </p:nvSpPr>
            <p:spPr>
              <a:xfrm>
                <a:off x="4196972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1F007B23-FA6A-1A5B-18FE-C0420AEA8321}"/>
                  </a:ext>
                </a:extLst>
              </p:cNvPr>
              <p:cNvSpPr/>
              <p:nvPr/>
            </p:nvSpPr>
            <p:spPr>
              <a:xfrm>
                <a:off x="3868613" y="2515767"/>
                <a:ext cx="37145" cy="41944"/>
              </a:xfrm>
              <a:custGeom>
                <a:avLst/>
                <a:gdLst>
                  <a:gd name="connsiteX0" fmla="*/ 18525 w 37145"/>
                  <a:gd name="connsiteY0" fmla="*/ 0 h 41944"/>
                  <a:gd name="connsiteX1" fmla="*/ 18525 w 37145"/>
                  <a:gd name="connsiteY1" fmla="*/ 0 h 41944"/>
                  <a:gd name="connsiteX2" fmla="*/ 18525 w 37145"/>
                  <a:gd name="connsiteY2" fmla="*/ 0 h 41944"/>
                  <a:gd name="connsiteX3" fmla="*/ 816 w 37145"/>
                  <a:gd name="connsiteY3" fmla="*/ 14733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4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79784A2-6799-28A9-653F-DA72CE16C520}"/>
                  </a:ext>
                </a:extLst>
              </p:cNvPr>
              <p:cNvSpPr/>
              <p:nvPr/>
            </p:nvSpPr>
            <p:spPr>
              <a:xfrm>
                <a:off x="3868565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D40722C7-757B-155D-7C14-3532BA14E419}"/>
                  </a:ext>
                </a:extLst>
              </p:cNvPr>
              <p:cNvSpPr/>
              <p:nvPr/>
            </p:nvSpPr>
            <p:spPr>
              <a:xfrm>
                <a:off x="3868517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DEFA195-B91D-E227-ECFD-A5A7749F21C7}"/>
                  </a:ext>
                </a:extLst>
              </p:cNvPr>
              <p:cNvSpPr/>
              <p:nvPr/>
            </p:nvSpPr>
            <p:spPr>
              <a:xfrm>
                <a:off x="3868565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1BF9BBA-A728-EBD3-A258-5BD3FA1F7C88}"/>
                  </a:ext>
                </a:extLst>
              </p:cNvPr>
              <p:cNvSpPr/>
              <p:nvPr/>
            </p:nvSpPr>
            <p:spPr>
              <a:xfrm>
                <a:off x="3868565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BF15EB99-46C1-C004-1044-8FA2EA86B28D}"/>
                  </a:ext>
                </a:extLst>
              </p:cNvPr>
              <p:cNvSpPr/>
              <p:nvPr/>
            </p:nvSpPr>
            <p:spPr>
              <a:xfrm>
                <a:off x="3868565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0B13B309-C197-5BC5-C6E0-69821622D339}"/>
                  </a:ext>
                </a:extLst>
              </p:cNvPr>
              <p:cNvSpPr/>
              <p:nvPr/>
            </p:nvSpPr>
            <p:spPr>
              <a:xfrm>
                <a:off x="2719118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426E4AAA-95B9-228C-9F49-A3F8F3977EED}"/>
                  </a:ext>
                </a:extLst>
              </p:cNvPr>
              <p:cNvSpPr/>
              <p:nvPr/>
            </p:nvSpPr>
            <p:spPr>
              <a:xfrm>
                <a:off x="3868565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7CCEAC90-C64C-6C01-6663-67C8EE228440}"/>
                  </a:ext>
                </a:extLst>
              </p:cNvPr>
              <p:cNvSpPr/>
              <p:nvPr/>
            </p:nvSpPr>
            <p:spPr>
              <a:xfrm>
                <a:off x="2883346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D39A1FDB-EA45-0AA7-11AD-38EFAC7FE57F}"/>
                  </a:ext>
                </a:extLst>
              </p:cNvPr>
              <p:cNvSpPr/>
              <p:nvPr/>
            </p:nvSpPr>
            <p:spPr>
              <a:xfrm>
                <a:off x="2883346" y="3627109"/>
                <a:ext cx="37145" cy="41944"/>
              </a:xfrm>
              <a:custGeom>
                <a:avLst/>
                <a:gdLst>
                  <a:gd name="connsiteX0" fmla="*/ 37146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6" y="20972"/>
                    </a:moveTo>
                    <a:cubicBezTo>
                      <a:pt x="37146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C2FE9A8-17FD-EA70-6632-97AE21BA2F9F}"/>
                  </a:ext>
                </a:extLst>
              </p:cNvPr>
              <p:cNvSpPr/>
              <p:nvPr/>
            </p:nvSpPr>
            <p:spPr>
              <a:xfrm>
                <a:off x="28833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C7DD7B4D-793E-F841-E00A-B414822CEE28}"/>
                  </a:ext>
                </a:extLst>
              </p:cNvPr>
              <p:cNvSpPr/>
              <p:nvPr/>
            </p:nvSpPr>
            <p:spPr>
              <a:xfrm>
                <a:off x="3211752" y="1774825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7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BC827780-B210-0A59-6016-B3A8BE9454A6}"/>
                  </a:ext>
                </a:extLst>
              </p:cNvPr>
              <p:cNvSpPr/>
              <p:nvPr/>
            </p:nvSpPr>
            <p:spPr>
              <a:xfrm>
                <a:off x="2883345" y="473845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621 w 37193"/>
                  <a:gd name="connsiteY4" fmla="*/ 41945 h 41944"/>
                  <a:gd name="connsiteX5" fmla="*/ 37194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621" y="41945"/>
                    </a:cubicBezTo>
                    <a:cubicBezTo>
                      <a:pt x="28843" y="41945"/>
                      <a:pt x="37194" y="32538"/>
                      <a:pt x="37194" y="20972"/>
                    </a:cubicBezTo>
                    <a:cubicBezTo>
                      <a:pt x="37194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BF6C3BC-0A0C-1C5E-FB21-DCC9418DD1BB}"/>
                  </a:ext>
                </a:extLst>
              </p:cNvPr>
              <p:cNvSpPr/>
              <p:nvPr/>
            </p:nvSpPr>
            <p:spPr>
              <a:xfrm>
                <a:off x="3047573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9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D1C13A67-281A-0B45-767B-D6F5501A0133}"/>
                  </a:ext>
                </a:extLst>
              </p:cNvPr>
              <p:cNvSpPr/>
              <p:nvPr/>
            </p:nvSpPr>
            <p:spPr>
              <a:xfrm>
                <a:off x="288334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A5D5D5F0-6E55-44BE-2D99-26E96C07EFC3}"/>
                  </a:ext>
                </a:extLst>
              </p:cNvPr>
              <p:cNvSpPr/>
              <p:nvPr/>
            </p:nvSpPr>
            <p:spPr>
              <a:xfrm>
                <a:off x="2883345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39000A76-7216-88E7-DBC5-C92A9277DACD}"/>
                  </a:ext>
                </a:extLst>
              </p:cNvPr>
              <p:cNvSpPr/>
              <p:nvPr/>
            </p:nvSpPr>
            <p:spPr>
              <a:xfrm>
                <a:off x="2719118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AB7D4F50-8259-9045-72D7-3E2463CF9AFB}"/>
                  </a:ext>
                </a:extLst>
              </p:cNvPr>
              <p:cNvSpPr/>
              <p:nvPr/>
            </p:nvSpPr>
            <p:spPr>
              <a:xfrm>
                <a:off x="2719118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26B23E91-3ACE-9F66-BB5C-C66A33A70E3A}"/>
                  </a:ext>
                </a:extLst>
              </p:cNvPr>
              <p:cNvSpPr/>
              <p:nvPr/>
            </p:nvSpPr>
            <p:spPr>
              <a:xfrm>
                <a:off x="304752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1ED4651E-524D-7482-D57A-DE2E0A2A782A}"/>
                  </a:ext>
                </a:extLst>
              </p:cNvPr>
              <p:cNvSpPr/>
              <p:nvPr/>
            </p:nvSpPr>
            <p:spPr>
              <a:xfrm>
                <a:off x="2719118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1C290664-BCC4-EE8C-BE55-8C5F95D5C387}"/>
                  </a:ext>
                </a:extLst>
              </p:cNvPr>
              <p:cNvSpPr/>
              <p:nvPr/>
            </p:nvSpPr>
            <p:spPr>
              <a:xfrm>
                <a:off x="2719118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B6271929-43AE-189A-41C0-50207A83665D}"/>
                  </a:ext>
                </a:extLst>
              </p:cNvPr>
              <p:cNvSpPr/>
              <p:nvPr/>
            </p:nvSpPr>
            <p:spPr>
              <a:xfrm>
                <a:off x="2719118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2A4B5BB-0074-BB74-E3E6-EEF5E0FC6337}"/>
                  </a:ext>
                </a:extLst>
              </p:cNvPr>
              <p:cNvSpPr/>
              <p:nvPr/>
            </p:nvSpPr>
            <p:spPr>
              <a:xfrm>
                <a:off x="2719118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A8AFDD0-9B5B-51D4-C8BF-0D9627C2C76D}"/>
                  </a:ext>
                </a:extLst>
              </p:cNvPr>
              <p:cNvSpPr/>
              <p:nvPr/>
            </p:nvSpPr>
            <p:spPr>
              <a:xfrm>
                <a:off x="2719118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F4EEE69C-D22D-8E87-7798-52808D91ED98}"/>
                  </a:ext>
                </a:extLst>
              </p:cNvPr>
              <p:cNvSpPr/>
              <p:nvPr/>
            </p:nvSpPr>
            <p:spPr>
              <a:xfrm>
                <a:off x="2883346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CE891DA-222D-4D2C-4ED5-AEB593469012}"/>
                  </a:ext>
                </a:extLst>
              </p:cNvPr>
              <p:cNvSpPr/>
              <p:nvPr/>
            </p:nvSpPr>
            <p:spPr>
              <a:xfrm>
                <a:off x="32117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6CCCEA19-7741-53B4-C99D-DBCC028C6E0D}"/>
                  </a:ext>
                </a:extLst>
              </p:cNvPr>
              <p:cNvSpPr/>
              <p:nvPr/>
            </p:nvSpPr>
            <p:spPr>
              <a:xfrm>
                <a:off x="321175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8C039893-9AF2-EEBE-FEB4-2499EEFB10A4}"/>
                  </a:ext>
                </a:extLst>
              </p:cNvPr>
              <p:cNvSpPr/>
              <p:nvPr/>
            </p:nvSpPr>
            <p:spPr>
              <a:xfrm>
                <a:off x="3211704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5247E650-1F28-FD50-9F29-EDA7E7DFD765}"/>
                  </a:ext>
                </a:extLst>
              </p:cNvPr>
              <p:cNvSpPr/>
              <p:nvPr/>
            </p:nvSpPr>
            <p:spPr>
              <a:xfrm>
                <a:off x="32117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6B41532-46D7-0DE4-F047-620EE8FEAEFF}"/>
                  </a:ext>
                </a:extLst>
              </p:cNvPr>
              <p:cNvSpPr/>
              <p:nvPr/>
            </p:nvSpPr>
            <p:spPr>
              <a:xfrm>
                <a:off x="3211704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FA8D0603-7963-5BAB-AAFD-F5A0DA679354}"/>
                  </a:ext>
                </a:extLst>
              </p:cNvPr>
              <p:cNvSpPr/>
              <p:nvPr/>
            </p:nvSpPr>
            <p:spPr>
              <a:xfrm>
                <a:off x="3211704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C65DC51D-DBCF-2F9B-3D96-0842D2729A14}"/>
                  </a:ext>
                </a:extLst>
              </p:cNvPr>
              <p:cNvSpPr/>
              <p:nvPr/>
            </p:nvSpPr>
            <p:spPr>
              <a:xfrm>
                <a:off x="3211752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F8D5C2B-2A5A-5CD4-E714-E411B888B42E}"/>
                  </a:ext>
                </a:extLst>
              </p:cNvPr>
              <p:cNvSpPr/>
              <p:nvPr/>
            </p:nvSpPr>
            <p:spPr>
              <a:xfrm>
                <a:off x="32117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72E254C2-1399-BB35-EEB6-F544C26F25FB}"/>
                  </a:ext>
                </a:extLst>
              </p:cNvPr>
              <p:cNvSpPr/>
              <p:nvPr/>
            </p:nvSpPr>
            <p:spPr>
              <a:xfrm>
                <a:off x="3047525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F844E883-B7DC-4209-E994-E8ED821F4EBF}"/>
                  </a:ext>
                </a:extLst>
              </p:cNvPr>
              <p:cNvSpPr/>
              <p:nvPr/>
            </p:nvSpPr>
            <p:spPr>
              <a:xfrm>
                <a:off x="304752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CCB397A0-8535-5B64-13DF-9D2A3D23B1CF}"/>
                  </a:ext>
                </a:extLst>
              </p:cNvPr>
              <p:cNvSpPr/>
              <p:nvPr/>
            </p:nvSpPr>
            <p:spPr>
              <a:xfrm>
                <a:off x="3047477" y="381230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FC42A5A-319A-E56A-3DFD-82358D7582E2}"/>
                  </a:ext>
                </a:extLst>
              </p:cNvPr>
              <p:cNvSpPr/>
              <p:nvPr/>
            </p:nvSpPr>
            <p:spPr>
              <a:xfrm>
                <a:off x="3211704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28ECF53-DC1F-6496-55A6-7EE277A5A93D}"/>
                  </a:ext>
                </a:extLst>
              </p:cNvPr>
              <p:cNvSpPr/>
              <p:nvPr/>
            </p:nvSpPr>
            <p:spPr>
              <a:xfrm>
                <a:off x="3211704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F9A619AF-20F7-2C7F-5DA8-54DB5CD85865}"/>
                  </a:ext>
                </a:extLst>
              </p:cNvPr>
              <p:cNvSpPr/>
              <p:nvPr/>
            </p:nvSpPr>
            <p:spPr>
              <a:xfrm>
                <a:off x="3047477" y="4182756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18620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0 w 37241"/>
                  <a:gd name="connsiteY5" fmla="*/ 41945 h 41944"/>
                  <a:gd name="connsiteX6" fmla="*/ 37241 w 37241"/>
                  <a:gd name="connsiteY6" fmla="*/ 20972 h 41944"/>
                  <a:gd name="connsiteX7" fmla="*/ 18620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lnTo>
                      <a:pt x="18620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7723AEA1-B223-BE92-4BD4-5741144BE138}"/>
                  </a:ext>
                </a:extLst>
              </p:cNvPr>
              <p:cNvSpPr/>
              <p:nvPr/>
            </p:nvSpPr>
            <p:spPr>
              <a:xfrm>
                <a:off x="3047477" y="2700967"/>
                <a:ext cx="37241" cy="41944"/>
              </a:xfrm>
              <a:custGeom>
                <a:avLst/>
                <a:gdLst>
                  <a:gd name="connsiteX0" fmla="*/ 18620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0 w 37241"/>
                  <a:gd name="connsiteY4" fmla="*/ 41945 h 41944"/>
                  <a:gd name="connsiteX5" fmla="*/ 37241 w 37241"/>
                  <a:gd name="connsiteY5" fmla="*/ 20972 h 41944"/>
                  <a:gd name="connsiteX6" fmla="*/ 18620 w 37241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0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6BC2140-B48D-536D-8A50-EB9AF0C32CD8}"/>
                  </a:ext>
                </a:extLst>
              </p:cNvPr>
              <p:cNvSpPr/>
              <p:nvPr/>
            </p:nvSpPr>
            <p:spPr>
              <a:xfrm>
                <a:off x="239071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9A412B3B-068B-9D6A-8C18-8B50932A8B63}"/>
                  </a:ext>
                </a:extLst>
              </p:cNvPr>
              <p:cNvSpPr/>
              <p:nvPr/>
            </p:nvSpPr>
            <p:spPr>
              <a:xfrm>
                <a:off x="386856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E3D605DC-5E7B-C514-65DF-E9B61848B1F0}"/>
                  </a:ext>
                </a:extLst>
              </p:cNvPr>
              <p:cNvSpPr/>
              <p:nvPr/>
            </p:nvSpPr>
            <p:spPr>
              <a:xfrm>
                <a:off x="386856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0F352B-8983-6FFF-C76E-E1F6540F563A}"/>
                  </a:ext>
                </a:extLst>
              </p:cNvPr>
              <p:cNvSpPr/>
              <p:nvPr/>
            </p:nvSpPr>
            <p:spPr>
              <a:xfrm>
                <a:off x="4032793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B9E8C38A-8CCF-1F9B-303F-93F7CE3DF06C}"/>
                  </a:ext>
                </a:extLst>
              </p:cNvPr>
              <p:cNvSpPr/>
              <p:nvPr/>
            </p:nvSpPr>
            <p:spPr>
              <a:xfrm>
                <a:off x="403274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4262BCFF-6494-6376-BEC2-FA0C6FEA16A3}"/>
                  </a:ext>
                </a:extLst>
              </p:cNvPr>
              <p:cNvSpPr/>
              <p:nvPr/>
            </p:nvSpPr>
            <p:spPr>
              <a:xfrm>
                <a:off x="3868565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B7A2B8BC-4666-A399-491B-417075375B77}"/>
                  </a:ext>
                </a:extLst>
              </p:cNvPr>
              <p:cNvSpPr/>
              <p:nvPr/>
            </p:nvSpPr>
            <p:spPr>
              <a:xfrm>
                <a:off x="370438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FF4F03E-7902-EBDF-65C7-F51BE8602213}"/>
                  </a:ext>
                </a:extLst>
              </p:cNvPr>
              <p:cNvSpPr/>
              <p:nvPr/>
            </p:nvSpPr>
            <p:spPr>
              <a:xfrm>
                <a:off x="4032745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F2BA45F3-11AF-AE99-A38F-5A13EFDC6335}"/>
                  </a:ext>
                </a:extLst>
              </p:cNvPr>
              <p:cNvSpPr/>
              <p:nvPr/>
            </p:nvSpPr>
            <p:spPr>
              <a:xfrm>
                <a:off x="3868517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90C2A534-3AF4-805C-7008-EF309DF891EC}"/>
                  </a:ext>
                </a:extLst>
              </p:cNvPr>
              <p:cNvSpPr/>
              <p:nvPr/>
            </p:nvSpPr>
            <p:spPr>
              <a:xfrm>
                <a:off x="403274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E56D7BE9-9DDA-D51A-4BC7-07BBE0C24043}"/>
                  </a:ext>
                </a:extLst>
              </p:cNvPr>
              <p:cNvSpPr/>
              <p:nvPr/>
            </p:nvSpPr>
            <p:spPr>
              <a:xfrm>
                <a:off x="403274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FB11BDF5-FC10-26E8-BF3F-0BB50D9DB832}"/>
                  </a:ext>
                </a:extLst>
              </p:cNvPr>
              <p:cNvSpPr/>
              <p:nvPr/>
            </p:nvSpPr>
            <p:spPr>
              <a:xfrm>
                <a:off x="3704338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E8B85F42-1599-A33C-1E45-9D47321C0D6C}"/>
                  </a:ext>
                </a:extLst>
              </p:cNvPr>
              <p:cNvSpPr/>
              <p:nvPr/>
            </p:nvSpPr>
            <p:spPr>
              <a:xfrm>
                <a:off x="403274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78E06A49-A8AE-4D07-6B49-A9A1E55D7FD7}"/>
                  </a:ext>
                </a:extLst>
              </p:cNvPr>
              <p:cNvSpPr/>
              <p:nvPr/>
            </p:nvSpPr>
            <p:spPr>
              <a:xfrm>
                <a:off x="403274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D8CCAD31-ACC4-BC9F-9E93-83483B1ACA03}"/>
                  </a:ext>
                </a:extLst>
              </p:cNvPr>
              <p:cNvSpPr/>
              <p:nvPr/>
            </p:nvSpPr>
            <p:spPr>
              <a:xfrm>
                <a:off x="403274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DA9AD7B-7BDC-AF44-FADD-18752784238D}"/>
                  </a:ext>
                </a:extLst>
              </p:cNvPr>
              <p:cNvSpPr/>
              <p:nvPr/>
            </p:nvSpPr>
            <p:spPr>
              <a:xfrm>
                <a:off x="403274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CAC25430-85F2-78EA-570F-3537DE4E3420}"/>
                  </a:ext>
                </a:extLst>
              </p:cNvPr>
              <p:cNvSpPr/>
              <p:nvPr/>
            </p:nvSpPr>
            <p:spPr>
              <a:xfrm>
                <a:off x="403274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05C86079-600C-12A1-D8DE-C1A8B4617620}"/>
                  </a:ext>
                </a:extLst>
              </p:cNvPr>
              <p:cNvSpPr/>
              <p:nvPr/>
            </p:nvSpPr>
            <p:spPr>
              <a:xfrm>
                <a:off x="3704338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CCA973DB-B952-0864-F807-BC2C3C6E19A2}"/>
                  </a:ext>
                </a:extLst>
              </p:cNvPr>
              <p:cNvSpPr/>
              <p:nvPr/>
            </p:nvSpPr>
            <p:spPr>
              <a:xfrm>
                <a:off x="3540159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30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A68E7464-5EB0-DB18-7C8E-FB402D146F44}"/>
                  </a:ext>
                </a:extLst>
              </p:cNvPr>
              <p:cNvSpPr/>
              <p:nvPr/>
            </p:nvSpPr>
            <p:spPr>
              <a:xfrm>
                <a:off x="3540159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4F700F85-2010-521D-36E9-05B233817EAA}"/>
                  </a:ext>
                </a:extLst>
              </p:cNvPr>
              <p:cNvSpPr/>
              <p:nvPr/>
            </p:nvSpPr>
            <p:spPr>
              <a:xfrm>
                <a:off x="3540159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A3AEFDDA-6BC6-8400-1F3A-817A55CC7B58}"/>
                  </a:ext>
                </a:extLst>
              </p:cNvPr>
              <p:cNvSpPr/>
              <p:nvPr/>
            </p:nvSpPr>
            <p:spPr>
              <a:xfrm>
                <a:off x="3540207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5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866FEF8-6EBB-63DB-B068-4AE9518E0A07}"/>
                  </a:ext>
                </a:extLst>
              </p:cNvPr>
              <p:cNvSpPr/>
              <p:nvPr/>
            </p:nvSpPr>
            <p:spPr>
              <a:xfrm>
                <a:off x="3540159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4BC7CBC0-8D7A-17B8-7B15-1CA9417F23FC}"/>
                  </a:ext>
                </a:extLst>
              </p:cNvPr>
              <p:cNvSpPr/>
              <p:nvPr/>
            </p:nvSpPr>
            <p:spPr>
              <a:xfrm>
                <a:off x="3540159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0F90A5DD-BBD8-6474-FAC0-4B57512C039E}"/>
                  </a:ext>
                </a:extLst>
              </p:cNvPr>
              <p:cNvSpPr/>
              <p:nvPr/>
            </p:nvSpPr>
            <p:spPr>
              <a:xfrm>
                <a:off x="3540159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D9014829-6A87-2E64-1C46-DE326EA7960D}"/>
                  </a:ext>
                </a:extLst>
              </p:cNvPr>
              <p:cNvSpPr/>
              <p:nvPr/>
            </p:nvSpPr>
            <p:spPr>
              <a:xfrm>
                <a:off x="3704338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6FC7F332-01B3-C5C4-69E8-3D014BF2C2B5}"/>
                  </a:ext>
                </a:extLst>
              </p:cNvPr>
              <p:cNvSpPr/>
              <p:nvPr/>
            </p:nvSpPr>
            <p:spPr>
              <a:xfrm>
                <a:off x="4196972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C98A8603-AC3E-F1E0-307B-3472EB3A88B8}"/>
                  </a:ext>
                </a:extLst>
              </p:cNvPr>
              <p:cNvSpPr/>
              <p:nvPr/>
            </p:nvSpPr>
            <p:spPr>
              <a:xfrm>
                <a:off x="3704338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D5D5FE2B-B5AC-0D81-7135-3BBF6A5F5E6D}"/>
                  </a:ext>
                </a:extLst>
              </p:cNvPr>
              <p:cNvSpPr/>
              <p:nvPr/>
            </p:nvSpPr>
            <p:spPr>
              <a:xfrm>
                <a:off x="3704338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D81B8617-9487-9F30-59ED-769D1AEED652}"/>
                  </a:ext>
                </a:extLst>
              </p:cNvPr>
              <p:cNvSpPr/>
              <p:nvPr/>
            </p:nvSpPr>
            <p:spPr>
              <a:xfrm>
                <a:off x="370433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885648-F330-4858-D862-99CC68D60956}"/>
                  </a:ext>
                </a:extLst>
              </p:cNvPr>
              <p:cNvSpPr/>
              <p:nvPr/>
            </p:nvSpPr>
            <p:spPr>
              <a:xfrm>
                <a:off x="3704338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C5584FD2-8A3E-0103-BD9B-07A72B61E29B}"/>
                  </a:ext>
                </a:extLst>
              </p:cNvPr>
              <p:cNvSpPr/>
              <p:nvPr/>
            </p:nvSpPr>
            <p:spPr>
              <a:xfrm>
                <a:off x="3704338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0B1B1F4-8107-A551-EA93-A484AFD26AA0}"/>
                  </a:ext>
                </a:extLst>
              </p:cNvPr>
              <p:cNvSpPr/>
              <p:nvPr/>
            </p:nvSpPr>
            <p:spPr>
              <a:xfrm>
                <a:off x="3704338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FE24C68E-A55C-9BF0-39E1-A69E262FB72A}"/>
                  </a:ext>
                </a:extLst>
              </p:cNvPr>
              <p:cNvSpPr/>
              <p:nvPr/>
            </p:nvSpPr>
            <p:spPr>
              <a:xfrm>
                <a:off x="4853785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A4EB7268-D6B7-4322-C260-A75CE9E6F5AF}"/>
                  </a:ext>
                </a:extLst>
              </p:cNvPr>
              <p:cNvSpPr/>
              <p:nvPr/>
            </p:nvSpPr>
            <p:spPr>
              <a:xfrm>
                <a:off x="4853785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E2BCB2A9-2D59-0E56-7391-FDB02E3CDE9F}"/>
                  </a:ext>
                </a:extLst>
              </p:cNvPr>
              <p:cNvSpPr/>
              <p:nvPr/>
            </p:nvSpPr>
            <p:spPr>
              <a:xfrm>
                <a:off x="5017964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D74513B-D943-D7BD-C776-5C878E580EC3}"/>
                  </a:ext>
                </a:extLst>
              </p:cNvPr>
              <p:cNvSpPr/>
              <p:nvPr/>
            </p:nvSpPr>
            <p:spPr>
              <a:xfrm>
                <a:off x="3540207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30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4DBE06AC-ED15-7067-B289-58278361DCDA}"/>
                  </a:ext>
                </a:extLst>
              </p:cNvPr>
              <p:cNvSpPr/>
              <p:nvPr/>
            </p:nvSpPr>
            <p:spPr>
              <a:xfrm>
                <a:off x="5182192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23DD98BD-6EFC-4B43-073C-A966747BBFF5}"/>
                  </a:ext>
                </a:extLst>
              </p:cNvPr>
              <p:cNvSpPr/>
              <p:nvPr/>
            </p:nvSpPr>
            <p:spPr>
              <a:xfrm>
                <a:off x="4853785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44B4B1BD-E359-A721-9485-DFD6550E3B76}"/>
                  </a:ext>
                </a:extLst>
              </p:cNvPr>
              <p:cNvSpPr/>
              <p:nvPr/>
            </p:nvSpPr>
            <p:spPr>
              <a:xfrm>
                <a:off x="4853785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5F6D3295-2362-B2FD-8139-EEF8A944ACEE}"/>
                  </a:ext>
                </a:extLst>
              </p:cNvPr>
              <p:cNvSpPr/>
              <p:nvPr/>
            </p:nvSpPr>
            <p:spPr>
              <a:xfrm>
                <a:off x="4853785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4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069AB24-C32F-9179-EE19-627A5D641DC5}"/>
                  </a:ext>
                </a:extLst>
              </p:cNvPr>
              <p:cNvSpPr/>
              <p:nvPr/>
            </p:nvSpPr>
            <p:spPr>
              <a:xfrm>
                <a:off x="5182192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4FDA3C0-7372-8865-8613-F5BBB9ED8A5D}"/>
                  </a:ext>
                </a:extLst>
              </p:cNvPr>
              <p:cNvSpPr/>
              <p:nvPr/>
            </p:nvSpPr>
            <p:spPr>
              <a:xfrm>
                <a:off x="5182192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BFB38FF4-C4CF-02B5-4289-9B75AAD855D3}"/>
                  </a:ext>
                </a:extLst>
              </p:cNvPr>
              <p:cNvSpPr/>
              <p:nvPr/>
            </p:nvSpPr>
            <p:spPr>
              <a:xfrm>
                <a:off x="5674777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4C5043DF-CDAA-916E-F6F2-F5D20CDF0FE3}"/>
                  </a:ext>
                </a:extLst>
              </p:cNvPr>
              <p:cNvSpPr/>
              <p:nvPr/>
            </p:nvSpPr>
            <p:spPr>
              <a:xfrm>
                <a:off x="5182192" y="1404378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F1ED3D0D-7E9C-8991-AD80-6B132B99138D}"/>
                  </a:ext>
                </a:extLst>
              </p:cNvPr>
              <p:cNvSpPr/>
              <p:nvPr/>
            </p:nvSpPr>
            <p:spPr>
              <a:xfrm>
                <a:off x="5510646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7DE2507E-ED0D-4F02-7630-F33AC112D42A}"/>
                  </a:ext>
                </a:extLst>
              </p:cNvPr>
              <p:cNvSpPr/>
              <p:nvPr/>
            </p:nvSpPr>
            <p:spPr>
              <a:xfrm>
                <a:off x="5839100" y="293084"/>
                <a:ext cx="37097" cy="41944"/>
              </a:xfrm>
              <a:custGeom>
                <a:avLst/>
                <a:gdLst>
                  <a:gd name="connsiteX0" fmla="*/ 18525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3 w 37097"/>
                  <a:gd name="connsiteY3" fmla="*/ 0 h 41944"/>
                  <a:gd name="connsiteX4" fmla="*/ 816 w 37097"/>
                  <a:gd name="connsiteY4" fmla="*/ 14733 h 41944"/>
                  <a:gd name="connsiteX5" fmla="*/ 0 w 37097"/>
                  <a:gd name="connsiteY5" fmla="*/ 20972 h 41944"/>
                  <a:gd name="connsiteX6" fmla="*/ 18621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5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632D245A-E043-F742-5FB4-B9724E8C85D3}"/>
                  </a:ext>
                </a:extLst>
              </p:cNvPr>
              <p:cNvSpPr/>
              <p:nvPr/>
            </p:nvSpPr>
            <p:spPr>
              <a:xfrm>
                <a:off x="551064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02A50FE6-D912-352D-A483-45B23E12054E}"/>
                  </a:ext>
                </a:extLst>
              </p:cNvPr>
              <p:cNvSpPr/>
              <p:nvPr/>
            </p:nvSpPr>
            <p:spPr>
              <a:xfrm>
                <a:off x="55106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E1BA114F-712E-2BD7-5AC2-3C13771D2553}"/>
                  </a:ext>
                </a:extLst>
              </p:cNvPr>
              <p:cNvSpPr/>
              <p:nvPr/>
            </p:nvSpPr>
            <p:spPr>
              <a:xfrm>
                <a:off x="5510646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CD8ACC49-B69B-01BA-2419-8C8CE2C36913}"/>
                  </a:ext>
                </a:extLst>
              </p:cNvPr>
              <p:cNvSpPr/>
              <p:nvPr/>
            </p:nvSpPr>
            <p:spPr>
              <a:xfrm>
                <a:off x="468960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3A306B25-E8D6-1B7F-EF87-BDE056F9752D}"/>
                  </a:ext>
                </a:extLst>
              </p:cNvPr>
              <p:cNvSpPr/>
              <p:nvPr/>
            </p:nvSpPr>
            <p:spPr>
              <a:xfrm>
                <a:off x="452537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937CA5B9-BFD4-4685-5168-B28A8553F94E}"/>
                  </a:ext>
                </a:extLst>
              </p:cNvPr>
              <p:cNvSpPr/>
              <p:nvPr/>
            </p:nvSpPr>
            <p:spPr>
              <a:xfrm>
                <a:off x="4689606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F8F63164-725D-29BC-A938-9CF7E09B7399}"/>
                  </a:ext>
                </a:extLst>
              </p:cNvPr>
              <p:cNvSpPr/>
              <p:nvPr/>
            </p:nvSpPr>
            <p:spPr>
              <a:xfrm>
                <a:off x="4689606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B34A28D-AE88-F5E0-F32D-8CBFC6211F14}"/>
                  </a:ext>
                </a:extLst>
              </p:cNvPr>
              <p:cNvSpPr/>
              <p:nvPr/>
            </p:nvSpPr>
            <p:spPr>
              <a:xfrm>
                <a:off x="4525378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91C8FD7-948B-D408-518E-248121E420C7}"/>
                  </a:ext>
                </a:extLst>
              </p:cNvPr>
              <p:cNvSpPr/>
              <p:nvPr/>
            </p:nvSpPr>
            <p:spPr>
              <a:xfrm>
                <a:off x="4196972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BEE48993-85C8-2D2D-5464-83B59AC95F6F}"/>
                  </a:ext>
                </a:extLst>
              </p:cNvPr>
              <p:cNvSpPr/>
              <p:nvPr/>
            </p:nvSpPr>
            <p:spPr>
              <a:xfrm>
                <a:off x="452537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3C89BB2E-7A82-1856-C80E-0E9C1B4FA3F5}"/>
                  </a:ext>
                </a:extLst>
              </p:cNvPr>
              <p:cNvSpPr/>
              <p:nvPr/>
            </p:nvSpPr>
            <p:spPr>
              <a:xfrm>
                <a:off x="4689606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3C94EAFE-91FB-F4AE-3178-8A0DF84F986D}"/>
                  </a:ext>
                </a:extLst>
              </p:cNvPr>
              <p:cNvSpPr/>
              <p:nvPr/>
            </p:nvSpPr>
            <p:spPr>
              <a:xfrm>
                <a:off x="4689606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A649F937-FC17-69E4-87B6-C35B74651441}"/>
                  </a:ext>
                </a:extLst>
              </p:cNvPr>
              <p:cNvSpPr/>
              <p:nvPr/>
            </p:nvSpPr>
            <p:spPr>
              <a:xfrm>
                <a:off x="4689606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A14CFA56-A333-F4F4-7534-D2FFB92DE244}"/>
                  </a:ext>
                </a:extLst>
              </p:cNvPr>
              <p:cNvSpPr/>
              <p:nvPr/>
            </p:nvSpPr>
            <p:spPr>
              <a:xfrm>
                <a:off x="468960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059F65A6-A9A2-8AA8-4CC1-D7EC2D68D4B4}"/>
                  </a:ext>
                </a:extLst>
              </p:cNvPr>
              <p:cNvSpPr/>
              <p:nvPr/>
            </p:nvSpPr>
            <p:spPr>
              <a:xfrm>
                <a:off x="4689606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E6CC618-DFA3-EDE5-22C2-D812F4F4785C}"/>
                  </a:ext>
                </a:extLst>
              </p:cNvPr>
              <p:cNvSpPr/>
              <p:nvPr/>
            </p:nvSpPr>
            <p:spPr>
              <a:xfrm>
                <a:off x="468960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6F9368DD-C6DC-C2B5-7AFC-16435E8865C0}"/>
                  </a:ext>
                </a:extLst>
              </p:cNvPr>
              <p:cNvSpPr/>
              <p:nvPr/>
            </p:nvSpPr>
            <p:spPr>
              <a:xfrm>
                <a:off x="4196972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10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2C9B61F8-8433-3015-FE0F-6C5085F20289}"/>
                  </a:ext>
                </a:extLst>
              </p:cNvPr>
              <p:cNvSpPr/>
              <p:nvPr/>
            </p:nvSpPr>
            <p:spPr>
              <a:xfrm>
                <a:off x="4689606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ED0B48F-BA1B-E2A3-21F7-6DFBB1ED8871}"/>
                  </a:ext>
                </a:extLst>
              </p:cNvPr>
              <p:cNvSpPr/>
              <p:nvPr/>
            </p:nvSpPr>
            <p:spPr>
              <a:xfrm>
                <a:off x="4689606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D63E80E0-FFD3-0166-8A33-E48062E933CA}"/>
                  </a:ext>
                </a:extLst>
              </p:cNvPr>
              <p:cNvSpPr/>
              <p:nvPr/>
            </p:nvSpPr>
            <p:spPr>
              <a:xfrm>
                <a:off x="2062305" y="27010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5E6D7CCB-75F2-861B-951D-1C85D7CD0AF6}"/>
                  </a:ext>
                </a:extLst>
              </p:cNvPr>
              <p:cNvSpPr/>
              <p:nvPr/>
            </p:nvSpPr>
            <p:spPr>
              <a:xfrm>
                <a:off x="2390712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569F7174-B8D1-A5F2-FEC4-888A61ED38B2}"/>
                  </a:ext>
                </a:extLst>
              </p:cNvPr>
              <p:cNvSpPr/>
              <p:nvPr/>
            </p:nvSpPr>
            <p:spPr>
              <a:xfrm>
                <a:off x="4196972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D4FE797C-9119-8676-F43E-6A1318D2BA02}"/>
                  </a:ext>
                </a:extLst>
              </p:cNvPr>
              <p:cNvSpPr/>
              <p:nvPr/>
            </p:nvSpPr>
            <p:spPr>
              <a:xfrm>
                <a:off x="239071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BB7A02EB-5A16-A2E7-53E7-A1EECC53D17F}"/>
                  </a:ext>
                </a:extLst>
              </p:cNvPr>
              <p:cNvSpPr/>
              <p:nvPr/>
            </p:nvSpPr>
            <p:spPr>
              <a:xfrm>
                <a:off x="23906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DA6F3CA-44A9-5008-477E-C42719D737AE}"/>
                  </a:ext>
                </a:extLst>
              </p:cNvPr>
              <p:cNvSpPr/>
              <p:nvPr/>
            </p:nvSpPr>
            <p:spPr>
              <a:xfrm>
                <a:off x="2226485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8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6" y="6239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89E250F2-A927-9046-8846-C228FBB37409}"/>
                  </a:ext>
                </a:extLst>
              </p:cNvPr>
              <p:cNvSpPr/>
              <p:nvPr/>
            </p:nvSpPr>
            <p:spPr>
              <a:xfrm>
                <a:off x="239071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A87BC256-1078-3FC0-CC56-08F9CAECAB0F}"/>
                  </a:ext>
                </a:extLst>
              </p:cNvPr>
              <p:cNvSpPr/>
              <p:nvPr/>
            </p:nvSpPr>
            <p:spPr>
              <a:xfrm>
                <a:off x="2226533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A00F28E7-9611-C3D4-F1DC-CFF46E126F45}"/>
                  </a:ext>
                </a:extLst>
              </p:cNvPr>
              <p:cNvSpPr/>
              <p:nvPr/>
            </p:nvSpPr>
            <p:spPr>
              <a:xfrm>
                <a:off x="2226533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6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8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450FCE1E-4ED6-0F5A-E670-B7B1A2169603}"/>
                  </a:ext>
                </a:extLst>
              </p:cNvPr>
              <p:cNvSpPr/>
              <p:nvPr/>
            </p:nvSpPr>
            <p:spPr>
              <a:xfrm>
                <a:off x="23906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BB0C8C4B-11FA-C3AE-A5C0-494DE5049F99}"/>
                  </a:ext>
                </a:extLst>
              </p:cNvPr>
              <p:cNvSpPr/>
              <p:nvPr/>
            </p:nvSpPr>
            <p:spPr>
              <a:xfrm>
                <a:off x="2226485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64A37E3-B888-E75A-A7CC-F92A72C5B998}"/>
                  </a:ext>
                </a:extLst>
              </p:cNvPr>
              <p:cNvSpPr/>
              <p:nvPr/>
            </p:nvSpPr>
            <p:spPr>
              <a:xfrm>
                <a:off x="2390664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1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DECF17EF-44D9-2944-35AE-BB22857164B0}"/>
                  </a:ext>
                </a:extLst>
              </p:cNvPr>
              <p:cNvSpPr/>
              <p:nvPr/>
            </p:nvSpPr>
            <p:spPr>
              <a:xfrm>
                <a:off x="239071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8D7A9F99-2AD3-E419-8D7C-8F808EDDCB2B}"/>
                  </a:ext>
                </a:extLst>
              </p:cNvPr>
              <p:cNvSpPr/>
              <p:nvPr/>
            </p:nvSpPr>
            <p:spPr>
              <a:xfrm>
                <a:off x="2390664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1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9FEDFF0D-F68D-235A-94A0-2415255C9E4A}"/>
                  </a:ext>
                </a:extLst>
              </p:cNvPr>
              <p:cNvSpPr/>
              <p:nvPr/>
            </p:nvSpPr>
            <p:spPr>
              <a:xfrm>
                <a:off x="2390760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0AE8F4C9-C817-6CDD-2D1D-D8A0115B2CC0}"/>
                  </a:ext>
                </a:extLst>
              </p:cNvPr>
              <p:cNvSpPr/>
              <p:nvPr/>
            </p:nvSpPr>
            <p:spPr>
              <a:xfrm>
                <a:off x="239071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03779311-569B-DE4C-9165-00404CB573FB}"/>
                  </a:ext>
                </a:extLst>
              </p:cNvPr>
              <p:cNvSpPr/>
              <p:nvPr/>
            </p:nvSpPr>
            <p:spPr>
              <a:xfrm>
                <a:off x="2390712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205F101E-01C7-B999-629B-6AC189E017BF}"/>
                  </a:ext>
                </a:extLst>
              </p:cNvPr>
              <p:cNvSpPr/>
              <p:nvPr/>
            </p:nvSpPr>
            <p:spPr>
              <a:xfrm>
                <a:off x="2226437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1 w 37241"/>
                  <a:gd name="connsiteY2" fmla="*/ 20972 h 41944"/>
                  <a:gd name="connsiteX3" fmla="*/ 36378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1" y="20972"/>
                    </a:cubicBezTo>
                    <a:cubicBezTo>
                      <a:pt x="37241" y="18765"/>
                      <a:pt x="36953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5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F836B43F-D970-52AB-824E-F1976E890052}"/>
                  </a:ext>
                </a:extLst>
              </p:cNvPr>
              <p:cNvSpPr/>
              <p:nvPr/>
            </p:nvSpPr>
            <p:spPr>
              <a:xfrm>
                <a:off x="2062305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13390D67-91D3-489D-5361-52D0120EC7B2}"/>
                  </a:ext>
                </a:extLst>
              </p:cNvPr>
              <p:cNvSpPr/>
              <p:nvPr/>
            </p:nvSpPr>
            <p:spPr>
              <a:xfrm>
                <a:off x="2062305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95A983A-5662-74B1-AC0E-750A4BDE1466}"/>
                  </a:ext>
                </a:extLst>
              </p:cNvPr>
              <p:cNvSpPr/>
              <p:nvPr/>
            </p:nvSpPr>
            <p:spPr>
              <a:xfrm>
                <a:off x="2062305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1ED6AA2-9D8E-5F6C-D060-5E8A2CC81611}"/>
                  </a:ext>
                </a:extLst>
              </p:cNvPr>
              <p:cNvSpPr/>
              <p:nvPr/>
            </p:nvSpPr>
            <p:spPr>
              <a:xfrm>
                <a:off x="2062305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ABB88254-B9CE-E0B3-2404-87F680CE70BA}"/>
                  </a:ext>
                </a:extLst>
              </p:cNvPr>
              <p:cNvSpPr/>
              <p:nvPr/>
            </p:nvSpPr>
            <p:spPr>
              <a:xfrm>
                <a:off x="2062305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E2CC079B-3027-5053-DFE1-FEA7BF07E157}"/>
                  </a:ext>
                </a:extLst>
              </p:cNvPr>
              <p:cNvSpPr/>
              <p:nvPr/>
            </p:nvSpPr>
            <p:spPr>
              <a:xfrm>
                <a:off x="2062305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9A4B69B3-47AA-D6FB-ACD4-9E9F15117FB9}"/>
                  </a:ext>
                </a:extLst>
              </p:cNvPr>
              <p:cNvSpPr/>
              <p:nvPr/>
            </p:nvSpPr>
            <p:spPr>
              <a:xfrm>
                <a:off x="2062305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B1CE2081-634A-54CD-C1A4-2E9DE08EC5D6}"/>
                  </a:ext>
                </a:extLst>
              </p:cNvPr>
              <p:cNvSpPr/>
              <p:nvPr/>
            </p:nvSpPr>
            <p:spPr>
              <a:xfrm>
                <a:off x="2062305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43CDDD51-A0CA-042A-5302-279EC5FAB629}"/>
                  </a:ext>
                </a:extLst>
              </p:cNvPr>
              <p:cNvSpPr/>
              <p:nvPr/>
            </p:nvSpPr>
            <p:spPr>
              <a:xfrm>
                <a:off x="222653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D8EBD2B2-A65E-D79D-DDDB-27027298078E}"/>
                  </a:ext>
                </a:extLst>
              </p:cNvPr>
              <p:cNvSpPr/>
              <p:nvPr/>
            </p:nvSpPr>
            <p:spPr>
              <a:xfrm>
                <a:off x="222653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6AE38945-CCA8-88C5-8D36-4E3E85EA64FE}"/>
                  </a:ext>
                </a:extLst>
              </p:cNvPr>
              <p:cNvSpPr/>
              <p:nvPr/>
            </p:nvSpPr>
            <p:spPr>
              <a:xfrm>
                <a:off x="2226485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992A9B11-61FD-EB2B-9554-72C96CFF6635}"/>
                  </a:ext>
                </a:extLst>
              </p:cNvPr>
              <p:cNvSpPr/>
              <p:nvPr/>
            </p:nvSpPr>
            <p:spPr>
              <a:xfrm>
                <a:off x="2226485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34A632D2-B6DC-6645-C7FB-276038B34416}"/>
                  </a:ext>
                </a:extLst>
              </p:cNvPr>
              <p:cNvSpPr/>
              <p:nvPr/>
            </p:nvSpPr>
            <p:spPr>
              <a:xfrm>
                <a:off x="2062305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92D620C9-E044-4C01-C0B4-74F069E46D00}"/>
                  </a:ext>
                </a:extLst>
              </p:cNvPr>
              <p:cNvSpPr/>
              <p:nvPr/>
            </p:nvSpPr>
            <p:spPr>
              <a:xfrm>
                <a:off x="222653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FBE047E2-806D-ED23-41FF-361D7FA5B3F2}"/>
                  </a:ext>
                </a:extLst>
              </p:cNvPr>
              <p:cNvSpPr/>
              <p:nvPr/>
            </p:nvSpPr>
            <p:spPr>
              <a:xfrm>
                <a:off x="2554891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CD4A440-E1F9-357E-E3D6-BA9B19A3B5B2}"/>
                  </a:ext>
                </a:extLst>
              </p:cNvPr>
              <p:cNvSpPr/>
              <p:nvPr/>
            </p:nvSpPr>
            <p:spPr>
              <a:xfrm>
                <a:off x="3375931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F32EB6AC-B3B5-E5F8-FDC6-54856C1B4843}"/>
                  </a:ext>
                </a:extLst>
              </p:cNvPr>
              <p:cNvSpPr/>
              <p:nvPr/>
            </p:nvSpPr>
            <p:spPr>
              <a:xfrm>
                <a:off x="337597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967488E0-53DB-3A76-A615-957028FA6C84}"/>
                  </a:ext>
                </a:extLst>
              </p:cNvPr>
              <p:cNvSpPr/>
              <p:nvPr/>
            </p:nvSpPr>
            <p:spPr>
              <a:xfrm>
                <a:off x="3540207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6AD193F3-5CB3-C833-847A-EC7908778EE4}"/>
                  </a:ext>
                </a:extLst>
              </p:cNvPr>
              <p:cNvSpPr/>
              <p:nvPr/>
            </p:nvSpPr>
            <p:spPr>
              <a:xfrm>
                <a:off x="337597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B70285B2-4D69-52B5-2125-7477A8A23994}"/>
                  </a:ext>
                </a:extLst>
              </p:cNvPr>
              <p:cNvSpPr/>
              <p:nvPr/>
            </p:nvSpPr>
            <p:spPr>
              <a:xfrm>
                <a:off x="3047477" y="107837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7E3ABFDE-74E5-61ED-5874-0C5C5768CCAD}"/>
                  </a:ext>
                </a:extLst>
              </p:cNvPr>
              <p:cNvSpPr/>
              <p:nvPr/>
            </p:nvSpPr>
            <p:spPr>
              <a:xfrm>
                <a:off x="3047477" y="8487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33DC6CF0-8468-47F7-38E5-5DE71AA87DE0}"/>
                  </a:ext>
                </a:extLst>
              </p:cNvPr>
              <p:cNvSpPr/>
              <p:nvPr/>
            </p:nvSpPr>
            <p:spPr>
              <a:xfrm>
                <a:off x="3047525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9296C2AE-4C06-F6EF-B7A0-10F4904D3BE8}"/>
                  </a:ext>
                </a:extLst>
              </p:cNvPr>
              <p:cNvSpPr/>
              <p:nvPr/>
            </p:nvSpPr>
            <p:spPr>
              <a:xfrm>
                <a:off x="3047525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ubicBezTo>
                      <a:pt x="8927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AC7E943C-4F81-A32A-6B63-C123C4D9700B}"/>
                  </a:ext>
                </a:extLst>
              </p:cNvPr>
              <p:cNvSpPr/>
              <p:nvPr/>
            </p:nvSpPr>
            <p:spPr>
              <a:xfrm>
                <a:off x="337597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23116C60-6A72-E73B-83B8-C257800D9814}"/>
                  </a:ext>
                </a:extLst>
              </p:cNvPr>
              <p:cNvSpPr/>
              <p:nvPr/>
            </p:nvSpPr>
            <p:spPr>
              <a:xfrm>
                <a:off x="3540159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FA0EF17E-6295-B668-57E0-28A3B7D2310A}"/>
                  </a:ext>
                </a:extLst>
              </p:cNvPr>
              <p:cNvSpPr/>
              <p:nvPr/>
            </p:nvSpPr>
            <p:spPr>
              <a:xfrm>
                <a:off x="3540159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C5F0BB2F-59A7-DAD6-0AEE-967B6E9DCCA3}"/>
                  </a:ext>
                </a:extLst>
              </p:cNvPr>
              <p:cNvSpPr/>
              <p:nvPr/>
            </p:nvSpPr>
            <p:spPr>
              <a:xfrm>
                <a:off x="3540159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0CCC99AB-F0C0-FE76-3690-E0A6DE0C8E71}"/>
                  </a:ext>
                </a:extLst>
              </p:cNvPr>
              <p:cNvSpPr/>
              <p:nvPr/>
            </p:nvSpPr>
            <p:spPr>
              <a:xfrm>
                <a:off x="337597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8332676F-79E8-0B82-0FDE-83FC05B0FE37}"/>
                  </a:ext>
                </a:extLst>
              </p:cNvPr>
              <p:cNvSpPr/>
              <p:nvPr/>
            </p:nvSpPr>
            <p:spPr>
              <a:xfrm>
                <a:off x="337597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66886602-DDC2-2674-9BBA-07BD37BCD73A}"/>
                  </a:ext>
                </a:extLst>
              </p:cNvPr>
              <p:cNvSpPr/>
              <p:nvPr/>
            </p:nvSpPr>
            <p:spPr>
              <a:xfrm>
                <a:off x="337597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17085795-8ABB-376C-2BBD-D4E12AB41D60}"/>
                  </a:ext>
                </a:extLst>
              </p:cNvPr>
              <p:cNvSpPr/>
              <p:nvPr/>
            </p:nvSpPr>
            <p:spPr>
              <a:xfrm>
                <a:off x="337597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C6FD19F1-ABE5-5595-15AE-0F84CD9E8704}"/>
                  </a:ext>
                </a:extLst>
              </p:cNvPr>
              <p:cNvSpPr/>
              <p:nvPr/>
            </p:nvSpPr>
            <p:spPr>
              <a:xfrm>
                <a:off x="3047477" y="1589625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23BF4ECB-C8DD-938A-5983-0961AE914839}"/>
                  </a:ext>
                </a:extLst>
              </p:cNvPr>
              <p:cNvSpPr/>
              <p:nvPr/>
            </p:nvSpPr>
            <p:spPr>
              <a:xfrm>
                <a:off x="2719118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05286120-CDF6-5693-C61E-651839C215F7}"/>
                  </a:ext>
                </a:extLst>
              </p:cNvPr>
              <p:cNvSpPr/>
              <p:nvPr/>
            </p:nvSpPr>
            <p:spPr>
              <a:xfrm>
                <a:off x="288334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032A377-37DB-1E95-41AD-1AA7920914D4}"/>
                  </a:ext>
                </a:extLst>
              </p:cNvPr>
              <p:cNvSpPr/>
              <p:nvPr/>
            </p:nvSpPr>
            <p:spPr>
              <a:xfrm>
                <a:off x="2719118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203DFF04-851A-B48A-AA02-8503F8F81FF6}"/>
                  </a:ext>
                </a:extLst>
              </p:cNvPr>
              <p:cNvSpPr/>
              <p:nvPr/>
            </p:nvSpPr>
            <p:spPr>
              <a:xfrm>
                <a:off x="2719118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6EE9847C-187F-E5D9-B4AE-D6D0697277E0}"/>
                  </a:ext>
                </a:extLst>
              </p:cNvPr>
              <p:cNvSpPr/>
              <p:nvPr/>
            </p:nvSpPr>
            <p:spPr>
              <a:xfrm>
                <a:off x="2883346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CC03B26C-C5A1-D1E4-EAD7-FCD711C7AC2A}"/>
                  </a:ext>
                </a:extLst>
              </p:cNvPr>
              <p:cNvSpPr/>
              <p:nvPr/>
            </p:nvSpPr>
            <p:spPr>
              <a:xfrm>
                <a:off x="25549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282" y="14733"/>
                    </a:cubicBezTo>
                    <a:cubicBezTo>
                      <a:pt x="33930" y="6239"/>
                      <a:pt x="26875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50D3B744-B201-427F-1337-D6CAA44A4739}"/>
                  </a:ext>
                </a:extLst>
              </p:cNvPr>
              <p:cNvSpPr/>
              <p:nvPr/>
            </p:nvSpPr>
            <p:spPr>
              <a:xfrm>
                <a:off x="2719118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  <a:gd name="connsiteX5" fmla="*/ 18573 w 37193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lnTo>
                      <a:pt x="18573" y="0"/>
                    </a:ln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CD166D53-FDCA-DCF5-3833-62363669C0D1}"/>
                  </a:ext>
                </a:extLst>
              </p:cNvPr>
              <p:cNvSpPr/>
              <p:nvPr/>
            </p:nvSpPr>
            <p:spPr>
              <a:xfrm>
                <a:off x="2554891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DDA9CDD-E016-6445-9005-CCEE3E496B6D}"/>
                  </a:ext>
                </a:extLst>
              </p:cNvPr>
              <p:cNvSpPr/>
              <p:nvPr/>
            </p:nvSpPr>
            <p:spPr>
              <a:xfrm>
                <a:off x="3047525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0"/>
                      <a:pt x="18573" y="0"/>
                    </a:cubicBezTo>
                    <a:cubicBezTo>
                      <a:pt x="8303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A6844379-63A8-D0C9-6B4A-97768E743089}"/>
                  </a:ext>
                </a:extLst>
              </p:cNvPr>
              <p:cNvSpPr/>
              <p:nvPr/>
            </p:nvSpPr>
            <p:spPr>
              <a:xfrm>
                <a:off x="3047525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7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6028A7E4-9E3C-1161-FFE1-2AB83170089C}"/>
                  </a:ext>
                </a:extLst>
              </p:cNvPr>
              <p:cNvSpPr/>
              <p:nvPr/>
            </p:nvSpPr>
            <p:spPr>
              <a:xfrm>
                <a:off x="2883298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30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D284183F-C565-72E3-5840-540668D3CF19}"/>
                  </a:ext>
                </a:extLst>
              </p:cNvPr>
              <p:cNvSpPr/>
              <p:nvPr/>
            </p:nvSpPr>
            <p:spPr>
              <a:xfrm>
                <a:off x="2883346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6824B940-FB09-4A51-5D54-7CF2072610CB}"/>
                  </a:ext>
                </a:extLst>
              </p:cNvPr>
              <p:cNvSpPr/>
              <p:nvPr/>
            </p:nvSpPr>
            <p:spPr>
              <a:xfrm>
                <a:off x="2883346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03E06821-B0CC-28BB-6EE7-E1499C0E7446}"/>
                  </a:ext>
                </a:extLst>
              </p:cNvPr>
              <p:cNvSpPr/>
              <p:nvPr/>
            </p:nvSpPr>
            <p:spPr>
              <a:xfrm>
                <a:off x="2883346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6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53DE14FF-F11B-C3DB-7648-8FDE0857EAAA}"/>
                  </a:ext>
                </a:extLst>
              </p:cNvPr>
              <p:cNvSpPr/>
              <p:nvPr/>
            </p:nvSpPr>
            <p:spPr>
              <a:xfrm>
                <a:off x="2883346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6 w 37145"/>
                  <a:gd name="connsiteY2" fmla="*/ 20972 h 41944"/>
                  <a:gd name="connsiteX3" fmla="*/ 36330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056630EF-F02C-B6DE-981E-B9AAEA38C5FD}"/>
                  </a:ext>
                </a:extLst>
              </p:cNvPr>
              <p:cNvSpPr/>
              <p:nvPr/>
            </p:nvSpPr>
            <p:spPr>
              <a:xfrm>
                <a:off x="4689558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FAD32C91-B5A3-2992-A3A5-C171391F1184}"/>
                  </a:ext>
                </a:extLst>
              </p:cNvPr>
              <p:cNvSpPr/>
              <p:nvPr/>
            </p:nvSpPr>
            <p:spPr>
              <a:xfrm>
                <a:off x="4853785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947A34EF-AF3A-7533-0A01-6C1B4E15E49D}"/>
                  </a:ext>
                </a:extLst>
              </p:cNvPr>
              <p:cNvSpPr/>
              <p:nvPr/>
            </p:nvSpPr>
            <p:spPr>
              <a:xfrm>
                <a:off x="5674777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490"/>
                      <a:pt x="37242" y="20972"/>
                    </a:cubicBezTo>
                    <a:cubicBezTo>
                      <a:pt x="37242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58BD5414-34AD-4A41-7909-B69079FB46A1}"/>
                  </a:ext>
                </a:extLst>
              </p:cNvPr>
              <p:cNvSpPr/>
              <p:nvPr/>
            </p:nvSpPr>
            <p:spPr>
              <a:xfrm>
                <a:off x="5674777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862269F4-3F8E-3442-FB9A-E3192F7D50C4}"/>
                  </a:ext>
                </a:extLst>
              </p:cNvPr>
              <p:cNvSpPr/>
              <p:nvPr/>
            </p:nvSpPr>
            <p:spPr>
              <a:xfrm>
                <a:off x="4853785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411749C-04FB-B457-DA48-D7BC678B2B04}"/>
                  </a:ext>
                </a:extLst>
              </p:cNvPr>
              <p:cNvSpPr/>
              <p:nvPr/>
            </p:nvSpPr>
            <p:spPr>
              <a:xfrm>
                <a:off x="5674777" y="1960120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41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B49BD8B-F59F-129F-89CB-09F8611CB22C}"/>
                  </a:ext>
                </a:extLst>
              </p:cNvPr>
              <p:cNvSpPr/>
              <p:nvPr/>
            </p:nvSpPr>
            <p:spPr>
              <a:xfrm>
                <a:off x="5674777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F38974B-9F35-E2FB-E320-9F1D922C2E98}"/>
                  </a:ext>
                </a:extLst>
              </p:cNvPr>
              <p:cNvSpPr/>
              <p:nvPr/>
            </p:nvSpPr>
            <p:spPr>
              <a:xfrm>
                <a:off x="5674777" y="1219178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1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163B62F3-6EFD-9CE2-961B-5B3AC5974BBE}"/>
                  </a:ext>
                </a:extLst>
              </p:cNvPr>
              <p:cNvSpPr/>
              <p:nvPr/>
            </p:nvSpPr>
            <p:spPr>
              <a:xfrm>
                <a:off x="5839004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572F9ACA-5CBE-7AF3-C309-4EF32489EA7D}"/>
                  </a:ext>
                </a:extLst>
              </p:cNvPr>
              <p:cNvSpPr/>
              <p:nvPr/>
            </p:nvSpPr>
            <p:spPr>
              <a:xfrm>
                <a:off x="4689606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57F0B1F7-7897-FE74-6E81-7F16F9069721}"/>
                  </a:ext>
                </a:extLst>
              </p:cNvPr>
              <p:cNvSpPr/>
              <p:nvPr/>
            </p:nvSpPr>
            <p:spPr>
              <a:xfrm>
                <a:off x="4853785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DC08ADFD-5964-EA9E-B096-5571A85D33F0}"/>
                  </a:ext>
                </a:extLst>
              </p:cNvPr>
              <p:cNvSpPr/>
              <p:nvPr/>
            </p:nvSpPr>
            <p:spPr>
              <a:xfrm>
                <a:off x="5674777" y="478332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9F992C88-349C-D9D2-BF6B-8730C754243B}"/>
                  </a:ext>
                </a:extLst>
              </p:cNvPr>
              <p:cNvSpPr/>
              <p:nvPr/>
            </p:nvSpPr>
            <p:spPr>
              <a:xfrm>
                <a:off x="5839052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E527C652-038C-DFE3-EDA8-741F105EE5BD}"/>
                  </a:ext>
                </a:extLst>
              </p:cNvPr>
              <p:cNvSpPr/>
              <p:nvPr/>
            </p:nvSpPr>
            <p:spPr>
              <a:xfrm>
                <a:off x="5674825" y="2701015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493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321FAB51-D309-F413-0A08-28A6CB42C698}"/>
                  </a:ext>
                </a:extLst>
              </p:cNvPr>
              <p:cNvSpPr/>
              <p:nvPr/>
            </p:nvSpPr>
            <p:spPr>
              <a:xfrm>
                <a:off x="6003232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1A0D67B7-1DC5-0E89-1D23-07202F60015B}"/>
                  </a:ext>
                </a:extLst>
              </p:cNvPr>
              <p:cNvSpPr/>
              <p:nvPr/>
            </p:nvSpPr>
            <p:spPr>
              <a:xfrm>
                <a:off x="5674873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18573 w 37193"/>
                  <a:gd name="connsiteY7" fmla="*/ 41945 h 41944"/>
                  <a:gd name="connsiteX8" fmla="*/ 20493 w 37193"/>
                  <a:gd name="connsiteY8" fmla="*/ 41849 h 41944"/>
                  <a:gd name="connsiteX9" fmla="*/ 37193 w 37193"/>
                  <a:gd name="connsiteY9" fmla="*/ 20972 h 41944"/>
                  <a:gd name="connsiteX10" fmla="*/ 20541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2A619177-61DB-42DE-A80F-66F7F044786C}"/>
                  </a:ext>
                </a:extLst>
              </p:cNvPr>
              <p:cNvSpPr/>
              <p:nvPr/>
            </p:nvSpPr>
            <p:spPr>
              <a:xfrm>
                <a:off x="4853785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A6FF1724-9267-3FBB-EA85-4AF217AB75D0}"/>
                  </a:ext>
                </a:extLst>
              </p:cNvPr>
              <p:cNvSpPr/>
              <p:nvPr/>
            </p:nvSpPr>
            <p:spPr>
              <a:xfrm>
                <a:off x="5674777" y="4923698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E139D27B-0C51-B627-DDB4-EA5546B89FF2}"/>
                  </a:ext>
                </a:extLst>
              </p:cNvPr>
              <p:cNvSpPr/>
              <p:nvPr/>
            </p:nvSpPr>
            <p:spPr>
              <a:xfrm>
                <a:off x="4853785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F3F35499-4889-B041-FAEC-932C62441B5E}"/>
                  </a:ext>
                </a:extLst>
              </p:cNvPr>
              <p:cNvSpPr/>
              <p:nvPr/>
            </p:nvSpPr>
            <p:spPr>
              <a:xfrm>
                <a:off x="4853785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7BB93AD-46F7-BF41-E555-3EFAB328F455}"/>
                  </a:ext>
                </a:extLst>
              </p:cNvPr>
              <p:cNvSpPr/>
              <p:nvPr/>
            </p:nvSpPr>
            <p:spPr>
              <a:xfrm>
                <a:off x="5674777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4884EE6A-5C20-91A9-107B-8827F367DB3E}"/>
                  </a:ext>
                </a:extLst>
              </p:cNvPr>
              <p:cNvSpPr/>
              <p:nvPr/>
            </p:nvSpPr>
            <p:spPr>
              <a:xfrm>
                <a:off x="5674777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C47362F-AEFF-E57C-EBFE-D8250CB7D545}"/>
                  </a:ext>
                </a:extLst>
              </p:cNvPr>
              <p:cNvSpPr/>
              <p:nvPr/>
            </p:nvSpPr>
            <p:spPr>
              <a:xfrm>
                <a:off x="5510646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4DF588FD-7394-FAD7-F2D2-52223A3225FA}"/>
                  </a:ext>
                </a:extLst>
              </p:cNvPr>
              <p:cNvSpPr/>
              <p:nvPr/>
            </p:nvSpPr>
            <p:spPr>
              <a:xfrm>
                <a:off x="5674825" y="3441909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92B067A9-D3E6-88BD-450B-136C7CCC7E07}"/>
                  </a:ext>
                </a:extLst>
              </p:cNvPr>
              <p:cNvSpPr/>
              <p:nvPr/>
            </p:nvSpPr>
            <p:spPr>
              <a:xfrm>
                <a:off x="4853785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368DDC49-FECA-8A99-610D-8A1C9C33185E}"/>
                  </a:ext>
                </a:extLst>
              </p:cNvPr>
              <p:cNvSpPr/>
              <p:nvPr/>
            </p:nvSpPr>
            <p:spPr>
              <a:xfrm>
                <a:off x="5839004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61FF8B58-0EA2-0EE4-9A1F-B65AA59A9356}"/>
                  </a:ext>
                </a:extLst>
              </p:cNvPr>
              <p:cNvSpPr/>
              <p:nvPr/>
            </p:nvSpPr>
            <p:spPr>
              <a:xfrm>
                <a:off x="6003232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03E7C37-22CC-BF04-036D-7C6615EB34E0}"/>
                  </a:ext>
                </a:extLst>
              </p:cNvPr>
              <p:cNvSpPr/>
              <p:nvPr/>
            </p:nvSpPr>
            <p:spPr>
              <a:xfrm>
                <a:off x="5839004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BC028928-A46E-EBEA-283A-CCB915428D89}"/>
                  </a:ext>
                </a:extLst>
              </p:cNvPr>
              <p:cNvSpPr/>
              <p:nvPr/>
            </p:nvSpPr>
            <p:spPr>
              <a:xfrm>
                <a:off x="5839004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3CB796A9-7745-1158-FCCD-5A422332BE45}"/>
                  </a:ext>
                </a:extLst>
              </p:cNvPr>
              <p:cNvSpPr/>
              <p:nvPr/>
            </p:nvSpPr>
            <p:spPr>
              <a:xfrm>
                <a:off x="5839100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3 w 37193"/>
                  <a:gd name="connsiteY2" fmla="*/ 0 h 41944"/>
                  <a:gd name="connsiteX3" fmla="*/ 816 w 37193"/>
                  <a:gd name="connsiteY3" fmla="*/ 14733 h 41944"/>
                  <a:gd name="connsiteX4" fmla="*/ 0 w 37193"/>
                  <a:gd name="connsiteY4" fmla="*/ 2097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10" y="16701"/>
                      <a:pt x="36282" y="14733"/>
                    </a:cubicBezTo>
                    <a:cubicBezTo>
                      <a:pt x="33930" y="6239"/>
                      <a:pt x="26875" y="0"/>
                      <a:pt x="18573" y="0"/>
                    </a:cubicBezTo>
                    <a:cubicBezTo>
                      <a:pt x="10174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F0F6C370-67C9-C25A-A36D-701BDD9BDF3E}"/>
                  </a:ext>
                </a:extLst>
              </p:cNvPr>
              <p:cNvSpPr/>
              <p:nvPr/>
            </p:nvSpPr>
            <p:spPr>
              <a:xfrm>
                <a:off x="4525330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406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0B1D9C2B-0142-2EE4-97FC-841B1B370E82}"/>
                  </a:ext>
                </a:extLst>
              </p:cNvPr>
              <p:cNvSpPr/>
              <p:nvPr/>
            </p:nvSpPr>
            <p:spPr>
              <a:xfrm>
                <a:off x="4525330" y="2515767"/>
                <a:ext cx="37193" cy="41896"/>
              </a:xfrm>
              <a:custGeom>
                <a:avLst/>
                <a:gdLst>
                  <a:gd name="connsiteX0" fmla="*/ 36378 w 37193"/>
                  <a:gd name="connsiteY0" fmla="*/ 14686 h 41896"/>
                  <a:gd name="connsiteX1" fmla="*/ 18621 w 37193"/>
                  <a:gd name="connsiteY1" fmla="*/ 0 h 41896"/>
                  <a:gd name="connsiteX2" fmla="*/ 18573 w 37193"/>
                  <a:gd name="connsiteY2" fmla="*/ 0 h 41896"/>
                  <a:gd name="connsiteX3" fmla="*/ 864 w 37193"/>
                  <a:gd name="connsiteY3" fmla="*/ 14686 h 41896"/>
                  <a:gd name="connsiteX4" fmla="*/ 0 w 37193"/>
                  <a:gd name="connsiteY4" fmla="*/ 20925 h 41896"/>
                  <a:gd name="connsiteX5" fmla="*/ 18621 w 37193"/>
                  <a:gd name="connsiteY5" fmla="*/ 41897 h 41896"/>
                  <a:gd name="connsiteX6" fmla="*/ 37193 w 37193"/>
                  <a:gd name="connsiteY6" fmla="*/ 20925 h 41896"/>
                  <a:gd name="connsiteX7" fmla="*/ 36330 w 37193"/>
                  <a:gd name="connsiteY7" fmla="*/ 14686 h 41896"/>
                  <a:gd name="connsiteX8" fmla="*/ 36330 w 37193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378" y="14686"/>
                    </a:moveTo>
                    <a:cubicBezTo>
                      <a:pt x="34026" y="6191"/>
                      <a:pt x="26972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3" y="41897"/>
                      <a:pt x="18621" y="41897"/>
                    </a:cubicBezTo>
                    <a:cubicBezTo>
                      <a:pt x="28891" y="41897"/>
                      <a:pt x="37193" y="32490"/>
                      <a:pt x="37193" y="20925"/>
                    </a:cubicBezTo>
                    <a:cubicBezTo>
                      <a:pt x="37193" y="18717"/>
                      <a:pt x="36906" y="16605"/>
                      <a:pt x="36330" y="14686"/>
                    </a:cubicBezTo>
                    <a:lnTo>
                      <a:pt x="36330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3DF2B0B4-A132-7EB9-91FE-C6EDB90CBE54}"/>
                  </a:ext>
                </a:extLst>
              </p:cNvPr>
              <p:cNvSpPr/>
              <p:nvPr/>
            </p:nvSpPr>
            <p:spPr>
              <a:xfrm>
                <a:off x="6003232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03B00-56A6-AD1C-A7BC-561DA5A88D35}"/>
                  </a:ext>
                </a:extLst>
              </p:cNvPr>
              <p:cNvSpPr/>
              <p:nvPr/>
            </p:nvSpPr>
            <p:spPr>
              <a:xfrm>
                <a:off x="6003232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B5AE3E-9DF0-7E23-7387-279CF8D2F50F}"/>
                  </a:ext>
                </a:extLst>
              </p:cNvPr>
              <p:cNvSpPr/>
              <p:nvPr/>
            </p:nvSpPr>
            <p:spPr>
              <a:xfrm>
                <a:off x="5839004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27B90C09-0748-5544-75FD-5F4BC0122EA7}"/>
                  </a:ext>
                </a:extLst>
              </p:cNvPr>
              <p:cNvSpPr/>
              <p:nvPr/>
            </p:nvSpPr>
            <p:spPr>
              <a:xfrm>
                <a:off x="6003232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4886A747-0B49-1615-A250-978973C77D66}"/>
                  </a:ext>
                </a:extLst>
              </p:cNvPr>
              <p:cNvSpPr/>
              <p:nvPr/>
            </p:nvSpPr>
            <p:spPr>
              <a:xfrm>
                <a:off x="4525378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9C080EC2-2E40-A886-076F-DD5C8166F882}"/>
                  </a:ext>
                </a:extLst>
              </p:cNvPr>
              <p:cNvSpPr/>
              <p:nvPr/>
            </p:nvSpPr>
            <p:spPr>
              <a:xfrm>
                <a:off x="4525330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3AB68095-79F3-C1F2-D34D-2AAD312413A9}"/>
                  </a:ext>
                </a:extLst>
              </p:cNvPr>
              <p:cNvSpPr/>
              <p:nvPr/>
            </p:nvSpPr>
            <p:spPr>
              <a:xfrm>
                <a:off x="5839004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2D7EF50-2C1C-DC1C-AEA5-2ADE789513B1}"/>
                  </a:ext>
                </a:extLst>
              </p:cNvPr>
              <p:cNvSpPr/>
              <p:nvPr/>
            </p:nvSpPr>
            <p:spPr>
              <a:xfrm>
                <a:off x="5839004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7A1E2166-E22B-6E4E-F0DB-48012EA9EA5A}"/>
                  </a:ext>
                </a:extLst>
              </p:cNvPr>
              <p:cNvSpPr/>
              <p:nvPr/>
            </p:nvSpPr>
            <p:spPr>
              <a:xfrm>
                <a:off x="4689606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A35A6ED1-D60B-C2E0-45BB-7346B3C5140F}"/>
                  </a:ext>
                </a:extLst>
              </p:cNvPr>
              <p:cNvSpPr/>
              <p:nvPr/>
            </p:nvSpPr>
            <p:spPr>
              <a:xfrm>
                <a:off x="5839004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D404C8-1007-D686-7984-28692181614C}"/>
                  </a:ext>
                </a:extLst>
              </p:cNvPr>
              <p:cNvSpPr/>
              <p:nvPr/>
            </p:nvSpPr>
            <p:spPr>
              <a:xfrm>
                <a:off x="4525330" y="292988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55375A19-6958-1A18-46A0-838826F746FC}"/>
                  </a:ext>
                </a:extLst>
              </p:cNvPr>
              <p:cNvSpPr/>
              <p:nvPr/>
            </p:nvSpPr>
            <p:spPr>
              <a:xfrm>
                <a:off x="4525330" y="1774825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CEC07516-1872-7EED-EFAA-02C2A3444096}"/>
                  </a:ext>
                </a:extLst>
              </p:cNvPr>
              <p:cNvSpPr/>
              <p:nvPr/>
            </p:nvSpPr>
            <p:spPr>
              <a:xfrm>
                <a:off x="4525330" y="1033931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864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10270" y="48"/>
                      <a:pt x="3216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40A86A9D-87BC-003A-F8D4-6100C7792813}"/>
                  </a:ext>
                </a:extLst>
              </p:cNvPr>
              <p:cNvSpPr/>
              <p:nvPr/>
            </p:nvSpPr>
            <p:spPr>
              <a:xfrm>
                <a:off x="5839100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3 w 37193"/>
                  <a:gd name="connsiteY2" fmla="*/ 0 h 41944"/>
                  <a:gd name="connsiteX3" fmla="*/ 816 w 37193"/>
                  <a:gd name="connsiteY3" fmla="*/ 14686 h 41944"/>
                  <a:gd name="connsiteX4" fmla="*/ 0 w 37193"/>
                  <a:gd name="connsiteY4" fmla="*/ 20973 h 41944"/>
                  <a:gd name="connsiteX5" fmla="*/ 18621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10" y="16605"/>
                      <a:pt x="36282" y="14686"/>
                    </a:cubicBezTo>
                    <a:cubicBezTo>
                      <a:pt x="33930" y="6191"/>
                      <a:pt x="26875" y="-48"/>
                      <a:pt x="18573" y="0"/>
                    </a:cubicBezTo>
                    <a:cubicBezTo>
                      <a:pt x="10174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1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006DA3BE-8E0D-EBE9-3919-4E24FA31E204}"/>
                  </a:ext>
                </a:extLst>
              </p:cNvPr>
              <p:cNvSpPr/>
              <p:nvPr/>
            </p:nvSpPr>
            <p:spPr>
              <a:xfrm>
                <a:off x="5839004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CFF4B56A-B860-FB3A-02E4-EB7BED9E4537}"/>
                  </a:ext>
                </a:extLst>
              </p:cNvPr>
              <p:cNvSpPr/>
              <p:nvPr/>
            </p:nvSpPr>
            <p:spPr>
              <a:xfrm>
                <a:off x="452537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22A2A80E-963A-F07F-74AD-0212AAC821E0}"/>
                  </a:ext>
                </a:extLst>
              </p:cNvPr>
              <p:cNvSpPr/>
              <p:nvPr/>
            </p:nvSpPr>
            <p:spPr>
              <a:xfrm>
                <a:off x="5839100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3 w 37193"/>
                  <a:gd name="connsiteY1" fmla="*/ 0 h 41896"/>
                  <a:gd name="connsiteX2" fmla="*/ 18573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8621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1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4EA01A5-ECBC-30A5-9BF1-D418D18A568E}"/>
                  </a:ext>
                </a:extLst>
              </p:cNvPr>
              <p:cNvSpPr/>
              <p:nvPr/>
            </p:nvSpPr>
            <p:spPr>
              <a:xfrm>
                <a:off x="5674777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37B2F419-0398-DAD6-E605-35E40F2BED7A}"/>
                  </a:ext>
                </a:extLst>
              </p:cNvPr>
              <p:cNvSpPr/>
              <p:nvPr/>
            </p:nvSpPr>
            <p:spPr>
              <a:xfrm>
                <a:off x="5182239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46BDBC9F-2396-2BE6-8A85-0E811A0803C5}"/>
                  </a:ext>
                </a:extLst>
              </p:cNvPr>
              <p:cNvSpPr/>
              <p:nvPr/>
            </p:nvSpPr>
            <p:spPr>
              <a:xfrm>
                <a:off x="5346419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C836CFA7-6D98-C971-6AD7-69C30D129EB6}"/>
                  </a:ext>
                </a:extLst>
              </p:cNvPr>
              <p:cNvSpPr/>
              <p:nvPr/>
            </p:nvSpPr>
            <p:spPr>
              <a:xfrm>
                <a:off x="5017964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FC09D066-3741-5EF9-BA01-1E4769F10A2D}"/>
                  </a:ext>
                </a:extLst>
              </p:cNvPr>
              <p:cNvSpPr/>
              <p:nvPr/>
            </p:nvSpPr>
            <p:spPr>
              <a:xfrm>
                <a:off x="5182239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8687F7D-8BA3-EB33-5D40-0620C2180720}"/>
                  </a:ext>
                </a:extLst>
              </p:cNvPr>
              <p:cNvSpPr/>
              <p:nvPr/>
            </p:nvSpPr>
            <p:spPr>
              <a:xfrm>
                <a:off x="5182192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57DCE66E-CC61-DBDF-200E-B5C055ACE240}"/>
                  </a:ext>
                </a:extLst>
              </p:cNvPr>
              <p:cNvSpPr/>
              <p:nvPr/>
            </p:nvSpPr>
            <p:spPr>
              <a:xfrm>
                <a:off x="5346419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0983BE9F-3F0C-CE1C-42AA-D3EF253F1B68}"/>
                  </a:ext>
                </a:extLst>
              </p:cNvPr>
              <p:cNvSpPr/>
              <p:nvPr/>
            </p:nvSpPr>
            <p:spPr>
              <a:xfrm>
                <a:off x="5017964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80758020-D0AA-A9E5-A4ED-A54E67D4486C}"/>
                  </a:ext>
                </a:extLst>
              </p:cNvPr>
              <p:cNvSpPr/>
              <p:nvPr/>
            </p:nvSpPr>
            <p:spPr>
              <a:xfrm>
                <a:off x="4853785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EB948D4E-508F-3891-0F22-169006AA441C}"/>
                  </a:ext>
                </a:extLst>
              </p:cNvPr>
              <p:cNvSpPr/>
              <p:nvPr/>
            </p:nvSpPr>
            <p:spPr>
              <a:xfrm>
                <a:off x="5346419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5E9F9E00-CE15-D863-AAAC-E490E0E7C7E4}"/>
                  </a:ext>
                </a:extLst>
              </p:cNvPr>
              <p:cNvSpPr/>
              <p:nvPr/>
            </p:nvSpPr>
            <p:spPr>
              <a:xfrm>
                <a:off x="5017964" y="2700967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1FC2D8CD-002A-9AB6-32AB-6205D963030A}"/>
                  </a:ext>
                </a:extLst>
              </p:cNvPr>
              <p:cNvSpPr/>
              <p:nvPr/>
            </p:nvSpPr>
            <p:spPr>
              <a:xfrm>
                <a:off x="5346419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28931B1-FA6C-30EF-DDD9-955BC5F44791}"/>
                  </a:ext>
                </a:extLst>
              </p:cNvPr>
              <p:cNvSpPr/>
              <p:nvPr/>
            </p:nvSpPr>
            <p:spPr>
              <a:xfrm>
                <a:off x="5346419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910D3721-B3BF-B136-2AD4-E301D729274F}"/>
                  </a:ext>
                </a:extLst>
              </p:cNvPr>
              <p:cNvSpPr/>
              <p:nvPr/>
            </p:nvSpPr>
            <p:spPr>
              <a:xfrm>
                <a:off x="5017964" y="1219226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1020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1020"/>
                    </a:cubicBezTo>
                    <a:cubicBezTo>
                      <a:pt x="37242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8A0E9FB-8F9B-068E-EF5E-37F475672920}"/>
                  </a:ext>
                </a:extLst>
              </p:cNvPr>
              <p:cNvSpPr/>
              <p:nvPr/>
            </p:nvSpPr>
            <p:spPr>
              <a:xfrm>
                <a:off x="5182239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6797F34-23D8-9239-ECDB-1EC9640B83F5}"/>
                  </a:ext>
                </a:extLst>
              </p:cNvPr>
              <p:cNvSpPr/>
              <p:nvPr/>
            </p:nvSpPr>
            <p:spPr>
              <a:xfrm>
                <a:off x="5017964" y="1960073"/>
                <a:ext cx="37241" cy="41944"/>
              </a:xfrm>
              <a:custGeom>
                <a:avLst/>
                <a:gdLst>
                  <a:gd name="connsiteX0" fmla="*/ 20541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144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302"/>
                      <a:pt x="96" y="18813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0A176548-E256-AA79-BF4D-6B104D95C1A9}"/>
                  </a:ext>
                </a:extLst>
              </p:cNvPr>
              <p:cNvSpPr/>
              <p:nvPr/>
            </p:nvSpPr>
            <p:spPr>
              <a:xfrm>
                <a:off x="5017964" y="47828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A3A3A853-C946-73DD-DF8D-7F462D3F92BF}"/>
                  </a:ext>
                </a:extLst>
              </p:cNvPr>
              <p:cNvSpPr/>
              <p:nvPr/>
            </p:nvSpPr>
            <p:spPr>
              <a:xfrm>
                <a:off x="5182239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946EB7D2-5008-C4A6-30AE-4DE8AC004515}"/>
                  </a:ext>
                </a:extLst>
              </p:cNvPr>
              <p:cNvSpPr/>
              <p:nvPr/>
            </p:nvSpPr>
            <p:spPr>
              <a:xfrm>
                <a:off x="5182192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008F270-6A34-CD9D-D210-14D46153ADBB}"/>
                  </a:ext>
                </a:extLst>
              </p:cNvPr>
              <p:cNvSpPr/>
              <p:nvPr/>
            </p:nvSpPr>
            <p:spPr>
              <a:xfrm>
                <a:off x="5182192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6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2 w 37145"/>
                  <a:gd name="connsiteY7" fmla="*/ 14686 h 41896"/>
                  <a:gd name="connsiteX8" fmla="*/ 36282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E2CEABAE-156A-4850-4FF9-77364FB2B290}"/>
                  </a:ext>
                </a:extLst>
              </p:cNvPr>
              <p:cNvSpPr/>
              <p:nvPr/>
            </p:nvSpPr>
            <p:spPr>
              <a:xfrm>
                <a:off x="5182239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6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3"/>
                    </a:cubicBezTo>
                    <a:cubicBezTo>
                      <a:pt x="37146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1D3935A6-3AC1-5260-EE6D-96B0DA97FA52}"/>
                  </a:ext>
                </a:extLst>
              </p:cNvPr>
              <p:cNvSpPr/>
              <p:nvPr/>
            </p:nvSpPr>
            <p:spPr>
              <a:xfrm>
                <a:off x="5182239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6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0C24F268-B6CE-1531-4868-51DBA03F20A0}"/>
                  </a:ext>
                </a:extLst>
              </p:cNvPr>
              <p:cNvSpPr/>
              <p:nvPr/>
            </p:nvSpPr>
            <p:spPr>
              <a:xfrm>
                <a:off x="5017964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E5F9B144-FD50-7AD3-86C1-31DD08264B54}"/>
                  </a:ext>
                </a:extLst>
              </p:cNvPr>
              <p:cNvSpPr/>
              <p:nvPr/>
            </p:nvSpPr>
            <p:spPr>
              <a:xfrm>
                <a:off x="5182239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087E9EEB-C973-8EA4-8F44-3037849E8A8E}"/>
                  </a:ext>
                </a:extLst>
              </p:cNvPr>
              <p:cNvSpPr/>
              <p:nvPr/>
            </p:nvSpPr>
            <p:spPr>
              <a:xfrm>
                <a:off x="5346419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94603F7B-93DD-45F3-34EB-50C6DED1C781}"/>
                  </a:ext>
                </a:extLst>
              </p:cNvPr>
              <p:cNvSpPr/>
              <p:nvPr/>
            </p:nvSpPr>
            <p:spPr>
              <a:xfrm>
                <a:off x="5510598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C4A3BD4-994D-DC4B-8BB1-924F4FC84F35}"/>
                  </a:ext>
                </a:extLst>
              </p:cNvPr>
              <p:cNvSpPr/>
              <p:nvPr/>
            </p:nvSpPr>
            <p:spPr>
              <a:xfrm>
                <a:off x="5018012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8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E87960ED-F789-7F66-2942-348567ECE7D3}"/>
                  </a:ext>
                </a:extLst>
              </p:cNvPr>
              <p:cNvSpPr/>
              <p:nvPr/>
            </p:nvSpPr>
            <p:spPr>
              <a:xfrm>
                <a:off x="551064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B66C85C-FFA8-E832-D53C-A3BB5F50D6DB}"/>
                  </a:ext>
                </a:extLst>
              </p:cNvPr>
              <p:cNvSpPr/>
              <p:nvPr/>
            </p:nvSpPr>
            <p:spPr>
              <a:xfrm>
                <a:off x="5510646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FE274B08-2244-E89E-B8F2-AC454715F7F2}"/>
                  </a:ext>
                </a:extLst>
              </p:cNvPr>
              <p:cNvSpPr/>
              <p:nvPr/>
            </p:nvSpPr>
            <p:spPr>
              <a:xfrm>
                <a:off x="5510598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B4F2A597-5B09-6600-B8ED-7407688294AC}"/>
                  </a:ext>
                </a:extLst>
              </p:cNvPr>
              <p:cNvSpPr/>
              <p:nvPr/>
            </p:nvSpPr>
            <p:spPr>
              <a:xfrm>
                <a:off x="4853785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6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CD90C04B-DCEB-EE74-A70B-7A97E4E791C8}"/>
                  </a:ext>
                </a:extLst>
              </p:cNvPr>
              <p:cNvSpPr/>
              <p:nvPr/>
            </p:nvSpPr>
            <p:spPr>
              <a:xfrm>
                <a:off x="5510646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A90356D2-D2ED-637C-0F92-AD7E2C43CC1F}"/>
                  </a:ext>
                </a:extLst>
              </p:cNvPr>
              <p:cNvSpPr/>
              <p:nvPr/>
            </p:nvSpPr>
            <p:spPr>
              <a:xfrm>
                <a:off x="5510646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5 w 37193"/>
                  <a:gd name="connsiteY1" fmla="*/ 14733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29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AB75E3EE-3BE4-4117-0B76-736DDAB106B2}"/>
                  </a:ext>
                </a:extLst>
              </p:cNvPr>
              <p:cNvSpPr/>
              <p:nvPr/>
            </p:nvSpPr>
            <p:spPr>
              <a:xfrm>
                <a:off x="5510646" y="1774825"/>
                <a:ext cx="37193" cy="41896"/>
              </a:xfrm>
              <a:custGeom>
                <a:avLst/>
                <a:gdLst>
                  <a:gd name="connsiteX0" fmla="*/ 36329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6653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7 w 37193"/>
                  <a:gd name="connsiteY9" fmla="*/ 14685 h 41896"/>
                  <a:gd name="connsiteX10" fmla="*/ 36377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29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A57FB7F9-CE33-52A1-66DC-81AFEBB1692F}"/>
                  </a:ext>
                </a:extLst>
              </p:cNvPr>
              <p:cNvSpPr/>
              <p:nvPr/>
            </p:nvSpPr>
            <p:spPr>
              <a:xfrm>
                <a:off x="5346419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6787DF23-4A05-A455-57F7-C26F3D3BDD66}"/>
                  </a:ext>
                </a:extLst>
              </p:cNvPr>
              <p:cNvSpPr/>
              <p:nvPr/>
            </p:nvSpPr>
            <p:spPr>
              <a:xfrm>
                <a:off x="5510694" y="2515719"/>
                <a:ext cx="37193" cy="41944"/>
              </a:xfrm>
              <a:custGeom>
                <a:avLst/>
                <a:gdLst>
                  <a:gd name="connsiteX0" fmla="*/ 36281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5 w 37193"/>
                  <a:gd name="connsiteY3" fmla="*/ 14685 h 41944"/>
                  <a:gd name="connsiteX4" fmla="*/ 0 w 37193"/>
                  <a:gd name="connsiteY4" fmla="*/ 20924 h 41944"/>
                  <a:gd name="connsiteX5" fmla="*/ 16653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7 w 37193"/>
                  <a:gd name="connsiteY9" fmla="*/ 14685 h 41944"/>
                  <a:gd name="connsiteX10" fmla="*/ 36377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1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2" y="40745"/>
                      <a:pt x="16653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5" y="16653"/>
                      <a:pt x="36377" y="14685"/>
                    </a:cubicBezTo>
                    <a:lnTo>
                      <a:pt x="36377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9AEBB69-7C45-2804-535C-CC02C5AE8F3A}"/>
                  </a:ext>
                </a:extLst>
              </p:cNvPr>
              <p:cNvSpPr/>
              <p:nvPr/>
            </p:nvSpPr>
            <p:spPr>
              <a:xfrm>
                <a:off x="5017964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DFEB7110-F092-1431-CABB-B5C6A3D66081}"/>
                  </a:ext>
                </a:extLst>
              </p:cNvPr>
              <p:cNvSpPr/>
              <p:nvPr/>
            </p:nvSpPr>
            <p:spPr>
              <a:xfrm>
                <a:off x="5346419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00C5A466-9451-FAE8-F44E-55F9BF9C8179}"/>
                  </a:ext>
                </a:extLst>
              </p:cNvPr>
              <p:cNvSpPr/>
              <p:nvPr/>
            </p:nvSpPr>
            <p:spPr>
              <a:xfrm>
                <a:off x="5346419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id="{0ECF2819-9612-9CE0-D950-CDEBC9B0C056}"/>
                  </a:ext>
                </a:extLst>
              </p:cNvPr>
              <p:cNvSpPr/>
              <p:nvPr/>
            </p:nvSpPr>
            <p:spPr>
              <a:xfrm>
                <a:off x="5017964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7BA5E2DD-CA0F-5A05-0EAA-8E3080B96237}"/>
                  </a:ext>
                </a:extLst>
              </p:cNvPr>
              <p:cNvSpPr/>
              <p:nvPr/>
            </p:nvSpPr>
            <p:spPr>
              <a:xfrm>
                <a:off x="5017964" y="3441909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CBC0DE6B-5ACC-893F-7C81-03CBF7385786}"/>
                  </a:ext>
                </a:extLst>
              </p:cNvPr>
              <p:cNvSpPr/>
              <p:nvPr/>
            </p:nvSpPr>
            <p:spPr>
              <a:xfrm>
                <a:off x="5017964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47E596A8-D46C-09CD-3C01-CDCF27070546}"/>
                  </a:ext>
                </a:extLst>
              </p:cNvPr>
              <p:cNvSpPr/>
              <p:nvPr/>
            </p:nvSpPr>
            <p:spPr>
              <a:xfrm>
                <a:off x="5346419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4BD01275-E23E-7AA3-779E-CEF5EF8C28E7}"/>
                  </a:ext>
                </a:extLst>
              </p:cNvPr>
              <p:cNvSpPr/>
              <p:nvPr/>
            </p:nvSpPr>
            <p:spPr>
              <a:xfrm>
                <a:off x="5346419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BF0AE45-9CE1-E562-01B1-29B1AEBDC8A8}"/>
                  </a:ext>
                </a:extLst>
              </p:cNvPr>
              <p:cNvSpPr/>
              <p:nvPr/>
            </p:nvSpPr>
            <p:spPr>
              <a:xfrm>
                <a:off x="5346419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FF38182-4C09-FACC-E500-49698228A352}"/>
                  </a:ext>
                </a:extLst>
              </p:cNvPr>
              <p:cNvSpPr/>
              <p:nvPr/>
            </p:nvSpPr>
            <p:spPr>
              <a:xfrm>
                <a:off x="5017964" y="4182804"/>
                <a:ext cx="37241" cy="41944"/>
              </a:xfrm>
              <a:custGeom>
                <a:avLst/>
                <a:gdLst>
                  <a:gd name="connsiteX0" fmla="*/ 20541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1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1" y="96"/>
                    </a:moveTo>
                    <a:cubicBezTo>
                      <a:pt x="19917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686D4C7-E7D4-1967-3647-52BA0BABB3C7}"/>
                  </a:ext>
                </a:extLst>
              </p:cNvPr>
              <p:cNvSpPr/>
              <p:nvPr/>
            </p:nvSpPr>
            <p:spPr>
              <a:xfrm>
                <a:off x="5510646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B366257E-3F3D-BAA0-FDD7-6A985AF38329}"/>
                  </a:ext>
                </a:extLst>
              </p:cNvPr>
              <p:cNvSpPr/>
              <p:nvPr/>
            </p:nvSpPr>
            <p:spPr>
              <a:xfrm>
                <a:off x="5346419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7269C3F-1DED-6A42-78F4-72863BE4DCCC}"/>
                  </a:ext>
                </a:extLst>
              </p:cNvPr>
              <p:cNvSpPr/>
              <p:nvPr/>
            </p:nvSpPr>
            <p:spPr>
              <a:xfrm>
                <a:off x="5346419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760EA297-13A1-64CB-317E-D964B2587FC5}"/>
                  </a:ext>
                </a:extLst>
              </p:cNvPr>
              <p:cNvSpPr/>
              <p:nvPr/>
            </p:nvSpPr>
            <p:spPr>
              <a:xfrm>
                <a:off x="6003232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BAF9ECAE-18E2-78E3-5214-870190585D93}"/>
                  </a:ext>
                </a:extLst>
              </p:cNvPr>
              <p:cNvSpPr/>
              <p:nvPr/>
            </p:nvSpPr>
            <p:spPr>
              <a:xfrm>
                <a:off x="4361151" y="1960073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30934F47-2490-6433-DA8D-8845912EA6C2}"/>
                  </a:ext>
                </a:extLst>
              </p:cNvPr>
              <p:cNvSpPr/>
              <p:nvPr/>
            </p:nvSpPr>
            <p:spPr>
              <a:xfrm>
                <a:off x="4361151" y="107837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BAAAB5AF-CE27-0660-6E62-FAB39508313D}"/>
                  </a:ext>
                </a:extLst>
              </p:cNvPr>
              <p:cNvSpPr/>
              <p:nvPr/>
            </p:nvSpPr>
            <p:spPr>
              <a:xfrm>
                <a:off x="6003232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2B659167-DEDF-D7C3-7679-F7F669B55A9E}"/>
                  </a:ext>
                </a:extLst>
              </p:cNvPr>
              <p:cNvSpPr/>
              <p:nvPr/>
            </p:nvSpPr>
            <p:spPr>
              <a:xfrm>
                <a:off x="6003232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A9787951-7273-8EE7-FFC6-A165138CC204}"/>
                  </a:ext>
                </a:extLst>
              </p:cNvPr>
              <p:cNvSpPr/>
              <p:nvPr/>
            </p:nvSpPr>
            <p:spPr>
              <a:xfrm>
                <a:off x="4361151" y="2330520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DAB4644A-DEF0-A6EE-196E-F804A45D2B98}"/>
                  </a:ext>
                </a:extLst>
              </p:cNvPr>
              <p:cNvSpPr/>
              <p:nvPr/>
            </p:nvSpPr>
            <p:spPr>
              <a:xfrm>
                <a:off x="4196972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172A6C0F-F6F9-5E27-1DC1-DF1DCB7A9E96}"/>
                  </a:ext>
                </a:extLst>
              </p:cNvPr>
              <p:cNvSpPr/>
              <p:nvPr/>
            </p:nvSpPr>
            <p:spPr>
              <a:xfrm>
                <a:off x="4361151" y="1589625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DB90DC73-E18C-2891-625B-D10B96A468A7}"/>
                  </a:ext>
                </a:extLst>
              </p:cNvPr>
              <p:cNvSpPr/>
              <p:nvPr/>
            </p:nvSpPr>
            <p:spPr>
              <a:xfrm>
                <a:off x="4361151" y="381230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85AA626D-927A-77E2-8550-401FDA633848}"/>
                  </a:ext>
                </a:extLst>
              </p:cNvPr>
              <p:cNvSpPr/>
              <p:nvPr/>
            </p:nvSpPr>
            <p:spPr>
              <a:xfrm>
                <a:off x="4361151" y="1219178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24 h 41944"/>
                  <a:gd name="connsiteX7" fmla="*/ 96 w 37241"/>
                  <a:gd name="connsiteY7" fmla="*/ 23084 h 41944"/>
                  <a:gd name="connsiteX8" fmla="*/ 18621 w 37241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6" y="23084"/>
                    </a:cubicBezTo>
                    <a:cubicBezTo>
                      <a:pt x="1008" y="33594"/>
                      <a:pt x="8974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D0E78123-C2CF-A6C7-EC9A-C1D2F1F0D5AE}"/>
                  </a:ext>
                </a:extLst>
              </p:cNvPr>
              <p:cNvSpPr/>
              <p:nvPr/>
            </p:nvSpPr>
            <p:spPr>
              <a:xfrm>
                <a:off x="4196924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9B57699D-1F81-9D7E-CFB9-67B09D678B45}"/>
                  </a:ext>
                </a:extLst>
              </p:cNvPr>
              <p:cNvSpPr/>
              <p:nvPr/>
            </p:nvSpPr>
            <p:spPr>
              <a:xfrm>
                <a:off x="4361151" y="848731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4629C8E7-B9A7-E209-D80E-F6986BD10A6D}"/>
                  </a:ext>
                </a:extLst>
              </p:cNvPr>
              <p:cNvSpPr/>
              <p:nvPr/>
            </p:nvSpPr>
            <p:spPr>
              <a:xfrm>
                <a:off x="6003232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CAD59738-820D-B60D-908B-2FE8594F1EED}"/>
                  </a:ext>
                </a:extLst>
              </p:cNvPr>
              <p:cNvSpPr/>
              <p:nvPr/>
            </p:nvSpPr>
            <p:spPr>
              <a:xfrm>
                <a:off x="4361151" y="47828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20540 w 37241"/>
                  <a:gd name="connsiteY1" fmla="*/ 41849 h 41944"/>
                  <a:gd name="connsiteX2" fmla="*/ 37242 w 37241"/>
                  <a:gd name="connsiteY2" fmla="*/ 20972 h 41944"/>
                  <a:gd name="connsiteX3" fmla="*/ 20540 w 37241"/>
                  <a:gd name="connsiteY3" fmla="*/ 96 h 41944"/>
                  <a:gd name="connsiteX4" fmla="*/ 18621 w 37241"/>
                  <a:gd name="connsiteY4" fmla="*/ 0 h 41944"/>
                  <a:gd name="connsiteX5" fmla="*/ 96 w 37241"/>
                  <a:gd name="connsiteY5" fmla="*/ 18765 h 41944"/>
                  <a:gd name="connsiteX6" fmla="*/ 0 w 37241"/>
                  <a:gd name="connsiteY6" fmla="*/ 20972 h 41944"/>
                  <a:gd name="connsiteX7" fmla="*/ 96 w 37241"/>
                  <a:gd name="connsiteY7" fmla="*/ 23132 h 41944"/>
                  <a:gd name="connsiteX8" fmla="*/ 18621 w 37241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49D22DF8-2E9E-6864-C5A8-9C972401D9C0}"/>
                  </a:ext>
                </a:extLst>
              </p:cNvPr>
              <p:cNvSpPr/>
              <p:nvPr/>
            </p:nvSpPr>
            <p:spPr>
              <a:xfrm>
                <a:off x="4196924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6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12E2BD1F-FD5F-29E8-B422-F8DE976F25AA}"/>
                  </a:ext>
                </a:extLst>
              </p:cNvPr>
              <p:cNvSpPr/>
              <p:nvPr/>
            </p:nvSpPr>
            <p:spPr>
              <a:xfrm>
                <a:off x="4196972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A6CE7B9C-D8CC-C986-9D42-D495457F545B}"/>
                  </a:ext>
                </a:extLst>
              </p:cNvPr>
              <p:cNvSpPr/>
              <p:nvPr/>
            </p:nvSpPr>
            <p:spPr>
              <a:xfrm>
                <a:off x="6003232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6F9595B2-1411-9D11-D622-7D209FBCD0BF}"/>
                  </a:ext>
                </a:extLst>
              </p:cNvPr>
              <p:cNvSpPr/>
              <p:nvPr/>
            </p:nvSpPr>
            <p:spPr>
              <a:xfrm>
                <a:off x="4196972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25DC894-1B34-A14C-07F2-CF5BDB63E906}"/>
                  </a:ext>
                </a:extLst>
              </p:cNvPr>
              <p:cNvSpPr/>
              <p:nvPr/>
            </p:nvSpPr>
            <p:spPr>
              <a:xfrm>
                <a:off x="4361151" y="4553203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A40AAF1B-6BCB-4D6A-5C6F-69DF1FBDA0DE}"/>
                  </a:ext>
                </a:extLst>
              </p:cNvPr>
              <p:cNvSpPr/>
              <p:nvPr/>
            </p:nvSpPr>
            <p:spPr>
              <a:xfrm>
                <a:off x="4361247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2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930FD02D-88AC-9AFD-1431-59C430C4940E}"/>
                  </a:ext>
                </a:extLst>
              </p:cNvPr>
              <p:cNvSpPr/>
              <p:nvPr/>
            </p:nvSpPr>
            <p:spPr>
              <a:xfrm>
                <a:off x="4525330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C7D506AB-83EE-8CA3-D59D-7D57A80A91F0}"/>
                  </a:ext>
                </a:extLst>
              </p:cNvPr>
              <p:cNvSpPr/>
              <p:nvPr/>
            </p:nvSpPr>
            <p:spPr>
              <a:xfrm>
                <a:off x="4361247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0 w 37241"/>
                  <a:gd name="connsiteY6" fmla="*/ 41945 h 41944"/>
                  <a:gd name="connsiteX7" fmla="*/ 20540 w 37241"/>
                  <a:gd name="connsiteY7" fmla="*/ 41849 h 41944"/>
                  <a:gd name="connsiteX8" fmla="*/ 37241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0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8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0CAAE453-ED57-B4D5-44BF-DB8D4046A8FE}"/>
                  </a:ext>
                </a:extLst>
              </p:cNvPr>
              <p:cNvSpPr/>
              <p:nvPr/>
            </p:nvSpPr>
            <p:spPr>
              <a:xfrm>
                <a:off x="4361151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3" y="0"/>
                      <a:pt x="18621" y="0"/>
                    </a:cubicBez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90" y="31818"/>
                      <a:pt x="37242" y="20972"/>
                    </a:cubicBezTo>
                    <a:cubicBezTo>
                      <a:pt x="37242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E262F8C6-4F73-2856-1965-9CED14E14755}"/>
                  </a:ext>
                </a:extLst>
              </p:cNvPr>
              <p:cNvSpPr/>
              <p:nvPr/>
            </p:nvSpPr>
            <p:spPr>
              <a:xfrm>
                <a:off x="4196972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66C22721-345F-038D-F9CA-7E0C05CD9599}"/>
                  </a:ext>
                </a:extLst>
              </p:cNvPr>
              <p:cNvSpPr/>
              <p:nvPr/>
            </p:nvSpPr>
            <p:spPr>
              <a:xfrm>
                <a:off x="6003232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5180AFC-EA78-6BD7-2605-19CEF317AFCE}"/>
                  </a:ext>
                </a:extLst>
              </p:cNvPr>
              <p:cNvSpPr/>
              <p:nvPr/>
            </p:nvSpPr>
            <p:spPr>
              <a:xfrm>
                <a:off x="4525330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C337DC04-7E2D-17C4-AE5A-9981D5CB6900}"/>
                  </a:ext>
                </a:extLst>
              </p:cNvPr>
              <p:cNvSpPr/>
              <p:nvPr/>
            </p:nvSpPr>
            <p:spPr>
              <a:xfrm>
                <a:off x="6003232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ADC4C474-B07E-8247-DF68-8CE8758B15DC}"/>
                  </a:ext>
                </a:extLst>
              </p:cNvPr>
              <p:cNvSpPr/>
              <p:nvPr/>
            </p:nvSpPr>
            <p:spPr>
              <a:xfrm>
                <a:off x="4196972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10F2618B-237E-A5CB-BDD5-5607736DE391}"/>
                  </a:ext>
                </a:extLst>
              </p:cNvPr>
              <p:cNvSpPr/>
              <p:nvPr/>
            </p:nvSpPr>
            <p:spPr>
              <a:xfrm>
                <a:off x="4525330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46207B31-EE12-1CAF-E89F-365BAB648261}"/>
                  </a:ext>
                </a:extLst>
              </p:cNvPr>
              <p:cNvSpPr/>
              <p:nvPr/>
            </p:nvSpPr>
            <p:spPr>
              <a:xfrm>
                <a:off x="4361199" y="2701015"/>
                <a:ext cx="37241" cy="41944"/>
              </a:xfrm>
              <a:custGeom>
                <a:avLst/>
                <a:gdLst>
                  <a:gd name="connsiteX0" fmla="*/ 20492 w 37241"/>
                  <a:gd name="connsiteY0" fmla="*/ 96 h 41944"/>
                  <a:gd name="connsiteX1" fmla="*/ 20492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0 w 37241"/>
                  <a:gd name="connsiteY8" fmla="*/ 41849 h 41944"/>
                  <a:gd name="connsiteX9" fmla="*/ 37242 w 37241"/>
                  <a:gd name="connsiteY9" fmla="*/ 20972 h 41944"/>
                  <a:gd name="connsiteX10" fmla="*/ 20540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64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E174FCAC-464E-2547-52D8-42FD3785B0CD}"/>
                  </a:ext>
                </a:extLst>
              </p:cNvPr>
              <p:cNvSpPr/>
              <p:nvPr/>
            </p:nvSpPr>
            <p:spPr>
              <a:xfrm>
                <a:off x="600323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FD3AE11D-DC84-29D3-F783-43DE617ED912}"/>
                  </a:ext>
                </a:extLst>
              </p:cNvPr>
              <p:cNvSpPr/>
              <p:nvPr/>
            </p:nvSpPr>
            <p:spPr>
              <a:xfrm>
                <a:off x="4361151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AE710268-D0EE-0F49-5A01-E0F443EFE45E}"/>
                  </a:ext>
                </a:extLst>
              </p:cNvPr>
              <p:cNvSpPr/>
              <p:nvPr/>
            </p:nvSpPr>
            <p:spPr>
              <a:xfrm>
                <a:off x="6003232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98DE9FC2-46FD-F191-3576-3837EC8E6694}"/>
                </a:ext>
              </a:extLst>
            </p:cNvPr>
            <p:cNvGrpSpPr/>
            <p:nvPr/>
          </p:nvGrpSpPr>
          <p:grpSpPr>
            <a:xfrm>
              <a:off x="6159109" y="107837"/>
              <a:ext cx="4470801" cy="5043005"/>
              <a:chOff x="6159109" y="107837"/>
              <a:chExt cx="4470801" cy="5043005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50C2248-7EBA-F869-9513-56F2715D18CD}"/>
                  </a:ext>
                </a:extLst>
              </p:cNvPr>
              <p:cNvSpPr/>
              <p:nvPr/>
            </p:nvSpPr>
            <p:spPr>
              <a:xfrm>
                <a:off x="6651791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E7D05A-B1F8-6AA6-33BC-AD96A7EE4709}"/>
                  </a:ext>
                </a:extLst>
              </p:cNvPr>
              <p:cNvSpPr/>
              <p:nvPr/>
            </p:nvSpPr>
            <p:spPr>
              <a:xfrm>
                <a:off x="6651742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AB6A62-6D36-40AB-A5CE-85222FC75596}"/>
                  </a:ext>
                </a:extLst>
              </p:cNvPr>
              <p:cNvSpPr/>
              <p:nvPr/>
            </p:nvSpPr>
            <p:spPr>
              <a:xfrm>
                <a:off x="6487515" y="103397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864 w 37193"/>
                  <a:gd name="connsiteY1" fmla="*/ 14685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30 w 37193"/>
                  <a:gd name="connsiteY5" fmla="*/ 1473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60824AB-D281-3CD2-FB1C-AC2CDCE013B3}"/>
                  </a:ext>
                </a:extLst>
              </p:cNvPr>
              <p:cNvSpPr/>
              <p:nvPr/>
            </p:nvSpPr>
            <p:spPr>
              <a:xfrm>
                <a:off x="6815970" y="4738450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2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543DAAD-ADD8-74F7-5A0E-87F245DE7916}"/>
                  </a:ext>
                </a:extLst>
              </p:cNvPr>
              <p:cNvSpPr/>
              <p:nvPr/>
            </p:nvSpPr>
            <p:spPr>
              <a:xfrm>
                <a:off x="6651791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D2A0099-66C0-C085-6E16-99F8ABF26E79}"/>
                  </a:ext>
                </a:extLst>
              </p:cNvPr>
              <p:cNvSpPr/>
              <p:nvPr/>
            </p:nvSpPr>
            <p:spPr>
              <a:xfrm>
                <a:off x="6487515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B4A3E7E-B592-9E4C-2FA2-BCA9BACEE7E7}"/>
                  </a:ext>
                </a:extLst>
              </p:cNvPr>
              <p:cNvSpPr/>
              <p:nvPr/>
            </p:nvSpPr>
            <p:spPr>
              <a:xfrm>
                <a:off x="6815970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A70F52-E3C2-94AF-FA6E-284A1808AFCD}"/>
                  </a:ext>
                </a:extLst>
              </p:cNvPr>
              <p:cNvSpPr/>
              <p:nvPr/>
            </p:nvSpPr>
            <p:spPr>
              <a:xfrm>
                <a:off x="6487515" y="39975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1E06ACA-0778-48D8-62DD-60D2DA6F73C7}"/>
                  </a:ext>
                </a:extLst>
              </p:cNvPr>
              <p:cNvSpPr/>
              <p:nvPr/>
            </p:nvSpPr>
            <p:spPr>
              <a:xfrm>
                <a:off x="64875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570EFC0-1598-7033-95D3-075590D966BE}"/>
                  </a:ext>
                </a:extLst>
              </p:cNvPr>
              <p:cNvSpPr/>
              <p:nvPr/>
            </p:nvSpPr>
            <p:spPr>
              <a:xfrm>
                <a:off x="64875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5B3D3AF-532F-D1AF-2DDA-C802D14D84C3}"/>
                  </a:ext>
                </a:extLst>
              </p:cNvPr>
              <p:cNvSpPr/>
              <p:nvPr/>
            </p:nvSpPr>
            <p:spPr>
              <a:xfrm>
                <a:off x="6323336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8A8E138-7D4E-8437-AC46-F56D09A66A8C}"/>
                  </a:ext>
                </a:extLst>
              </p:cNvPr>
              <p:cNvSpPr/>
              <p:nvPr/>
            </p:nvSpPr>
            <p:spPr>
              <a:xfrm>
                <a:off x="6323336" y="478236"/>
                <a:ext cx="37193" cy="41944"/>
              </a:xfrm>
              <a:custGeom>
                <a:avLst/>
                <a:gdLst>
                  <a:gd name="connsiteX0" fmla="*/ 18621 w 37193"/>
                  <a:gd name="connsiteY0" fmla="*/ 48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8"/>
                    </a:moveTo>
                    <a:cubicBezTo>
                      <a:pt x="8974" y="48"/>
                      <a:pt x="1056" y="8303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08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CC58C1-8673-13E1-B63F-1BD4E1094170}"/>
                  </a:ext>
                </a:extLst>
              </p:cNvPr>
              <p:cNvSpPr/>
              <p:nvPr/>
            </p:nvSpPr>
            <p:spPr>
              <a:xfrm>
                <a:off x="64875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DD1BE1-EF06-10E5-C5B0-1031C63CBD76}"/>
                  </a:ext>
                </a:extLst>
              </p:cNvPr>
              <p:cNvSpPr/>
              <p:nvPr/>
            </p:nvSpPr>
            <p:spPr>
              <a:xfrm>
                <a:off x="6323384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621 w 37193"/>
                  <a:gd name="connsiteY5" fmla="*/ 41945 h 41945"/>
                  <a:gd name="connsiteX6" fmla="*/ 37193 w 37193"/>
                  <a:gd name="connsiteY6" fmla="*/ 20973 h 41945"/>
                  <a:gd name="connsiteX7" fmla="*/ 18621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407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E730E9D-6B89-B456-9135-F2CA8CC72AD5}"/>
                  </a:ext>
                </a:extLst>
              </p:cNvPr>
              <p:cNvSpPr/>
              <p:nvPr/>
            </p:nvSpPr>
            <p:spPr>
              <a:xfrm>
                <a:off x="64875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3 h 41944"/>
                  <a:gd name="connsiteX2" fmla="*/ 18621 w 37193"/>
                  <a:gd name="connsiteY2" fmla="*/ 41945 h 41944"/>
                  <a:gd name="connsiteX3" fmla="*/ 37193 w 37193"/>
                  <a:gd name="connsiteY3" fmla="*/ 20973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DD4C0F6-3A8B-62A5-8DCE-3CEB18508783}"/>
                  </a:ext>
                </a:extLst>
              </p:cNvPr>
              <p:cNvSpPr/>
              <p:nvPr/>
            </p:nvSpPr>
            <p:spPr>
              <a:xfrm>
                <a:off x="68159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4891C7-A263-A2C5-FC39-E73743565164}"/>
                  </a:ext>
                </a:extLst>
              </p:cNvPr>
              <p:cNvSpPr/>
              <p:nvPr/>
            </p:nvSpPr>
            <p:spPr>
              <a:xfrm>
                <a:off x="7144328" y="325666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43" y="48"/>
                      <a:pt x="18621" y="0"/>
                    </a:cubicBez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2E85AE-E4EC-DC83-2031-43E31A39CB1B}"/>
                  </a:ext>
                </a:extLst>
              </p:cNvPr>
              <p:cNvSpPr/>
              <p:nvPr/>
            </p:nvSpPr>
            <p:spPr>
              <a:xfrm>
                <a:off x="71443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F415E-04BF-79E0-1D29-76AE44A5D3B8}"/>
                  </a:ext>
                </a:extLst>
              </p:cNvPr>
              <p:cNvSpPr/>
              <p:nvPr/>
            </p:nvSpPr>
            <p:spPr>
              <a:xfrm>
                <a:off x="7144376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C4F9196-ADA0-491D-ADFC-A6C770FF90FE}"/>
                  </a:ext>
                </a:extLst>
              </p:cNvPr>
              <p:cNvSpPr/>
              <p:nvPr/>
            </p:nvSpPr>
            <p:spPr>
              <a:xfrm>
                <a:off x="714442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7FFE64-1AC4-180B-8B5C-19AE8CF9EDA2}"/>
                  </a:ext>
                </a:extLst>
              </p:cNvPr>
              <p:cNvSpPr/>
              <p:nvPr/>
            </p:nvSpPr>
            <p:spPr>
              <a:xfrm>
                <a:off x="73086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0A37373-BE4F-9CB4-13C2-E4A60A521287}"/>
                  </a:ext>
                </a:extLst>
              </p:cNvPr>
              <p:cNvSpPr/>
              <p:nvPr/>
            </p:nvSpPr>
            <p:spPr>
              <a:xfrm>
                <a:off x="7144376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2848F7A-C59F-F43F-7095-1CD97AAA85D8}"/>
                  </a:ext>
                </a:extLst>
              </p:cNvPr>
              <p:cNvSpPr/>
              <p:nvPr/>
            </p:nvSpPr>
            <p:spPr>
              <a:xfrm>
                <a:off x="7144376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48 h 41944"/>
                  <a:gd name="connsiteX1" fmla="*/ 816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8579D88-06AC-373F-9DB8-9FD75FB8234B}"/>
                  </a:ext>
                </a:extLst>
              </p:cNvPr>
              <p:cNvSpPr/>
              <p:nvPr/>
            </p:nvSpPr>
            <p:spPr>
              <a:xfrm>
                <a:off x="7144376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0155347-90FD-6B8A-A776-EFA979735735}"/>
                  </a:ext>
                </a:extLst>
              </p:cNvPr>
              <p:cNvSpPr/>
              <p:nvPr/>
            </p:nvSpPr>
            <p:spPr>
              <a:xfrm>
                <a:off x="681597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3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A4BF4C-D95D-B0A2-B172-47B385FB315C}"/>
                  </a:ext>
                </a:extLst>
              </p:cNvPr>
              <p:cNvSpPr/>
              <p:nvPr/>
            </p:nvSpPr>
            <p:spPr>
              <a:xfrm>
                <a:off x="7144376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D83DD0-2121-D6DC-8197-8F80DE14DF44}"/>
                  </a:ext>
                </a:extLst>
              </p:cNvPr>
              <p:cNvSpPr/>
              <p:nvPr/>
            </p:nvSpPr>
            <p:spPr>
              <a:xfrm>
                <a:off x="6980149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658359-B5D0-B917-39C4-A5B001908651}"/>
                  </a:ext>
                </a:extLst>
              </p:cNvPr>
              <p:cNvSpPr/>
              <p:nvPr/>
            </p:nvSpPr>
            <p:spPr>
              <a:xfrm>
                <a:off x="6980197" y="4923650"/>
                <a:ext cx="37193" cy="41945"/>
              </a:xfrm>
              <a:custGeom>
                <a:avLst/>
                <a:gdLst>
                  <a:gd name="connsiteX0" fmla="*/ 18573 w 37193"/>
                  <a:gd name="connsiteY0" fmla="*/ 48 h 41945"/>
                  <a:gd name="connsiteX1" fmla="*/ 18525 w 37193"/>
                  <a:gd name="connsiteY1" fmla="*/ 48 h 41945"/>
                  <a:gd name="connsiteX2" fmla="*/ 96 w 37193"/>
                  <a:gd name="connsiteY2" fmla="*/ 18813 h 41945"/>
                  <a:gd name="connsiteX3" fmla="*/ 0 w 37193"/>
                  <a:gd name="connsiteY3" fmla="*/ 20973 h 41945"/>
                  <a:gd name="connsiteX4" fmla="*/ 96 w 37193"/>
                  <a:gd name="connsiteY4" fmla="*/ 23132 h 41945"/>
                  <a:gd name="connsiteX5" fmla="*/ 18573 w 37193"/>
                  <a:gd name="connsiteY5" fmla="*/ 41945 h 41945"/>
                  <a:gd name="connsiteX6" fmla="*/ 37193 w 37193"/>
                  <a:gd name="connsiteY6" fmla="*/ 20973 h 41945"/>
                  <a:gd name="connsiteX7" fmla="*/ 18573 w 37193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5">
                    <a:moveTo>
                      <a:pt x="18573" y="48"/>
                    </a:moveTo>
                    <a:lnTo>
                      <a:pt x="18525" y="48"/>
                    </a:lnTo>
                    <a:cubicBezTo>
                      <a:pt x="8926" y="48"/>
                      <a:pt x="1008" y="8303"/>
                      <a:pt x="96" y="18813"/>
                    </a:cubicBezTo>
                    <a:cubicBezTo>
                      <a:pt x="48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CDA7DE-819B-CCD3-D235-F0E90D6FD710}"/>
                  </a:ext>
                </a:extLst>
              </p:cNvPr>
              <p:cNvSpPr/>
              <p:nvPr/>
            </p:nvSpPr>
            <p:spPr>
              <a:xfrm>
                <a:off x="7144376" y="473845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E846B21-E564-7AC0-1BAF-B405F8E818E2}"/>
                  </a:ext>
                </a:extLst>
              </p:cNvPr>
              <p:cNvSpPr/>
              <p:nvPr/>
            </p:nvSpPr>
            <p:spPr>
              <a:xfrm>
                <a:off x="71443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71C8079-E951-5486-3CD0-18BC8A6BED79}"/>
                  </a:ext>
                </a:extLst>
              </p:cNvPr>
              <p:cNvSpPr/>
              <p:nvPr/>
            </p:nvSpPr>
            <p:spPr>
              <a:xfrm>
                <a:off x="7144328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1 w 37193"/>
                  <a:gd name="connsiteY1" fmla="*/ 0 h 41944"/>
                  <a:gd name="connsiteX2" fmla="*/ 0 w 37193"/>
                  <a:gd name="connsiteY2" fmla="*/ 20973 h 41944"/>
                  <a:gd name="connsiteX3" fmla="*/ 18621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3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763CAD-E270-1187-E9C2-9A8FAE934BB5}"/>
                  </a:ext>
                </a:extLst>
              </p:cNvPr>
              <p:cNvSpPr/>
              <p:nvPr/>
            </p:nvSpPr>
            <p:spPr>
              <a:xfrm>
                <a:off x="6323336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BB9F24F-B0D2-E2F4-D862-ACFCC4BD3DB8}"/>
                  </a:ext>
                </a:extLst>
              </p:cNvPr>
              <p:cNvSpPr/>
              <p:nvPr/>
            </p:nvSpPr>
            <p:spPr>
              <a:xfrm>
                <a:off x="7308604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94F302-444A-D67C-80DD-1D607DB0B647}"/>
                  </a:ext>
                </a:extLst>
              </p:cNvPr>
              <p:cNvSpPr/>
              <p:nvPr/>
            </p:nvSpPr>
            <p:spPr>
              <a:xfrm>
                <a:off x="6323336" y="4553203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18621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F694E1-3BE5-DC30-30C2-E7097F8A22E6}"/>
                  </a:ext>
                </a:extLst>
              </p:cNvPr>
              <p:cNvSpPr/>
              <p:nvPr/>
            </p:nvSpPr>
            <p:spPr>
              <a:xfrm>
                <a:off x="6323336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A8360A9-2E31-EC2B-7AAD-8EDD569744B7}"/>
                  </a:ext>
                </a:extLst>
              </p:cNvPr>
              <p:cNvSpPr/>
              <p:nvPr/>
            </p:nvSpPr>
            <p:spPr>
              <a:xfrm>
                <a:off x="6651742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A1966DD-283D-00E1-6B56-68097BDB8F72}"/>
                  </a:ext>
                </a:extLst>
              </p:cNvPr>
              <p:cNvSpPr/>
              <p:nvPr/>
            </p:nvSpPr>
            <p:spPr>
              <a:xfrm>
                <a:off x="6323336" y="2330520"/>
                <a:ext cx="37193" cy="41944"/>
              </a:xfrm>
              <a:custGeom>
                <a:avLst/>
                <a:gdLst>
                  <a:gd name="connsiteX0" fmla="*/ 0 w 37193"/>
                  <a:gd name="connsiteY0" fmla="*/ 2097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0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BC2B644-7ADA-7C04-BE54-7B4B8428D8FD}"/>
                  </a:ext>
                </a:extLst>
              </p:cNvPr>
              <p:cNvSpPr/>
              <p:nvPr/>
            </p:nvSpPr>
            <p:spPr>
              <a:xfrm>
                <a:off x="632338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42F445C-1223-6BAF-2F79-D1CE3A3A96C8}"/>
                  </a:ext>
                </a:extLst>
              </p:cNvPr>
              <p:cNvSpPr/>
              <p:nvPr/>
            </p:nvSpPr>
            <p:spPr>
              <a:xfrm>
                <a:off x="6323288" y="2700967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E3EDA3E-E1EB-DC00-7912-176EA59DD801}"/>
                  </a:ext>
                </a:extLst>
              </p:cNvPr>
              <p:cNvSpPr/>
              <p:nvPr/>
            </p:nvSpPr>
            <p:spPr>
              <a:xfrm>
                <a:off x="6323336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9ED921A-AC2B-183A-DCB5-63C228CB721E}"/>
                  </a:ext>
                </a:extLst>
              </p:cNvPr>
              <p:cNvSpPr/>
              <p:nvPr/>
            </p:nvSpPr>
            <p:spPr>
              <a:xfrm>
                <a:off x="648756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30 w 37145"/>
                  <a:gd name="connsiteY5" fmla="*/ 14733 h 41944"/>
                  <a:gd name="connsiteX6" fmla="*/ 18573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28D81-F673-AC46-AF99-687F4D7F70D6}"/>
                  </a:ext>
                </a:extLst>
              </p:cNvPr>
              <p:cNvSpPr/>
              <p:nvPr/>
            </p:nvSpPr>
            <p:spPr>
              <a:xfrm>
                <a:off x="6487515" y="66348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B7D8291-21F9-B63B-595F-99585D97DBE9}"/>
                  </a:ext>
                </a:extLst>
              </p:cNvPr>
              <p:cNvSpPr/>
              <p:nvPr/>
            </p:nvSpPr>
            <p:spPr>
              <a:xfrm>
                <a:off x="64875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5120ACF-A321-EC9B-C265-DB504648AF0F}"/>
                  </a:ext>
                </a:extLst>
              </p:cNvPr>
              <p:cNvSpPr/>
              <p:nvPr/>
            </p:nvSpPr>
            <p:spPr>
              <a:xfrm>
                <a:off x="6487515" y="2930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36378 w 37193"/>
                  <a:gd name="connsiteY2" fmla="*/ 14733 h 41944"/>
                  <a:gd name="connsiteX3" fmla="*/ 18621 w 37193"/>
                  <a:gd name="connsiteY3" fmla="*/ 0 h 41944"/>
                  <a:gd name="connsiteX4" fmla="*/ 864 w 37193"/>
                  <a:gd name="connsiteY4" fmla="*/ 14685 h 41944"/>
                  <a:gd name="connsiteX5" fmla="*/ 0 w 37193"/>
                  <a:gd name="connsiteY5" fmla="*/ 20924 h 41944"/>
                  <a:gd name="connsiteX6" fmla="*/ 18621 w 37193"/>
                  <a:gd name="connsiteY6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239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2490"/>
                      <a:pt x="8350" y="41897"/>
                      <a:pt x="18621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121728-BC94-AFE8-D1BC-C4C755F0E54B}"/>
                  </a:ext>
                </a:extLst>
              </p:cNvPr>
              <p:cNvSpPr/>
              <p:nvPr/>
            </p:nvSpPr>
            <p:spPr>
              <a:xfrm>
                <a:off x="64875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8A89B73-713E-B699-08CB-CC091283F217}"/>
                  </a:ext>
                </a:extLst>
              </p:cNvPr>
              <p:cNvSpPr/>
              <p:nvPr/>
            </p:nvSpPr>
            <p:spPr>
              <a:xfrm>
                <a:off x="6487563" y="25157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36330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733 h 41944"/>
                  <a:gd name="connsiteX5" fmla="*/ 0 w 37145"/>
                  <a:gd name="connsiteY5" fmla="*/ 20972 h 41944"/>
                  <a:gd name="connsiteX6" fmla="*/ 18621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9E402F7-7C91-AEE3-1218-D29E2C4AB3F1}"/>
                  </a:ext>
                </a:extLst>
              </p:cNvPr>
              <p:cNvSpPr/>
              <p:nvPr/>
            </p:nvSpPr>
            <p:spPr>
              <a:xfrm>
                <a:off x="64875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0D3A3EC-D96F-96D4-5794-6A9B2BCBC957}"/>
                  </a:ext>
                </a:extLst>
              </p:cNvPr>
              <p:cNvSpPr/>
              <p:nvPr/>
            </p:nvSpPr>
            <p:spPr>
              <a:xfrm>
                <a:off x="632338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C57B4AD-E116-E720-9C5D-608BCD414A5A}"/>
                  </a:ext>
                </a:extLst>
              </p:cNvPr>
              <p:cNvSpPr/>
              <p:nvPr/>
            </p:nvSpPr>
            <p:spPr>
              <a:xfrm>
                <a:off x="6159157" y="399755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3 h 41944"/>
                  <a:gd name="connsiteX3" fmla="*/ 18573 w 37145"/>
                  <a:gd name="connsiteY3" fmla="*/ 0 h 41944"/>
                  <a:gd name="connsiteX4" fmla="*/ 16653 w 37145"/>
                  <a:gd name="connsiteY4" fmla="*/ 96 h 41944"/>
                  <a:gd name="connsiteX5" fmla="*/ 0 w 37145"/>
                  <a:gd name="connsiteY5" fmla="*/ 20973 h 41944"/>
                  <a:gd name="connsiteX6" fmla="*/ 16653 w 37145"/>
                  <a:gd name="connsiteY6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2" y="1152"/>
                      <a:pt x="0" y="10078"/>
                      <a:pt x="0" y="20973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6BB380B-80ED-9A9C-1FEF-CF89D0172F53}"/>
                  </a:ext>
                </a:extLst>
              </p:cNvPr>
              <p:cNvSpPr/>
              <p:nvPr/>
            </p:nvSpPr>
            <p:spPr>
              <a:xfrm>
                <a:off x="6159109" y="1774873"/>
                <a:ext cx="37193" cy="41944"/>
              </a:xfrm>
              <a:custGeom>
                <a:avLst/>
                <a:gdLst>
                  <a:gd name="connsiteX0" fmla="*/ 16701 w 37193"/>
                  <a:gd name="connsiteY0" fmla="*/ 41849 h 41944"/>
                  <a:gd name="connsiteX1" fmla="*/ 18621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5 w 37193"/>
                  <a:gd name="connsiteY5" fmla="*/ 14686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7FF7570-EBA9-4CF3-4C36-7F22B09256CB}"/>
                  </a:ext>
                </a:extLst>
              </p:cNvPr>
              <p:cNvSpPr/>
              <p:nvPr/>
            </p:nvSpPr>
            <p:spPr>
              <a:xfrm>
                <a:off x="6159157" y="66348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2F0573E-2A67-1EE2-45C5-8D599C1FBCD9}"/>
                  </a:ext>
                </a:extLst>
              </p:cNvPr>
              <p:cNvSpPr/>
              <p:nvPr/>
            </p:nvSpPr>
            <p:spPr>
              <a:xfrm>
                <a:off x="6159109" y="293036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18621 w 37241"/>
                  <a:gd name="connsiteY5" fmla="*/ 0 h 41944"/>
                  <a:gd name="connsiteX6" fmla="*/ 864 w 37241"/>
                  <a:gd name="connsiteY6" fmla="*/ 14685 h 41944"/>
                  <a:gd name="connsiteX7" fmla="*/ 0 w 37241"/>
                  <a:gd name="connsiteY7" fmla="*/ 20972 h 41944"/>
                  <a:gd name="connsiteX8" fmla="*/ 16653 w 37241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945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lnTo>
                      <a:pt x="18621" y="0"/>
                    </a:lnTo>
                    <a:cubicBezTo>
                      <a:pt x="10270" y="0"/>
                      <a:pt x="3215" y="6239"/>
                      <a:pt x="864" y="14685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DDF5F04-83E4-DE27-38AC-5BD828039E56}"/>
                  </a:ext>
                </a:extLst>
              </p:cNvPr>
              <p:cNvSpPr/>
              <p:nvPr/>
            </p:nvSpPr>
            <p:spPr>
              <a:xfrm>
                <a:off x="6159157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3E23629-E37E-C6ED-0546-7C719C0555E9}"/>
                  </a:ext>
                </a:extLst>
              </p:cNvPr>
              <p:cNvSpPr/>
              <p:nvPr/>
            </p:nvSpPr>
            <p:spPr>
              <a:xfrm>
                <a:off x="6323336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96 w 37193"/>
                  <a:gd name="connsiteY1" fmla="*/ 18813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96 w 37193"/>
                  <a:gd name="connsiteY4" fmla="*/ 23132 h 41944"/>
                  <a:gd name="connsiteX5" fmla="*/ 18573 w 37193"/>
                  <a:gd name="connsiteY5" fmla="*/ 41945 h 41944"/>
                  <a:gd name="connsiteX6" fmla="*/ 37193 w 37193"/>
                  <a:gd name="connsiteY6" fmla="*/ 20972 h 41944"/>
                  <a:gd name="connsiteX7" fmla="*/ 18573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9AAB3-49FA-FFE4-092F-378220442682}"/>
                  </a:ext>
                </a:extLst>
              </p:cNvPr>
              <p:cNvSpPr/>
              <p:nvPr/>
            </p:nvSpPr>
            <p:spPr>
              <a:xfrm>
                <a:off x="6159157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2" y="1152"/>
                      <a:pt x="0" y="10078"/>
                      <a:pt x="0" y="20972"/>
                    </a:cubicBezTo>
                    <a:cubicBezTo>
                      <a:pt x="0" y="31818"/>
                      <a:pt x="7342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57F3BAE-BB1D-7AF1-7D32-F55AA3475EB4}"/>
                  </a:ext>
                </a:extLst>
              </p:cNvPr>
              <p:cNvSpPr/>
              <p:nvPr/>
            </p:nvSpPr>
            <p:spPr>
              <a:xfrm>
                <a:off x="6159157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6502A35-3FE0-E563-1E46-9A7F3AA1A672}"/>
                  </a:ext>
                </a:extLst>
              </p:cNvPr>
              <p:cNvSpPr/>
              <p:nvPr/>
            </p:nvSpPr>
            <p:spPr>
              <a:xfrm>
                <a:off x="6159157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C0C7EE9-A6F8-2A33-7B56-B734D3F1E990}"/>
                  </a:ext>
                </a:extLst>
              </p:cNvPr>
              <p:cNvSpPr/>
              <p:nvPr/>
            </p:nvSpPr>
            <p:spPr>
              <a:xfrm>
                <a:off x="615915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0D60B8-B012-1A7C-4DBD-8D157A2749B6}"/>
                  </a:ext>
                </a:extLst>
              </p:cNvPr>
              <p:cNvSpPr/>
              <p:nvPr/>
            </p:nvSpPr>
            <p:spPr>
              <a:xfrm>
                <a:off x="61591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6F36CCC-98C9-9B67-EF49-0E5655497206}"/>
                  </a:ext>
                </a:extLst>
              </p:cNvPr>
              <p:cNvSpPr/>
              <p:nvPr/>
            </p:nvSpPr>
            <p:spPr>
              <a:xfrm>
                <a:off x="6159157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2" y="40793"/>
                      <a:pt x="16653" y="41849"/>
                    </a:cubicBezTo>
                    <a:lnTo>
                      <a:pt x="16653" y="41849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EB9A77-AB82-F97D-9DF4-2226499DE5AC}"/>
                  </a:ext>
                </a:extLst>
              </p:cNvPr>
              <p:cNvSpPr/>
              <p:nvPr/>
            </p:nvSpPr>
            <p:spPr>
              <a:xfrm>
                <a:off x="6323288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2FF41A-22DE-6CAE-3885-35B867A3EED5}"/>
                  </a:ext>
                </a:extLst>
              </p:cNvPr>
              <p:cNvSpPr/>
              <p:nvPr/>
            </p:nvSpPr>
            <p:spPr>
              <a:xfrm>
                <a:off x="61591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5F7FE6-E5AB-F10C-F33B-B92EA9EE814B}"/>
                  </a:ext>
                </a:extLst>
              </p:cNvPr>
              <p:cNvSpPr/>
              <p:nvPr/>
            </p:nvSpPr>
            <p:spPr>
              <a:xfrm>
                <a:off x="6159157" y="2515767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5 w 37145"/>
                  <a:gd name="connsiteY5" fmla="*/ 14733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897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2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5828E3B-08D2-C8D0-D713-3C4FEA7D42D2}"/>
                  </a:ext>
                </a:extLst>
              </p:cNvPr>
              <p:cNvSpPr/>
              <p:nvPr/>
            </p:nvSpPr>
            <p:spPr>
              <a:xfrm>
                <a:off x="61591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7B5D02F-8575-2ABD-D6D8-E494E6214601}"/>
                  </a:ext>
                </a:extLst>
              </p:cNvPr>
              <p:cNvSpPr/>
              <p:nvPr/>
            </p:nvSpPr>
            <p:spPr>
              <a:xfrm>
                <a:off x="6323336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00B896-1E90-BF65-7B5F-F07E88D8A93B}"/>
                  </a:ext>
                </a:extLst>
              </p:cNvPr>
              <p:cNvSpPr/>
              <p:nvPr/>
            </p:nvSpPr>
            <p:spPr>
              <a:xfrm>
                <a:off x="8129644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0ED4261-CE5A-9AA9-2199-E298FE1A2C2A}"/>
                  </a:ext>
                </a:extLst>
              </p:cNvPr>
              <p:cNvSpPr/>
              <p:nvPr/>
            </p:nvSpPr>
            <p:spPr>
              <a:xfrm>
                <a:off x="7965417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3EF6FAB-742D-EB91-FA3F-54C76ACEB599}"/>
                  </a:ext>
                </a:extLst>
              </p:cNvPr>
              <p:cNvSpPr/>
              <p:nvPr/>
            </p:nvSpPr>
            <p:spPr>
              <a:xfrm>
                <a:off x="8293775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50606A-2B3E-5BC5-7458-F2ACF97EB0C8}"/>
                  </a:ext>
                </a:extLst>
              </p:cNvPr>
              <p:cNvSpPr/>
              <p:nvPr/>
            </p:nvSpPr>
            <p:spPr>
              <a:xfrm>
                <a:off x="8129644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476420-6616-6FED-B683-3760870749FF}"/>
                  </a:ext>
                </a:extLst>
              </p:cNvPr>
              <p:cNvSpPr/>
              <p:nvPr/>
            </p:nvSpPr>
            <p:spPr>
              <a:xfrm>
                <a:off x="8293823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49842F1-F632-24C7-01D6-02739B37D25A}"/>
                  </a:ext>
                </a:extLst>
              </p:cNvPr>
              <p:cNvSpPr/>
              <p:nvPr/>
            </p:nvSpPr>
            <p:spPr>
              <a:xfrm>
                <a:off x="8458002" y="510889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5B06B0-7331-9F93-F396-282CD0F4A285}"/>
                  </a:ext>
                </a:extLst>
              </p:cNvPr>
              <p:cNvSpPr/>
              <p:nvPr/>
            </p:nvSpPr>
            <p:spPr>
              <a:xfrm>
                <a:off x="8293775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5CBE22B-B1BD-D23E-0AA0-C7B3E8310432}"/>
                  </a:ext>
                </a:extLst>
              </p:cNvPr>
              <p:cNvSpPr/>
              <p:nvPr/>
            </p:nvSpPr>
            <p:spPr>
              <a:xfrm>
                <a:off x="8293823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6A68B26-E433-58F9-6E87-6B3C3D485F7C}"/>
                  </a:ext>
                </a:extLst>
              </p:cNvPr>
              <p:cNvSpPr/>
              <p:nvPr/>
            </p:nvSpPr>
            <p:spPr>
              <a:xfrm>
                <a:off x="7965417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2E5200B-56D5-98B4-9146-11C2EF2FB63A}"/>
                  </a:ext>
                </a:extLst>
              </p:cNvPr>
              <p:cNvSpPr/>
              <p:nvPr/>
            </p:nvSpPr>
            <p:spPr>
              <a:xfrm>
                <a:off x="7801237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7C13960-4BD1-C0F2-F630-524F1D6A54E3}"/>
                  </a:ext>
                </a:extLst>
              </p:cNvPr>
              <p:cNvSpPr/>
              <p:nvPr/>
            </p:nvSpPr>
            <p:spPr>
              <a:xfrm>
                <a:off x="7801189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55DC5F3-9A05-925F-5D5A-A8C29CAD11C2}"/>
                  </a:ext>
                </a:extLst>
              </p:cNvPr>
              <p:cNvSpPr/>
              <p:nvPr/>
            </p:nvSpPr>
            <p:spPr>
              <a:xfrm>
                <a:off x="8458050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2ECF91A-7311-CA51-C803-8F93103D68E5}"/>
                  </a:ext>
                </a:extLst>
              </p:cNvPr>
              <p:cNvSpPr/>
              <p:nvPr/>
            </p:nvSpPr>
            <p:spPr>
              <a:xfrm>
                <a:off x="79654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808E5C-9DF1-FB64-9B40-7AD6C83827DF}"/>
                  </a:ext>
                </a:extLst>
              </p:cNvPr>
              <p:cNvSpPr/>
              <p:nvPr/>
            </p:nvSpPr>
            <p:spPr>
              <a:xfrm>
                <a:off x="7965417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31A71A9-E895-7515-EB77-3CF2A24ABC48}"/>
                  </a:ext>
                </a:extLst>
              </p:cNvPr>
              <p:cNvSpPr/>
              <p:nvPr/>
            </p:nvSpPr>
            <p:spPr>
              <a:xfrm>
                <a:off x="7965417" y="45532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D3AE289-7AB8-9CFE-5ED8-904ADD105C63}"/>
                  </a:ext>
                </a:extLst>
              </p:cNvPr>
              <p:cNvSpPr/>
              <p:nvPr/>
            </p:nvSpPr>
            <p:spPr>
              <a:xfrm>
                <a:off x="7965417" y="4182756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EB1E52-8C6F-2DDC-F249-E291636D9D49}"/>
                  </a:ext>
                </a:extLst>
              </p:cNvPr>
              <p:cNvSpPr/>
              <p:nvPr/>
            </p:nvSpPr>
            <p:spPr>
              <a:xfrm>
                <a:off x="8622230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3275F7-70E3-B279-012E-119726062654}"/>
                  </a:ext>
                </a:extLst>
              </p:cNvPr>
              <p:cNvSpPr/>
              <p:nvPr/>
            </p:nvSpPr>
            <p:spPr>
              <a:xfrm>
                <a:off x="7801237" y="1033978"/>
                <a:ext cx="37193" cy="41896"/>
              </a:xfrm>
              <a:custGeom>
                <a:avLst/>
                <a:gdLst>
                  <a:gd name="connsiteX0" fmla="*/ 18573 w 37193"/>
                  <a:gd name="connsiteY0" fmla="*/ 0 h 41896"/>
                  <a:gd name="connsiteX1" fmla="*/ 816 w 37193"/>
                  <a:gd name="connsiteY1" fmla="*/ 14686 h 41896"/>
                  <a:gd name="connsiteX2" fmla="*/ 0 w 37193"/>
                  <a:gd name="connsiteY2" fmla="*/ 20925 h 41896"/>
                  <a:gd name="connsiteX3" fmla="*/ 18621 w 37193"/>
                  <a:gd name="connsiteY3" fmla="*/ 41897 h 41896"/>
                  <a:gd name="connsiteX4" fmla="*/ 37193 w 37193"/>
                  <a:gd name="connsiteY4" fmla="*/ 20925 h 41896"/>
                  <a:gd name="connsiteX5" fmla="*/ 36378 w 37193"/>
                  <a:gd name="connsiteY5" fmla="*/ 14686 h 41896"/>
                  <a:gd name="connsiteX6" fmla="*/ 18621 w 37193"/>
                  <a:gd name="connsiteY6" fmla="*/ 0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896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1"/>
                      <a:pt x="8303" y="41897"/>
                      <a:pt x="18621" y="41897"/>
                    </a:cubicBezTo>
                    <a:cubicBezTo>
                      <a:pt x="28843" y="41897"/>
                      <a:pt x="37146" y="32491"/>
                      <a:pt x="37193" y="20925"/>
                    </a:cubicBezTo>
                    <a:cubicBezTo>
                      <a:pt x="37193" y="18717"/>
                      <a:pt x="36906" y="16653"/>
                      <a:pt x="36378" y="14686"/>
                    </a:cubicBezTo>
                    <a:cubicBezTo>
                      <a:pt x="34026" y="6191"/>
                      <a:pt x="26971" y="-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D2F1F19-B251-A8F1-7E82-438CBE4FD88E}"/>
                  </a:ext>
                </a:extLst>
              </p:cNvPr>
              <p:cNvSpPr/>
              <p:nvPr/>
            </p:nvSpPr>
            <p:spPr>
              <a:xfrm>
                <a:off x="8622230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7953CC-4962-FF9A-2F02-816476B23BFD}"/>
                  </a:ext>
                </a:extLst>
              </p:cNvPr>
              <p:cNvSpPr/>
              <p:nvPr/>
            </p:nvSpPr>
            <p:spPr>
              <a:xfrm>
                <a:off x="8622230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DC59798-07B8-450C-DFBC-3C4D8BE741D5}"/>
                  </a:ext>
                </a:extLst>
              </p:cNvPr>
              <p:cNvSpPr/>
              <p:nvPr/>
            </p:nvSpPr>
            <p:spPr>
              <a:xfrm>
                <a:off x="862223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23F964A-C64A-FEBE-0EDF-55E187BF38FC}"/>
                  </a:ext>
                </a:extLst>
              </p:cNvPr>
              <p:cNvSpPr/>
              <p:nvPr/>
            </p:nvSpPr>
            <p:spPr>
              <a:xfrm>
                <a:off x="8458050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1834AF9-C850-05DA-1736-3D54B9CAA07E}"/>
                  </a:ext>
                </a:extLst>
              </p:cNvPr>
              <p:cNvSpPr/>
              <p:nvPr/>
            </p:nvSpPr>
            <p:spPr>
              <a:xfrm>
                <a:off x="8786457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9A63278-FE7A-FBA9-1E45-5BBA22581D52}"/>
                  </a:ext>
                </a:extLst>
              </p:cNvPr>
              <p:cNvSpPr/>
              <p:nvPr/>
            </p:nvSpPr>
            <p:spPr>
              <a:xfrm>
                <a:off x="8786457" y="4738403"/>
                <a:ext cx="37193" cy="41944"/>
              </a:xfrm>
              <a:custGeom>
                <a:avLst/>
                <a:gdLst>
                  <a:gd name="connsiteX0" fmla="*/ 20493 w 37193"/>
                  <a:gd name="connsiteY0" fmla="*/ 144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2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541 w 37193"/>
                  <a:gd name="connsiteY8" fmla="*/ 96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144"/>
                    </a:moveTo>
                    <a:cubicBezTo>
                      <a:pt x="19917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lnTo>
                      <a:pt x="20541" y="9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1BAA05F-A2DB-3E9E-B3CC-386460AF902D}"/>
                  </a:ext>
                </a:extLst>
              </p:cNvPr>
              <p:cNvSpPr/>
              <p:nvPr/>
            </p:nvSpPr>
            <p:spPr>
              <a:xfrm>
                <a:off x="8786457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5D5B9A6-C15F-9967-6CDE-552C7B0EFE68}"/>
                  </a:ext>
                </a:extLst>
              </p:cNvPr>
              <p:cNvSpPr/>
              <p:nvPr/>
            </p:nvSpPr>
            <p:spPr>
              <a:xfrm>
                <a:off x="8458098" y="2515767"/>
                <a:ext cx="37146" cy="41944"/>
              </a:xfrm>
              <a:custGeom>
                <a:avLst/>
                <a:gdLst>
                  <a:gd name="connsiteX0" fmla="*/ 18525 w 37146"/>
                  <a:gd name="connsiteY0" fmla="*/ 0 h 41944"/>
                  <a:gd name="connsiteX1" fmla="*/ 18525 w 37146"/>
                  <a:gd name="connsiteY1" fmla="*/ 0 h 41944"/>
                  <a:gd name="connsiteX2" fmla="*/ 18525 w 37146"/>
                  <a:gd name="connsiteY2" fmla="*/ 0 h 41944"/>
                  <a:gd name="connsiteX3" fmla="*/ 816 w 37146"/>
                  <a:gd name="connsiteY3" fmla="*/ 14733 h 41944"/>
                  <a:gd name="connsiteX4" fmla="*/ 0 w 37146"/>
                  <a:gd name="connsiteY4" fmla="*/ 20972 h 41944"/>
                  <a:gd name="connsiteX5" fmla="*/ 18573 w 37146"/>
                  <a:gd name="connsiteY5" fmla="*/ 41945 h 41944"/>
                  <a:gd name="connsiteX6" fmla="*/ 37146 w 37146"/>
                  <a:gd name="connsiteY6" fmla="*/ 20972 h 41944"/>
                  <a:gd name="connsiteX7" fmla="*/ 36330 w 37146"/>
                  <a:gd name="connsiteY7" fmla="*/ 14733 h 41944"/>
                  <a:gd name="connsiteX8" fmla="*/ 18573 w 37146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6" h="41944">
                    <a:moveTo>
                      <a:pt x="18525" y="0"/>
                    </a:moveTo>
                    <a:lnTo>
                      <a:pt x="18525" y="0"/>
                    </a:lnTo>
                    <a:cubicBezTo>
                      <a:pt x="18525" y="0"/>
                      <a:pt x="18525" y="0"/>
                      <a:pt x="18525" y="0"/>
                    </a:cubicBezTo>
                    <a:cubicBezTo>
                      <a:pt x="10175" y="0"/>
                      <a:pt x="3120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7FDA7E6-C865-1FC7-CB2A-674EED2FB38B}"/>
                  </a:ext>
                </a:extLst>
              </p:cNvPr>
              <p:cNvSpPr/>
              <p:nvPr/>
            </p:nvSpPr>
            <p:spPr>
              <a:xfrm>
                <a:off x="845805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5BE1011-89CE-BFFE-6C14-855A85342539}"/>
                  </a:ext>
                </a:extLst>
              </p:cNvPr>
              <p:cNvSpPr/>
              <p:nvPr/>
            </p:nvSpPr>
            <p:spPr>
              <a:xfrm>
                <a:off x="8458002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24F3029-6187-5FE4-BBB2-97A68BB935EA}"/>
                  </a:ext>
                </a:extLst>
              </p:cNvPr>
              <p:cNvSpPr/>
              <p:nvPr/>
            </p:nvSpPr>
            <p:spPr>
              <a:xfrm>
                <a:off x="8458050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274D578-5A2D-3098-1522-0A5CF3CA3E8E}"/>
                  </a:ext>
                </a:extLst>
              </p:cNvPr>
              <p:cNvSpPr/>
              <p:nvPr/>
            </p:nvSpPr>
            <p:spPr>
              <a:xfrm>
                <a:off x="845805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5DF7320-82DF-6420-4CDE-14117A069374}"/>
                  </a:ext>
                </a:extLst>
              </p:cNvPr>
              <p:cNvSpPr/>
              <p:nvPr/>
            </p:nvSpPr>
            <p:spPr>
              <a:xfrm>
                <a:off x="8458050" y="29303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EDA4681-840F-C91E-1702-2691D4655F95}"/>
                  </a:ext>
                </a:extLst>
              </p:cNvPr>
              <p:cNvSpPr/>
              <p:nvPr/>
            </p:nvSpPr>
            <p:spPr>
              <a:xfrm>
                <a:off x="7308604" y="418280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385DD3-2F66-4CDD-F8CC-E9A5E8A39ADA}"/>
                  </a:ext>
                </a:extLst>
              </p:cNvPr>
              <p:cNvSpPr/>
              <p:nvPr/>
            </p:nvSpPr>
            <p:spPr>
              <a:xfrm>
                <a:off x="8458050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7" y="6191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CFC6514-CFA8-9E07-8887-E4AB61F0A55D}"/>
                  </a:ext>
                </a:extLst>
              </p:cNvPr>
              <p:cNvSpPr/>
              <p:nvPr/>
            </p:nvSpPr>
            <p:spPr>
              <a:xfrm>
                <a:off x="7472783" y="399755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3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3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215B124-B4FE-0538-94E7-EC0D2E3CD3CC}"/>
                  </a:ext>
                </a:extLst>
              </p:cNvPr>
              <p:cNvSpPr/>
              <p:nvPr/>
            </p:nvSpPr>
            <p:spPr>
              <a:xfrm>
                <a:off x="7472831" y="3627109"/>
                <a:ext cx="37145" cy="41944"/>
              </a:xfrm>
              <a:custGeom>
                <a:avLst/>
                <a:gdLst>
                  <a:gd name="connsiteX0" fmla="*/ 37145 w 37145"/>
                  <a:gd name="connsiteY0" fmla="*/ 20972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37145" y="20972"/>
                    </a:moveTo>
                    <a:cubicBezTo>
                      <a:pt x="37145" y="9358"/>
                      <a:pt x="28843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3455287-842D-3EDA-48C3-EA6B101C1DFD}"/>
                  </a:ext>
                </a:extLst>
              </p:cNvPr>
              <p:cNvSpPr/>
              <p:nvPr/>
            </p:nvSpPr>
            <p:spPr>
              <a:xfrm>
                <a:off x="74727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3 h 41944"/>
                  <a:gd name="connsiteX2" fmla="*/ 18573 w 37193"/>
                  <a:gd name="connsiteY2" fmla="*/ 41945 h 41944"/>
                  <a:gd name="connsiteX3" fmla="*/ 37193 w 37193"/>
                  <a:gd name="connsiteY3" fmla="*/ 20973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CD134E8-19E4-8B7E-9CBD-60A69CE0EB32}"/>
                  </a:ext>
                </a:extLst>
              </p:cNvPr>
              <p:cNvSpPr/>
              <p:nvPr/>
            </p:nvSpPr>
            <p:spPr>
              <a:xfrm>
                <a:off x="7801237" y="1774825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  <a:gd name="connsiteX5" fmla="*/ 36378 w 37193"/>
                  <a:gd name="connsiteY5" fmla="*/ 14733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87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621" y="41945"/>
                    </a:cubicBezTo>
                    <a:cubicBezTo>
                      <a:pt x="28843" y="41945"/>
                      <a:pt x="37146" y="3253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44EDC41-39C8-810E-BAC8-4FA6D262332F}"/>
                  </a:ext>
                </a:extLst>
              </p:cNvPr>
              <p:cNvSpPr/>
              <p:nvPr/>
            </p:nvSpPr>
            <p:spPr>
              <a:xfrm>
                <a:off x="7472782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6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5D0388C-811A-5C09-6676-736716FF871E}"/>
                  </a:ext>
                </a:extLst>
              </p:cNvPr>
              <p:cNvSpPr/>
              <p:nvPr/>
            </p:nvSpPr>
            <p:spPr>
              <a:xfrm>
                <a:off x="7637058" y="4923650"/>
                <a:ext cx="37145" cy="41945"/>
              </a:xfrm>
              <a:custGeom>
                <a:avLst/>
                <a:gdLst>
                  <a:gd name="connsiteX0" fmla="*/ 18525 w 37145"/>
                  <a:gd name="connsiteY0" fmla="*/ 48 h 41945"/>
                  <a:gd name="connsiteX1" fmla="*/ 18525 w 37145"/>
                  <a:gd name="connsiteY1" fmla="*/ 48 h 41945"/>
                  <a:gd name="connsiteX2" fmla="*/ 96 w 37145"/>
                  <a:gd name="connsiteY2" fmla="*/ 18813 h 41945"/>
                  <a:gd name="connsiteX3" fmla="*/ 0 w 37145"/>
                  <a:gd name="connsiteY3" fmla="*/ 20973 h 41945"/>
                  <a:gd name="connsiteX4" fmla="*/ 96 w 37145"/>
                  <a:gd name="connsiteY4" fmla="*/ 23132 h 41945"/>
                  <a:gd name="connsiteX5" fmla="*/ 18573 w 37145"/>
                  <a:gd name="connsiteY5" fmla="*/ 41945 h 41945"/>
                  <a:gd name="connsiteX6" fmla="*/ 37145 w 37145"/>
                  <a:gd name="connsiteY6" fmla="*/ 20973 h 41945"/>
                  <a:gd name="connsiteX7" fmla="*/ 18573 w 37145"/>
                  <a:gd name="connsiteY7" fmla="*/ 0 h 4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5">
                    <a:moveTo>
                      <a:pt x="18525" y="48"/>
                    </a:moveTo>
                    <a:lnTo>
                      <a:pt x="18525" y="48"/>
                    </a:lnTo>
                    <a:cubicBezTo>
                      <a:pt x="8878" y="48"/>
                      <a:pt x="1008" y="8303"/>
                      <a:pt x="96" y="18813"/>
                    </a:cubicBezTo>
                    <a:cubicBezTo>
                      <a:pt x="0" y="19533"/>
                      <a:pt x="0" y="20253"/>
                      <a:pt x="0" y="20973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73FE95F-FBF8-C512-7E50-2FEB2B11E5DC}"/>
                  </a:ext>
                </a:extLst>
              </p:cNvPr>
              <p:cNvSpPr/>
              <p:nvPr/>
            </p:nvSpPr>
            <p:spPr>
              <a:xfrm>
                <a:off x="7472783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816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08CE089-44E1-F5AF-82E1-536FBCF19B74}"/>
                  </a:ext>
                </a:extLst>
              </p:cNvPr>
              <p:cNvSpPr/>
              <p:nvPr/>
            </p:nvSpPr>
            <p:spPr>
              <a:xfrm>
                <a:off x="7472782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6653 w 37193"/>
                  <a:gd name="connsiteY1" fmla="*/ 96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4 w 37193"/>
                  <a:gd name="connsiteY5" fmla="*/ 20972 h 41944"/>
                  <a:gd name="connsiteX6" fmla="*/ 18573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295" y="1200"/>
                      <a:pt x="-48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843" y="41945"/>
                      <a:pt x="37146" y="32538"/>
                      <a:pt x="37194" y="20972"/>
                    </a:cubicBezTo>
                    <a:cubicBezTo>
                      <a:pt x="37194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577D887-A484-897F-A584-677D0205521F}"/>
                  </a:ext>
                </a:extLst>
              </p:cNvPr>
              <p:cNvSpPr/>
              <p:nvPr/>
            </p:nvSpPr>
            <p:spPr>
              <a:xfrm>
                <a:off x="73086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B5B0421-696D-81F3-8241-3643B43A484F}"/>
                  </a:ext>
                </a:extLst>
              </p:cNvPr>
              <p:cNvSpPr/>
              <p:nvPr/>
            </p:nvSpPr>
            <p:spPr>
              <a:xfrm>
                <a:off x="73086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88416B4-5678-F9E6-E94F-C6C1C628DFA8}"/>
                  </a:ext>
                </a:extLst>
              </p:cNvPr>
              <p:cNvSpPr/>
              <p:nvPr/>
            </p:nvSpPr>
            <p:spPr>
              <a:xfrm>
                <a:off x="7636962" y="4553203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AC7E432-0C06-3010-B4A3-148B01F4B36B}"/>
                  </a:ext>
                </a:extLst>
              </p:cNvPr>
              <p:cNvSpPr/>
              <p:nvPr/>
            </p:nvSpPr>
            <p:spPr>
              <a:xfrm>
                <a:off x="7308604" y="38123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1FFB84-7012-03D6-3AA2-5615EAF1D9A2}"/>
                  </a:ext>
                </a:extLst>
              </p:cNvPr>
              <p:cNvSpPr/>
              <p:nvPr/>
            </p:nvSpPr>
            <p:spPr>
              <a:xfrm>
                <a:off x="7308604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0731EF9-5D14-F8C3-6C23-6CA8A906288A}"/>
                  </a:ext>
                </a:extLst>
              </p:cNvPr>
              <p:cNvSpPr/>
              <p:nvPr/>
            </p:nvSpPr>
            <p:spPr>
              <a:xfrm>
                <a:off x="7308604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5334B13-CA9A-1E62-2DA6-796F03721E6A}"/>
                  </a:ext>
                </a:extLst>
              </p:cNvPr>
              <p:cNvSpPr/>
              <p:nvPr/>
            </p:nvSpPr>
            <p:spPr>
              <a:xfrm>
                <a:off x="7308604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D957EC8-63BE-0342-127B-E76FBFF6440C}"/>
                  </a:ext>
                </a:extLst>
              </p:cNvPr>
              <p:cNvSpPr/>
              <p:nvPr/>
            </p:nvSpPr>
            <p:spPr>
              <a:xfrm>
                <a:off x="7308604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9F1D8-BC00-E99A-94C0-0EFA17CCC602}"/>
                  </a:ext>
                </a:extLst>
              </p:cNvPr>
              <p:cNvSpPr/>
              <p:nvPr/>
            </p:nvSpPr>
            <p:spPr>
              <a:xfrm>
                <a:off x="747278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78B6DC9-D86D-7D05-B8B9-F14C32009F95}"/>
                  </a:ext>
                </a:extLst>
              </p:cNvPr>
              <p:cNvSpPr/>
              <p:nvPr/>
            </p:nvSpPr>
            <p:spPr>
              <a:xfrm>
                <a:off x="7801189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3 h 41944"/>
                  <a:gd name="connsiteX2" fmla="*/ 18620 w 37193"/>
                  <a:gd name="connsiteY2" fmla="*/ 0 h 41944"/>
                  <a:gd name="connsiteX3" fmla="*/ 0 w 37193"/>
                  <a:gd name="connsiteY3" fmla="*/ 20973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193" y="20973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50" y="0"/>
                      <a:pt x="47" y="9358"/>
                      <a:pt x="0" y="20973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C20F72A-0F81-B2DB-2E3C-A1A248C07FDE}"/>
                  </a:ext>
                </a:extLst>
              </p:cNvPr>
              <p:cNvSpPr/>
              <p:nvPr/>
            </p:nvSpPr>
            <p:spPr>
              <a:xfrm>
                <a:off x="7801237" y="4738450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0 w 37146"/>
                  <a:gd name="connsiteY1" fmla="*/ 20972 h 41944"/>
                  <a:gd name="connsiteX2" fmla="*/ 18573 w 37146"/>
                  <a:gd name="connsiteY2" fmla="*/ 41945 h 41944"/>
                  <a:gd name="connsiteX3" fmla="*/ 37146 w 37146"/>
                  <a:gd name="connsiteY3" fmla="*/ 20972 h 41944"/>
                  <a:gd name="connsiteX4" fmla="*/ 18573 w 37146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6" y="32538"/>
                      <a:pt x="37146" y="20972"/>
                    </a:cubicBezTo>
                    <a:cubicBezTo>
                      <a:pt x="37146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7EA6619-3FE6-97AF-298A-1D3C6DA9504A}"/>
                  </a:ext>
                </a:extLst>
              </p:cNvPr>
              <p:cNvSpPr/>
              <p:nvPr/>
            </p:nvSpPr>
            <p:spPr>
              <a:xfrm>
                <a:off x="7801189" y="5108898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1B9EE4-4509-E495-E7DA-5037E849269E}"/>
                  </a:ext>
                </a:extLst>
              </p:cNvPr>
              <p:cNvSpPr/>
              <p:nvPr/>
            </p:nvSpPr>
            <p:spPr>
              <a:xfrm>
                <a:off x="7801189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8C8BF7B-2A90-5F99-129F-C51BD3EDD63D}"/>
                  </a:ext>
                </a:extLst>
              </p:cNvPr>
              <p:cNvSpPr/>
              <p:nvPr/>
            </p:nvSpPr>
            <p:spPr>
              <a:xfrm>
                <a:off x="7801189" y="399755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7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2" y="41945"/>
                      <a:pt x="37145" y="32538"/>
                      <a:pt x="37193" y="20973"/>
                    </a:cubicBezTo>
                    <a:cubicBezTo>
                      <a:pt x="37193" y="9358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E396AE-336A-6D9B-01A8-C59BDF79BF1B}"/>
                  </a:ext>
                </a:extLst>
              </p:cNvPr>
              <p:cNvSpPr/>
              <p:nvPr/>
            </p:nvSpPr>
            <p:spPr>
              <a:xfrm>
                <a:off x="7801189" y="214527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1272753-7891-75ED-06DD-25D35167F9A6}"/>
                  </a:ext>
                </a:extLst>
              </p:cNvPr>
              <p:cNvSpPr/>
              <p:nvPr/>
            </p:nvSpPr>
            <p:spPr>
              <a:xfrm>
                <a:off x="7801237" y="2515767"/>
                <a:ext cx="37146" cy="41944"/>
              </a:xfrm>
              <a:custGeom>
                <a:avLst/>
                <a:gdLst>
                  <a:gd name="connsiteX0" fmla="*/ 18573 w 37146"/>
                  <a:gd name="connsiteY0" fmla="*/ 0 h 41944"/>
                  <a:gd name="connsiteX1" fmla="*/ 816 w 37146"/>
                  <a:gd name="connsiteY1" fmla="*/ 14733 h 41944"/>
                  <a:gd name="connsiteX2" fmla="*/ 0 w 37146"/>
                  <a:gd name="connsiteY2" fmla="*/ 20972 h 41944"/>
                  <a:gd name="connsiteX3" fmla="*/ 18573 w 37146"/>
                  <a:gd name="connsiteY3" fmla="*/ 41945 h 41944"/>
                  <a:gd name="connsiteX4" fmla="*/ 37146 w 37146"/>
                  <a:gd name="connsiteY4" fmla="*/ 20972 h 41944"/>
                  <a:gd name="connsiteX5" fmla="*/ 36330 w 37146"/>
                  <a:gd name="connsiteY5" fmla="*/ 14733 h 41944"/>
                  <a:gd name="connsiteX6" fmla="*/ 18573 w 37146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6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3" y="41945"/>
                      <a:pt x="18573" y="41945"/>
                    </a:cubicBezTo>
                    <a:cubicBezTo>
                      <a:pt x="28843" y="41945"/>
                      <a:pt x="37146" y="32538"/>
                      <a:pt x="37146" y="20972"/>
                    </a:cubicBezTo>
                    <a:cubicBezTo>
                      <a:pt x="37146" y="18765"/>
                      <a:pt x="36858" y="16701"/>
                      <a:pt x="36330" y="14733"/>
                    </a:cubicBezTo>
                    <a:cubicBezTo>
                      <a:pt x="33978" y="6239"/>
                      <a:pt x="26924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3E1A870-8451-C91E-F7ED-85D86E7FAC1F}"/>
                  </a:ext>
                </a:extLst>
              </p:cNvPr>
              <p:cNvSpPr/>
              <p:nvPr/>
            </p:nvSpPr>
            <p:spPr>
              <a:xfrm>
                <a:off x="7801189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0"/>
                      <a:pt x="18620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00FE5A-C597-B0CE-408C-24291AA87FA2}"/>
                  </a:ext>
                </a:extLst>
              </p:cNvPr>
              <p:cNvSpPr/>
              <p:nvPr/>
            </p:nvSpPr>
            <p:spPr>
              <a:xfrm>
                <a:off x="7636962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0 w 37241"/>
                  <a:gd name="connsiteY1" fmla="*/ 20972 h 41944"/>
                  <a:gd name="connsiteX2" fmla="*/ 18621 w 37241"/>
                  <a:gd name="connsiteY2" fmla="*/ 41945 h 41944"/>
                  <a:gd name="connsiteX3" fmla="*/ 37242 w 37241"/>
                  <a:gd name="connsiteY3" fmla="*/ 20972 h 41944"/>
                  <a:gd name="connsiteX4" fmla="*/ 18621 w 37241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584923F-B97F-2E23-133D-E527F002C122}"/>
                  </a:ext>
                </a:extLst>
              </p:cNvPr>
              <p:cNvSpPr/>
              <p:nvPr/>
            </p:nvSpPr>
            <p:spPr>
              <a:xfrm>
                <a:off x="763701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8573 w 37145"/>
                  <a:gd name="connsiteY1" fmla="*/ 0 h 41944"/>
                  <a:gd name="connsiteX2" fmla="*/ 96 w 37145"/>
                  <a:gd name="connsiteY2" fmla="*/ 18765 h 41944"/>
                  <a:gd name="connsiteX3" fmla="*/ 0 w 37145"/>
                  <a:gd name="connsiteY3" fmla="*/ 20972 h 41944"/>
                  <a:gd name="connsiteX4" fmla="*/ 96 w 37145"/>
                  <a:gd name="connsiteY4" fmla="*/ 23132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18573 w 37145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89C3B1F-758C-0721-97B8-F3F0E04D0663}"/>
                  </a:ext>
                </a:extLst>
              </p:cNvPr>
              <p:cNvSpPr/>
              <p:nvPr/>
            </p:nvSpPr>
            <p:spPr>
              <a:xfrm>
                <a:off x="7636962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2CF0D51-EA15-BA95-CC87-D3CBCCC88DF8}"/>
                  </a:ext>
                </a:extLst>
              </p:cNvPr>
              <p:cNvSpPr/>
              <p:nvPr/>
            </p:nvSpPr>
            <p:spPr>
              <a:xfrm>
                <a:off x="7801189" y="3256662"/>
                <a:ext cx="37193" cy="41944"/>
              </a:xfrm>
              <a:custGeom>
                <a:avLst/>
                <a:gdLst>
                  <a:gd name="connsiteX0" fmla="*/ 18620 w 37193"/>
                  <a:gd name="connsiteY0" fmla="*/ 41945 h 41944"/>
                  <a:gd name="connsiteX1" fmla="*/ 37193 w 37193"/>
                  <a:gd name="connsiteY1" fmla="*/ 20972 h 41944"/>
                  <a:gd name="connsiteX2" fmla="*/ 18620 w 37193"/>
                  <a:gd name="connsiteY2" fmla="*/ 0 h 41944"/>
                  <a:gd name="connsiteX3" fmla="*/ 0 w 37193"/>
                  <a:gd name="connsiteY3" fmla="*/ 20972 h 41944"/>
                  <a:gd name="connsiteX4" fmla="*/ 18620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B65621-049A-B044-FF96-8CFD586D136F}"/>
                  </a:ext>
                </a:extLst>
              </p:cNvPr>
              <p:cNvSpPr/>
              <p:nvPr/>
            </p:nvSpPr>
            <p:spPr>
              <a:xfrm>
                <a:off x="7801189" y="2886215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0" y="48"/>
                      <a:pt x="18620" y="0"/>
                    </a:cubicBezTo>
                    <a:cubicBezTo>
                      <a:pt x="8302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C1D0FCF-08FA-30B6-4C59-C2AE1BCA263C}"/>
                  </a:ext>
                </a:extLst>
              </p:cNvPr>
              <p:cNvSpPr/>
              <p:nvPr/>
            </p:nvSpPr>
            <p:spPr>
              <a:xfrm>
                <a:off x="7636962" y="418275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18621 w 37193"/>
                  <a:gd name="connsiteY1" fmla="*/ 0 h 41944"/>
                  <a:gd name="connsiteX2" fmla="*/ 96 w 37193"/>
                  <a:gd name="connsiteY2" fmla="*/ 18765 h 41944"/>
                  <a:gd name="connsiteX3" fmla="*/ 0 w 37193"/>
                  <a:gd name="connsiteY3" fmla="*/ 20972 h 41944"/>
                  <a:gd name="connsiteX4" fmla="*/ 96 w 37193"/>
                  <a:gd name="connsiteY4" fmla="*/ 23132 h 41944"/>
                  <a:gd name="connsiteX5" fmla="*/ 18621 w 37193"/>
                  <a:gd name="connsiteY5" fmla="*/ 41945 h 41944"/>
                  <a:gd name="connsiteX6" fmla="*/ 37193 w 37193"/>
                  <a:gd name="connsiteY6" fmla="*/ 20972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068F1A1-71C2-F2F7-23BE-E09B0CA1DA7D}"/>
                  </a:ext>
                </a:extLst>
              </p:cNvPr>
              <p:cNvSpPr/>
              <p:nvPr/>
            </p:nvSpPr>
            <p:spPr>
              <a:xfrm>
                <a:off x="7636962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96 w 37193"/>
                  <a:gd name="connsiteY1" fmla="*/ 18765 h 41944"/>
                  <a:gd name="connsiteX2" fmla="*/ 0 w 37193"/>
                  <a:gd name="connsiteY2" fmla="*/ 20972 h 41944"/>
                  <a:gd name="connsiteX3" fmla="*/ 96 w 37193"/>
                  <a:gd name="connsiteY3" fmla="*/ 23132 h 41944"/>
                  <a:gd name="connsiteX4" fmla="*/ 18621 w 37193"/>
                  <a:gd name="connsiteY4" fmla="*/ 41945 h 41944"/>
                  <a:gd name="connsiteX5" fmla="*/ 37193 w 37193"/>
                  <a:gd name="connsiteY5" fmla="*/ 20972 h 41944"/>
                  <a:gd name="connsiteX6" fmla="*/ 18621 w 37193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10CEE1-B5BB-3A8B-BB26-E6347EAEE53B}"/>
                  </a:ext>
                </a:extLst>
              </p:cNvPr>
              <p:cNvSpPr/>
              <p:nvPr/>
            </p:nvSpPr>
            <p:spPr>
              <a:xfrm>
                <a:off x="6980149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9AE0413-DEE6-A331-8410-932F46C1B737}"/>
                  </a:ext>
                </a:extLst>
              </p:cNvPr>
              <p:cNvSpPr/>
              <p:nvPr/>
            </p:nvSpPr>
            <p:spPr>
              <a:xfrm>
                <a:off x="845805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4B9A33C-8D1E-6450-EFEB-909D9A995BF9}"/>
                  </a:ext>
                </a:extLst>
              </p:cNvPr>
              <p:cNvSpPr/>
              <p:nvPr/>
            </p:nvSpPr>
            <p:spPr>
              <a:xfrm>
                <a:off x="845805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2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5BB97DA-EE0F-07D8-97A2-17C224525BDE}"/>
                  </a:ext>
                </a:extLst>
              </p:cNvPr>
              <p:cNvSpPr/>
              <p:nvPr/>
            </p:nvSpPr>
            <p:spPr>
              <a:xfrm>
                <a:off x="8622230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3B1CE76-19A4-BE75-1BB2-8FC82A0066D5}"/>
                  </a:ext>
                </a:extLst>
              </p:cNvPr>
              <p:cNvSpPr/>
              <p:nvPr/>
            </p:nvSpPr>
            <p:spPr>
              <a:xfrm>
                <a:off x="8622230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69F04BA-CCF1-073B-A952-18B63DD5B9D8}"/>
                  </a:ext>
                </a:extLst>
              </p:cNvPr>
              <p:cNvSpPr/>
              <p:nvPr/>
            </p:nvSpPr>
            <p:spPr>
              <a:xfrm>
                <a:off x="8458050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2" y="41945"/>
                      <a:pt x="37145" y="32538"/>
                      <a:pt x="37145" y="20973"/>
                    </a:cubicBezTo>
                    <a:cubicBezTo>
                      <a:pt x="37145" y="9358"/>
                      <a:pt x="28842" y="48"/>
                      <a:pt x="18573" y="0"/>
                    </a:cubicBez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61EBA0-DE6E-08AE-48EF-0BE27571364B}"/>
                  </a:ext>
                </a:extLst>
              </p:cNvPr>
              <p:cNvSpPr/>
              <p:nvPr/>
            </p:nvSpPr>
            <p:spPr>
              <a:xfrm>
                <a:off x="829382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9617219-360B-B7B5-AF9B-5E94F29024FE}"/>
                  </a:ext>
                </a:extLst>
              </p:cNvPr>
              <p:cNvSpPr/>
              <p:nvPr/>
            </p:nvSpPr>
            <p:spPr>
              <a:xfrm>
                <a:off x="8622230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3C1CDA7-8333-5CB4-F7B4-CB92AA168F3D}"/>
                  </a:ext>
                </a:extLst>
              </p:cNvPr>
              <p:cNvSpPr/>
              <p:nvPr/>
            </p:nvSpPr>
            <p:spPr>
              <a:xfrm>
                <a:off x="8458002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0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F6234A-3146-DC8A-DEE7-680C9D31F111}"/>
                  </a:ext>
                </a:extLst>
              </p:cNvPr>
              <p:cNvSpPr/>
              <p:nvPr/>
            </p:nvSpPr>
            <p:spPr>
              <a:xfrm>
                <a:off x="8622230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E11F0CF-C2A7-BAC5-C57A-1CE607095999}"/>
                  </a:ext>
                </a:extLst>
              </p:cNvPr>
              <p:cNvSpPr/>
              <p:nvPr/>
            </p:nvSpPr>
            <p:spPr>
              <a:xfrm>
                <a:off x="8622230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F7661AB-9E4B-C549-EDF7-D4B440FCC480}"/>
                  </a:ext>
                </a:extLst>
              </p:cNvPr>
              <p:cNvSpPr/>
              <p:nvPr/>
            </p:nvSpPr>
            <p:spPr>
              <a:xfrm>
                <a:off x="8293823" y="3071414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E79920-71DE-53F7-77DD-BA1D269CA48B}"/>
                  </a:ext>
                </a:extLst>
              </p:cNvPr>
              <p:cNvSpPr/>
              <p:nvPr/>
            </p:nvSpPr>
            <p:spPr>
              <a:xfrm>
                <a:off x="8622230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5501A2E-BC28-3FCC-F53D-6CDF6B1564DC}"/>
                  </a:ext>
                </a:extLst>
              </p:cNvPr>
              <p:cNvSpPr/>
              <p:nvPr/>
            </p:nvSpPr>
            <p:spPr>
              <a:xfrm>
                <a:off x="8622230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ADEFB70-7AF3-7A18-BBDA-AF1DA4B3ACA1}"/>
                  </a:ext>
                </a:extLst>
              </p:cNvPr>
              <p:cNvSpPr/>
              <p:nvPr/>
            </p:nvSpPr>
            <p:spPr>
              <a:xfrm>
                <a:off x="8622230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29D92DF-E2EA-9EE4-7C2B-6856D17F5112}"/>
                  </a:ext>
                </a:extLst>
              </p:cNvPr>
              <p:cNvSpPr/>
              <p:nvPr/>
            </p:nvSpPr>
            <p:spPr>
              <a:xfrm>
                <a:off x="8622230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838129-B70E-3695-9397-8183AD3BE800}"/>
                  </a:ext>
                </a:extLst>
              </p:cNvPr>
              <p:cNvSpPr/>
              <p:nvPr/>
            </p:nvSpPr>
            <p:spPr>
              <a:xfrm>
                <a:off x="8622230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8C4FACB9-A9D0-22D7-CD12-06C0CD5593BF}"/>
                  </a:ext>
                </a:extLst>
              </p:cNvPr>
              <p:cNvSpPr/>
              <p:nvPr/>
            </p:nvSpPr>
            <p:spPr>
              <a:xfrm>
                <a:off x="8293775" y="478284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241D7A56-1E5F-F8FA-7BD8-0E078E74B835}"/>
                  </a:ext>
                </a:extLst>
              </p:cNvPr>
              <p:cNvSpPr/>
              <p:nvPr/>
            </p:nvSpPr>
            <p:spPr>
              <a:xfrm>
                <a:off x="8129644" y="25157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36329 w 37193"/>
                  <a:gd name="connsiteY2" fmla="*/ 14733 h 41944"/>
                  <a:gd name="connsiteX3" fmla="*/ 18573 w 37193"/>
                  <a:gd name="connsiteY3" fmla="*/ 0 h 41944"/>
                  <a:gd name="connsiteX4" fmla="*/ 816 w 37193"/>
                  <a:gd name="connsiteY4" fmla="*/ 14733 h 41944"/>
                  <a:gd name="connsiteX5" fmla="*/ 0 w 37193"/>
                  <a:gd name="connsiteY5" fmla="*/ 2097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6FC9641-2164-6C2B-1ED4-C1FA551B700A}"/>
                  </a:ext>
                </a:extLst>
              </p:cNvPr>
              <p:cNvSpPr/>
              <p:nvPr/>
            </p:nvSpPr>
            <p:spPr>
              <a:xfrm>
                <a:off x="8129644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2BF193A-6793-0BB0-B846-87013D581485}"/>
                  </a:ext>
                </a:extLst>
              </p:cNvPr>
              <p:cNvSpPr/>
              <p:nvPr/>
            </p:nvSpPr>
            <p:spPr>
              <a:xfrm>
                <a:off x="8129596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9DB4C0-22CF-5D81-8923-1539FADAD37E}"/>
                  </a:ext>
                </a:extLst>
              </p:cNvPr>
              <p:cNvSpPr/>
              <p:nvPr/>
            </p:nvSpPr>
            <p:spPr>
              <a:xfrm>
                <a:off x="8129644" y="293036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816 w 37145"/>
                  <a:gd name="connsiteY4" fmla="*/ 14685 h 41944"/>
                  <a:gd name="connsiteX5" fmla="*/ 0 w 37145"/>
                  <a:gd name="connsiteY5" fmla="*/ 20972 h 41944"/>
                  <a:gd name="connsiteX6" fmla="*/ 18573 w 37145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216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70CEBC8-B1C3-67E1-825F-8D8934E46549}"/>
                  </a:ext>
                </a:extLst>
              </p:cNvPr>
              <p:cNvSpPr/>
              <p:nvPr/>
            </p:nvSpPr>
            <p:spPr>
              <a:xfrm>
                <a:off x="8129644" y="3256662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B187891-97B2-EC21-B0F1-31B5170EE750}"/>
                  </a:ext>
                </a:extLst>
              </p:cNvPr>
              <p:cNvSpPr/>
              <p:nvPr/>
            </p:nvSpPr>
            <p:spPr>
              <a:xfrm>
                <a:off x="8129644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D150D1F-94CC-DF35-1FF7-136DAB09F07A}"/>
                  </a:ext>
                </a:extLst>
              </p:cNvPr>
              <p:cNvSpPr/>
              <p:nvPr/>
            </p:nvSpPr>
            <p:spPr>
              <a:xfrm>
                <a:off x="8129644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0EA9A12-2D13-6DAE-6296-C7FA88B843D7}"/>
                  </a:ext>
                </a:extLst>
              </p:cNvPr>
              <p:cNvSpPr/>
              <p:nvPr/>
            </p:nvSpPr>
            <p:spPr>
              <a:xfrm>
                <a:off x="8293775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613AEBD-E4B7-0E28-02BF-BA92D6F3CBF6}"/>
                  </a:ext>
                </a:extLst>
              </p:cNvPr>
              <p:cNvSpPr/>
              <p:nvPr/>
            </p:nvSpPr>
            <p:spPr>
              <a:xfrm>
                <a:off x="8786457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60DD79A-D2F6-361B-64C6-40206C537334}"/>
                  </a:ext>
                </a:extLst>
              </p:cNvPr>
              <p:cNvSpPr/>
              <p:nvPr/>
            </p:nvSpPr>
            <p:spPr>
              <a:xfrm>
                <a:off x="8293775" y="2700967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3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7E5FBE4-0C8A-1C45-4ACB-9E8BF877FDAE}"/>
                  </a:ext>
                </a:extLst>
              </p:cNvPr>
              <p:cNvSpPr/>
              <p:nvPr/>
            </p:nvSpPr>
            <p:spPr>
              <a:xfrm>
                <a:off x="8293775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B816D7C-DE97-5314-D416-131118B3E5D1}"/>
                  </a:ext>
                </a:extLst>
              </p:cNvPr>
              <p:cNvSpPr/>
              <p:nvPr/>
            </p:nvSpPr>
            <p:spPr>
              <a:xfrm>
                <a:off x="8293775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A14D81D-998E-ACCB-C990-66A81398FAF8}"/>
                  </a:ext>
                </a:extLst>
              </p:cNvPr>
              <p:cNvSpPr/>
              <p:nvPr/>
            </p:nvSpPr>
            <p:spPr>
              <a:xfrm>
                <a:off x="8293775" y="12191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0AF2D50-0470-1F2E-B700-AC946686E6D2}"/>
                  </a:ext>
                </a:extLst>
              </p:cNvPr>
              <p:cNvSpPr/>
              <p:nvPr/>
            </p:nvSpPr>
            <p:spPr>
              <a:xfrm>
                <a:off x="8293775" y="196007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F346B4-C91D-C7E6-CB73-38B291CB7DC9}"/>
                  </a:ext>
                </a:extLst>
              </p:cNvPr>
              <p:cNvSpPr/>
              <p:nvPr/>
            </p:nvSpPr>
            <p:spPr>
              <a:xfrm>
                <a:off x="8293775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11FB01F-8E36-E279-488C-DC3AC05EBE02}"/>
                  </a:ext>
                </a:extLst>
              </p:cNvPr>
              <p:cNvSpPr/>
              <p:nvPr/>
            </p:nvSpPr>
            <p:spPr>
              <a:xfrm>
                <a:off x="9443270" y="293036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685 h 41944"/>
                  <a:gd name="connsiteX7" fmla="*/ 0 w 37193"/>
                  <a:gd name="connsiteY7" fmla="*/ 20924 h 41944"/>
                  <a:gd name="connsiteX8" fmla="*/ 16653 w 37193"/>
                  <a:gd name="connsiteY8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685"/>
                    </a:cubicBezTo>
                    <a:cubicBezTo>
                      <a:pt x="336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7E92C96-80FB-7BA8-5B75-2BD4609BC7A7}"/>
                  </a:ext>
                </a:extLst>
              </p:cNvPr>
              <p:cNvSpPr/>
              <p:nvPr/>
            </p:nvSpPr>
            <p:spPr>
              <a:xfrm>
                <a:off x="9443270" y="3256614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20493 w 37193"/>
                  <a:gd name="connsiteY4" fmla="*/ 96 h 41944"/>
                  <a:gd name="connsiteX5" fmla="*/ 20493 w 37193"/>
                  <a:gd name="connsiteY5" fmla="*/ 96 h 41944"/>
                  <a:gd name="connsiteX6" fmla="*/ 18573 w 37193"/>
                  <a:gd name="connsiteY6" fmla="*/ 0 h 41944"/>
                  <a:gd name="connsiteX7" fmla="*/ 16653 w 37193"/>
                  <a:gd name="connsiteY7" fmla="*/ 96 h 41944"/>
                  <a:gd name="connsiteX8" fmla="*/ 0 w 37193"/>
                  <a:gd name="connsiteY8" fmla="*/ 20972 h 41944"/>
                  <a:gd name="connsiteX9" fmla="*/ 16653 w 37193"/>
                  <a:gd name="connsiteY9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63B69C8-EED9-4B6A-19E5-234911F5ABDB}"/>
                  </a:ext>
                </a:extLst>
              </p:cNvPr>
              <p:cNvSpPr/>
              <p:nvPr/>
            </p:nvSpPr>
            <p:spPr>
              <a:xfrm>
                <a:off x="9607449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FD0CD90-3359-C570-379E-82169F1A8A00}"/>
                  </a:ext>
                </a:extLst>
              </p:cNvPr>
              <p:cNvSpPr/>
              <p:nvPr/>
            </p:nvSpPr>
            <p:spPr>
              <a:xfrm>
                <a:off x="8129644" y="1033979"/>
                <a:ext cx="37145" cy="41992"/>
              </a:xfrm>
              <a:custGeom>
                <a:avLst/>
                <a:gdLst>
                  <a:gd name="connsiteX0" fmla="*/ 18525 w 37145"/>
                  <a:gd name="connsiteY0" fmla="*/ 41945 h 41992"/>
                  <a:gd name="connsiteX1" fmla="*/ 37145 w 37145"/>
                  <a:gd name="connsiteY1" fmla="*/ 20972 h 41992"/>
                  <a:gd name="connsiteX2" fmla="*/ 36329 w 37145"/>
                  <a:gd name="connsiteY2" fmla="*/ 14733 h 41992"/>
                  <a:gd name="connsiteX3" fmla="*/ 18573 w 37145"/>
                  <a:gd name="connsiteY3" fmla="*/ 0 h 41992"/>
                  <a:gd name="connsiteX4" fmla="*/ 18573 w 37145"/>
                  <a:gd name="connsiteY4" fmla="*/ 0 h 41992"/>
                  <a:gd name="connsiteX5" fmla="*/ 816 w 37145"/>
                  <a:gd name="connsiteY5" fmla="*/ 14733 h 41992"/>
                  <a:gd name="connsiteX6" fmla="*/ 0 w 37145"/>
                  <a:gd name="connsiteY6" fmla="*/ 21020 h 41992"/>
                  <a:gd name="connsiteX7" fmla="*/ 18573 w 37145"/>
                  <a:gd name="connsiteY7" fmla="*/ 41993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92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1020"/>
                    </a:cubicBezTo>
                    <a:cubicBezTo>
                      <a:pt x="0" y="32634"/>
                      <a:pt x="8302" y="41993"/>
                      <a:pt x="18573" y="4199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B0F514A-DD17-5EC1-68A1-4386F7490BF8}"/>
                  </a:ext>
                </a:extLst>
              </p:cNvPr>
              <p:cNvSpPr/>
              <p:nvPr/>
            </p:nvSpPr>
            <p:spPr>
              <a:xfrm>
                <a:off x="9771628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1005F2-55D1-8E9F-FA34-26EBB6C91035}"/>
                  </a:ext>
                </a:extLst>
              </p:cNvPr>
              <p:cNvSpPr/>
              <p:nvPr/>
            </p:nvSpPr>
            <p:spPr>
              <a:xfrm>
                <a:off x="9443270" y="1033931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7829095-3634-DFAC-9681-980F2D2A6517}"/>
                  </a:ext>
                </a:extLst>
              </p:cNvPr>
              <p:cNvSpPr/>
              <p:nvPr/>
            </p:nvSpPr>
            <p:spPr>
              <a:xfrm>
                <a:off x="9443270" y="2515719"/>
                <a:ext cx="37193" cy="41992"/>
              </a:xfrm>
              <a:custGeom>
                <a:avLst/>
                <a:gdLst>
                  <a:gd name="connsiteX0" fmla="*/ 16653 w 37193"/>
                  <a:gd name="connsiteY0" fmla="*/ 41849 h 41992"/>
                  <a:gd name="connsiteX1" fmla="*/ 18573 w 37193"/>
                  <a:gd name="connsiteY1" fmla="*/ 41993 h 41992"/>
                  <a:gd name="connsiteX2" fmla="*/ 20493 w 37193"/>
                  <a:gd name="connsiteY2" fmla="*/ 41849 h 41992"/>
                  <a:gd name="connsiteX3" fmla="*/ 37193 w 37193"/>
                  <a:gd name="connsiteY3" fmla="*/ 20973 h 41992"/>
                  <a:gd name="connsiteX4" fmla="*/ 36330 w 37193"/>
                  <a:gd name="connsiteY4" fmla="*/ 14686 h 41992"/>
                  <a:gd name="connsiteX5" fmla="*/ 36330 w 37193"/>
                  <a:gd name="connsiteY5" fmla="*/ 14686 h 41992"/>
                  <a:gd name="connsiteX6" fmla="*/ 18573 w 37193"/>
                  <a:gd name="connsiteY6" fmla="*/ 0 h 41992"/>
                  <a:gd name="connsiteX7" fmla="*/ 18573 w 37193"/>
                  <a:gd name="connsiteY7" fmla="*/ 0 h 41992"/>
                  <a:gd name="connsiteX8" fmla="*/ 864 w 37193"/>
                  <a:gd name="connsiteY8" fmla="*/ 14686 h 41992"/>
                  <a:gd name="connsiteX9" fmla="*/ 0 w 37193"/>
                  <a:gd name="connsiteY9" fmla="*/ 20973 h 41992"/>
                  <a:gd name="connsiteX10" fmla="*/ 16653 w 37193"/>
                  <a:gd name="connsiteY10" fmla="*/ 41849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92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197" y="41993"/>
                      <a:pt x="19869" y="41993"/>
                      <a:pt x="20493" y="41849"/>
                    </a:cubicBezTo>
                    <a:cubicBezTo>
                      <a:pt x="29803" y="40793"/>
                      <a:pt x="37193" y="31819"/>
                      <a:pt x="37193" y="20973"/>
                    </a:cubicBezTo>
                    <a:cubicBezTo>
                      <a:pt x="37193" y="18765"/>
                      <a:pt x="36906" y="16701"/>
                      <a:pt x="36330" y="14686"/>
                    </a:cubicBezTo>
                    <a:lnTo>
                      <a:pt x="36330" y="14686"/>
                    </a:ln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17"/>
                      <a:pt x="0" y="20973"/>
                    </a:cubicBezTo>
                    <a:cubicBezTo>
                      <a:pt x="0" y="31819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EFCB5F4-11EF-CF4F-69C8-051A35EF6026}"/>
                  </a:ext>
                </a:extLst>
              </p:cNvPr>
              <p:cNvSpPr/>
              <p:nvPr/>
            </p:nvSpPr>
            <p:spPr>
              <a:xfrm>
                <a:off x="9443270" y="1774825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20493 w 37193"/>
                  <a:gd name="connsiteY2" fmla="*/ 41849 h 41944"/>
                  <a:gd name="connsiteX3" fmla="*/ 37193 w 37193"/>
                  <a:gd name="connsiteY3" fmla="*/ 20972 h 41944"/>
                  <a:gd name="connsiteX4" fmla="*/ 36378 w 37193"/>
                  <a:gd name="connsiteY4" fmla="*/ 14733 h 41944"/>
                  <a:gd name="connsiteX5" fmla="*/ 18621 w 37193"/>
                  <a:gd name="connsiteY5" fmla="*/ 0 h 41944"/>
                  <a:gd name="connsiteX6" fmla="*/ 864 w 37193"/>
                  <a:gd name="connsiteY6" fmla="*/ 14733 h 41944"/>
                  <a:gd name="connsiteX7" fmla="*/ 0 w 37193"/>
                  <a:gd name="connsiteY7" fmla="*/ 20972 h 41944"/>
                  <a:gd name="connsiteX8" fmla="*/ 16653 w 37193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78" y="14733"/>
                    </a:cubicBezTo>
                    <a:cubicBezTo>
                      <a:pt x="34026" y="6239"/>
                      <a:pt x="26923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57CFFFC-A426-84E7-E347-30229C1768B0}"/>
                  </a:ext>
                </a:extLst>
              </p:cNvPr>
              <p:cNvSpPr/>
              <p:nvPr/>
            </p:nvSpPr>
            <p:spPr>
              <a:xfrm>
                <a:off x="97716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DE8D2A-1AE0-80AC-C42F-981CF41455DC}"/>
                  </a:ext>
                </a:extLst>
              </p:cNvPr>
              <p:cNvSpPr/>
              <p:nvPr/>
            </p:nvSpPr>
            <p:spPr>
              <a:xfrm>
                <a:off x="9771628" y="3627109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AB53493-6D51-0B12-80AD-C0DFACAE0C63}"/>
                  </a:ext>
                </a:extLst>
              </p:cNvPr>
              <p:cNvSpPr/>
              <p:nvPr/>
            </p:nvSpPr>
            <p:spPr>
              <a:xfrm>
                <a:off x="10264310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D91BA6E-CFF2-3B08-CCB9-B37F2D911B18}"/>
                  </a:ext>
                </a:extLst>
              </p:cNvPr>
              <p:cNvSpPr/>
              <p:nvPr/>
            </p:nvSpPr>
            <p:spPr>
              <a:xfrm>
                <a:off x="9771628" y="1404378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D99C9AB-8C9D-E0FA-46C3-CD468B474D8F}"/>
                  </a:ext>
                </a:extLst>
              </p:cNvPr>
              <p:cNvSpPr/>
              <p:nvPr/>
            </p:nvSpPr>
            <p:spPr>
              <a:xfrm>
                <a:off x="10100083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F75D1EE-3B87-D463-F5B4-6E67CD4B1E6B}"/>
                  </a:ext>
                </a:extLst>
              </p:cNvPr>
              <p:cNvSpPr/>
              <p:nvPr/>
            </p:nvSpPr>
            <p:spPr>
              <a:xfrm>
                <a:off x="10428585" y="293084"/>
                <a:ext cx="37097" cy="41944"/>
              </a:xfrm>
              <a:custGeom>
                <a:avLst/>
                <a:gdLst>
                  <a:gd name="connsiteX0" fmla="*/ 18524 w 37097"/>
                  <a:gd name="connsiteY0" fmla="*/ 41945 h 41944"/>
                  <a:gd name="connsiteX1" fmla="*/ 37097 w 37097"/>
                  <a:gd name="connsiteY1" fmla="*/ 20972 h 41944"/>
                  <a:gd name="connsiteX2" fmla="*/ 36282 w 37097"/>
                  <a:gd name="connsiteY2" fmla="*/ 14733 h 41944"/>
                  <a:gd name="connsiteX3" fmla="*/ 18572 w 37097"/>
                  <a:gd name="connsiteY3" fmla="*/ 0 h 41944"/>
                  <a:gd name="connsiteX4" fmla="*/ 815 w 37097"/>
                  <a:gd name="connsiteY4" fmla="*/ 14733 h 41944"/>
                  <a:gd name="connsiteX5" fmla="*/ 0 w 37097"/>
                  <a:gd name="connsiteY5" fmla="*/ 20972 h 41944"/>
                  <a:gd name="connsiteX6" fmla="*/ 18620 w 37097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97" h="41944">
                    <a:moveTo>
                      <a:pt x="18524" y="41945"/>
                    </a:moveTo>
                    <a:cubicBezTo>
                      <a:pt x="28747" y="41945"/>
                      <a:pt x="37049" y="32538"/>
                      <a:pt x="37097" y="20972"/>
                    </a:cubicBez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5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7C18A17-2DC4-AEDD-352E-87D99B642566}"/>
                  </a:ext>
                </a:extLst>
              </p:cNvPr>
              <p:cNvSpPr/>
              <p:nvPr/>
            </p:nvSpPr>
            <p:spPr>
              <a:xfrm>
                <a:off x="10100083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A345E4C-8279-015A-C129-BB2FF4FDE429}"/>
                  </a:ext>
                </a:extLst>
              </p:cNvPr>
              <p:cNvSpPr/>
              <p:nvPr/>
            </p:nvSpPr>
            <p:spPr>
              <a:xfrm>
                <a:off x="101000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2D4C472-5691-9F04-422F-8A700B9987A5}"/>
                  </a:ext>
                </a:extLst>
              </p:cNvPr>
              <p:cNvSpPr/>
              <p:nvPr/>
            </p:nvSpPr>
            <p:spPr>
              <a:xfrm>
                <a:off x="10100083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4D225D9-5630-2A93-866C-524924C62E29}"/>
                  </a:ext>
                </a:extLst>
              </p:cNvPr>
              <p:cNvSpPr/>
              <p:nvPr/>
            </p:nvSpPr>
            <p:spPr>
              <a:xfrm>
                <a:off x="9279043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7535E5A-5C78-4D8B-D4C4-5672ACDCBA1E}"/>
                  </a:ext>
                </a:extLst>
              </p:cNvPr>
              <p:cNvSpPr/>
              <p:nvPr/>
            </p:nvSpPr>
            <p:spPr>
              <a:xfrm>
                <a:off x="9114815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8A315AC2-7E82-0383-E819-2E6C90EAFFDA}"/>
                  </a:ext>
                </a:extLst>
              </p:cNvPr>
              <p:cNvSpPr/>
              <p:nvPr/>
            </p:nvSpPr>
            <p:spPr>
              <a:xfrm>
                <a:off x="9279043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708FCC2-C588-AD04-A975-EE1158CEB217}"/>
                  </a:ext>
                </a:extLst>
              </p:cNvPr>
              <p:cNvSpPr/>
              <p:nvPr/>
            </p:nvSpPr>
            <p:spPr>
              <a:xfrm>
                <a:off x="9279043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B58B237-B900-A064-A27E-E4195B459C6F}"/>
                  </a:ext>
                </a:extLst>
              </p:cNvPr>
              <p:cNvSpPr/>
              <p:nvPr/>
            </p:nvSpPr>
            <p:spPr>
              <a:xfrm>
                <a:off x="9114815" y="2145272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C5DE71-ED9B-DAF0-6085-AB8D332280EE}"/>
                  </a:ext>
                </a:extLst>
              </p:cNvPr>
              <p:cNvSpPr/>
              <p:nvPr/>
            </p:nvSpPr>
            <p:spPr>
              <a:xfrm>
                <a:off x="8786457" y="14043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337DB98-A425-5996-66FE-944DF516A186}"/>
                  </a:ext>
                </a:extLst>
              </p:cNvPr>
              <p:cNvSpPr/>
              <p:nvPr/>
            </p:nvSpPr>
            <p:spPr>
              <a:xfrm>
                <a:off x="9114815" y="288621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E0476B-0A36-E396-8C86-156D20706EF4}"/>
                  </a:ext>
                </a:extLst>
              </p:cNvPr>
              <p:cNvSpPr/>
              <p:nvPr/>
            </p:nvSpPr>
            <p:spPr>
              <a:xfrm>
                <a:off x="9279043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A394F-242C-CDAA-A867-C82EABD4992F}"/>
                  </a:ext>
                </a:extLst>
              </p:cNvPr>
              <p:cNvSpPr/>
              <p:nvPr/>
            </p:nvSpPr>
            <p:spPr>
              <a:xfrm>
                <a:off x="9279043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0E47A52-7727-8531-E643-7E98127EDF7E}"/>
                  </a:ext>
                </a:extLst>
              </p:cNvPr>
              <p:cNvSpPr/>
              <p:nvPr/>
            </p:nvSpPr>
            <p:spPr>
              <a:xfrm>
                <a:off x="9279043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8AD36C-E6CB-2760-D212-E9CD9E60FFFA}"/>
                  </a:ext>
                </a:extLst>
              </p:cNvPr>
              <p:cNvSpPr/>
              <p:nvPr/>
            </p:nvSpPr>
            <p:spPr>
              <a:xfrm>
                <a:off x="9279043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45C32DB-B651-68E6-AEF2-2E8C165DBB24}"/>
                  </a:ext>
                </a:extLst>
              </p:cNvPr>
              <p:cNvSpPr/>
              <p:nvPr/>
            </p:nvSpPr>
            <p:spPr>
              <a:xfrm>
                <a:off x="9279043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A7D6673-0402-3924-76B1-2B91D8D0DC95}"/>
                  </a:ext>
                </a:extLst>
              </p:cNvPr>
              <p:cNvSpPr/>
              <p:nvPr/>
            </p:nvSpPr>
            <p:spPr>
              <a:xfrm>
                <a:off x="9279043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D669072-05EC-6252-597E-44B545AFDE49}"/>
                  </a:ext>
                </a:extLst>
              </p:cNvPr>
              <p:cNvSpPr/>
              <p:nvPr/>
            </p:nvSpPr>
            <p:spPr>
              <a:xfrm>
                <a:off x="8786457" y="21453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10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9C278B3-F020-2D02-DC05-BD0AA6026C36}"/>
                  </a:ext>
                </a:extLst>
              </p:cNvPr>
              <p:cNvSpPr/>
              <p:nvPr/>
            </p:nvSpPr>
            <p:spPr>
              <a:xfrm>
                <a:off x="9279043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170C921-2105-ED6C-B204-3030F054B270}"/>
                  </a:ext>
                </a:extLst>
              </p:cNvPr>
              <p:cNvSpPr/>
              <p:nvPr/>
            </p:nvSpPr>
            <p:spPr>
              <a:xfrm>
                <a:off x="9279043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4A5688FC-9D21-2E7F-D1BD-C9526A2A9A73}"/>
                  </a:ext>
                </a:extLst>
              </p:cNvPr>
              <p:cNvSpPr/>
              <p:nvPr/>
            </p:nvSpPr>
            <p:spPr>
              <a:xfrm>
                <a:off x="6651742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53B9A14-8842-E13D-50B7-252A744F8BAC}"/>
                  </a:ext>
                </a:extLst>
              </p:cNvPr>
              <p:cNvSpPr/>
              <p:nvPr/>
            </p:nvSpPr>
            <p:spPr>
              <a:xfrm>
                <a:off x="6980149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9598847-8456-BF4E-ACFB-E933EDE6099B}"/>
                  </a:ext>
                </a:extLst>
              </p:cNvPr>
              <p:cNvSpPr/>
              <p:nvPr/>
            </p:nvSpPr>
            <p:spPr>
              <a:xfrm>
                <a:off x="8786457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4E2BA766-8207-65FC-096C-951ACFF935B3}"/>
                  </a:ext>
                </a:extLst>
              </p:cNvPr>
              <p:cNvSpPr/>
              <p:nvPr/>
            </p:nvSpPr>
            <p:spPr>
              <a:xfrm>
                <a:off x="698019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DDF6E5-92F7-06A0-A289-5339B383DDA2}"/>
                  </a:ext>
                </a:extLst>
              </p:cNvPr>
              <p:cNvSpPr/>
              <p:nvPr/>
            </p:nvSpPr>
            <p:spPr>
              <a:xfrm>
                <a:off x="69801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3882772-FE69-B183-D78B-FF25033995CF}"/>
                  </a:ext>
                </a:extLst>
              </p:cNvPr>
              <p:cNvSpPr/>
              <p:nvPr/>
            </p:nvSpPr>
            <p:spPr>
              <a:xfrm>
                <a:off x="6815970" y="103397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815 w 37193"/>
                  <a:gd name="connsiteY1" fmla="*/ 14685 h 41944"/>
                  <a:gd name="connsiteX2" fmla="*/ 0 w 37193"/>
                  <a:gd name="connsiteY2" fmla="*/ 20972 h 41944"/>
                  <a:gd name="connsiteX3" fmla="*/ 16653 w 37193"/>
                  <a:gd name="connsiteY3" fmla="*/ 41849 h 41944"/>
                  <a:gd name="connsiteX4" fmla="*/ 18573 w 37193"/>
                  <a:gd name="connsiteY4" fmla="*/ 41945 h 41944"/>
                  <a:gd name="connsiteX5" fmla="*/ 37193 w 37193"/>
                  <a:gd name="connsiteY5" fmla="*/ 20972 h 41944"/>
                  <a:gd name="connsiteX6" fmla="*/ 36377 w 37193"/>
                  <a:gd name="connsiteY6" fmla="*/ 14733 h 41944"/>
                  <a:gd name="connsiteX7" fmla="*/ 18621 w 37193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10222" y="0"/>
                      <a:pt x="3215" y="6239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EF331F-4624-BFAC-CDA0-91286F9291FC}"/>
                  </a:ext>
                </a:extLst>
              </p:cNvPr>
              <p:cNvSpPr/>
              <p:nvPr/>
            </p:nvSpPr>
            <p:spPr>
              <a:xfrm>
                <a:off x="698019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96 w 37193"/>
                  <a:gd name="connsiteY3" fmla="*/ 18813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3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cubicBezTo>
                      <a:pt x="1056" y="33642"/>
                      <a:pt x="8974" y="41993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CE3BA2B-58A9-C210-F52A-82EEA6BCBFB2}"/>
                  </a:ext>
                </a:extLst>
              </p:cNvPr>
              <p:cNvSpPr/>
              <p:nvPr/>
            </p:nvSpPr>
            <p:spPr>
              <a:xfrm>
                <a:off x="6815970" y="66348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2EA08EB-263E-CC83-BB00-7EE5A549B879}"/>
                  </a:ext>
                </a:extLst>
              </p:cNvPr>
              <p:cNvSpPr/>
              <p:nvPr/>
            </p:nvSpPr>
            <p:spPr>
              <a:xfrm>
                <a:off x="6816018" y="293036"/>
                <a:ext cx="37145" cy="41944"/>
              </a:xfrm>
              <a:custGeom>
                <a:avLst/>
                <a:gdLst>
                  <a:gd name="connsiteX0" fmla="*/ 16605 w 37145"/>
                  <a:gd name="connsiteY0" fmla="*/ 41849 h 41944"/>
                  <a:gd name="connsiteX1" fmla="*/ 18525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  <a:gd name="connsiteX6" fmla="*/ 815 w 37145"/>
                  <a:gd name="connsiteY6" fmla="*/ 14685 h 41944"/>
                  <a:gd name="connsiteX7" fmla="*/ 0 w 37145"/>
                  <a:gd name="connsiteY7" fmla="*/ 20972 h 41944"/>
                  <a:gd name="connsiteX8" fmla="*/ 16653 w 37145"/>
                  <a:gd name="connsiteY8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6605" y="41849"/>
                    </a:moveTo>
                    <a:cubicBezTo>
                      <a:pt x="17229" y="41945"/>
                      <a:pt x="17901" y="41945"/>
                      <a:pt x="18525" y="41945"/>
                    </a:cubicBez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70A97EA1-96E4-344B-F1C1-4754179A575D}"/>
                  </a:ext>
                </a:extLst>
              </p:cNvPr>
              <p:cNvSpPr/>
              <p:nvPr/>
            </p:nvSpPr>
            <p:spPr>
              <a:xfrm>
                <a:off x="69801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C55EA11-7D82-EBB6-11D5-CDCF68AF0AB2}"/>
                  </a:ext>
                </a:extLst>
              </p:cNvPr>
              <p:cNvSpPr/>
              <p:nvPr/>
            </p:nvSpPr>
            <p:spPr>
              <a:xfrm>
                <a:off x="6815970" y="1404426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37A1AAF-789B-1DB0-304B-BB7C5B1831EE}"/>
                  </a:ext>
                </a:extLst>
              </p:cNvPr>
              <p:cNvSpPr/>
              <p:nvPr/>
            </p:nvSpPr>
            <p:spPr>
              <a:xfrm>
                <a:off x="6980149" y="3071414"/>
                <a:ext cx="37241" cy="41944"/>
              </a:xfrm>
              <a:custGeom>
                <a:avLst/>
                <a:gdLst>
                  <a:gd name="connsiteX0" fmla="*/ 18621 w 37241"/>
                  <a:gd name="connsiteY0" fmla="*/ 41945 h 41944"/>
                  <a:gd name="connsiteX1" fmla="*/ 37242 w 37241"/>
                  <a:gd name="connsiteY1" fmla="*/ 20972 h 41944"/>
                  <a:gd name="connsiteX2" fmla="*/ 18621 w 37241"/>
                  <a:gd name="connsiteY2" fmla="*/ 0 h 41944"/>
                  <a:gd name="connsiteX3" fmla="*/ 0 w 37241"/>
                  <a:gd name="connsiteY3" fmla="*/ 20972 h 41944"/>
                  <a:gd name="connsiteX4" fmla="*/ 18621 w 37241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1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2799A16-3592-DDC9-BA9A-C2C68A47EFF8}"/>
                  </a:ext>
                </a:extLst>
              </p:cNvPr>
              <p:cNvSpPr/>
              <p:nvPr/>
            </p:nvSpPr>
            <p:spPr>
              <a:xfrm>
                <a:off x="698019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CC6C3AE-2C9A-4A24-C0EA-DD59568054B6}"/>
                  </a:ext>
                </a:extLst>
              </p:cNvPr>
              <p:cNvSpPr/>
              <p:nvPr/>
            </p:nvSpPr>
            <p:spPr>
              <a:xfrm>
                <a:off x="6980149" y="4182804"/>
                <a:ext cx="37241" cy="41944"/>
              </a:xfrm>
              <a:custGeom>
                <a:avLst/>
                <a:gdLst>
                  <a:gd name="connsiteX0" fmla="*/ 18621 w 37241"/>
                  <a:gd name="connsiteY0" fmla="*/ 0 h 41944"/>
                  <a:gd name="connsiteX1" fmla="*/ 96 w 37241"/>
                  <a:gd name="connsiteY1" fmla="*/ 18765 h 41944"/>
                  <a:gd name="connsiteX2" fmla="*/ 0 w 37241"/>
                  <a:gd name="connsiteY2" fmla="*/ 20972 h 41944"/>
                  <a:gd name="connsiteX3" fmla="*/ 96 w 37241"/>
                  <a:gd name="connsiteY3" fmla="*/ 23132 h 41944"/>
                  <a:gd name="connsiteX4" fmla="*/ 18621 w 37241"/>
                  <a:gd name="connsiteY4" fmla="*/ 41945 h 41944"/>
                  <a:gd name="connsiteX5" fmla="*/ 37242 w 37241"/>
                  <a:gd name="connsiteY5" fmla="*/ 20972 h 41944"/>
                  <a:gd name="connsiteX6" fmla="*/ 18621 w 37241"/>
                  <a:gd name="connsiteY6" fmla="*/ 0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621" y="0"/>
                    </a:moveTo>
                    <a:cubicBezTo>
                      <a:pt x="8974" y="0"/>
                      <a:pt x="1056" y="8254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lnTo>
                      <a:pt x="18621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7C91F83-ACD0-C09C-0B6F-7E666547C750}"/>
                  </a:ext>
                </a:extLst>
              </p:cNvPr>
              <p:cNvSpPr/>
              <p:nvPr/>
            </p:nvSpPr>
            <p:spPr>
              <a:xfrm>
                <a:off x="6980197" y="478284"/>
                <a:ext cx="37145" cy="41944"/>
              </a:xfrm>
              <a:custGeom>
                <a:avLst/>
                <a:gdLst>
                  <a:gd name="connsiteX0" fmla="*/ 48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48" y="23132"/>
                    </a:moveTo>
                    <a:cubicBezTo>
                      <a:pt x="1008" y="33642"/>
                      <a:pt x="8926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DD4C502-92A3-8F24-D9EA-6F50BFF525EF}"/>
                  </a:ext>
                </a:extLst>
              </p:cNvPr>
              <p:cNvSpPr/>
              <p:nvPr/>
            </p:nvSpPr>
            <p:spPr>
              <a:xfrm>
                <a:off x="698019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4F16465-8B03-07BE-9C0D-BFB39BA2D28F}"/>
                  </a:ext>
                </a:extLst>
              </p:cNvPr>
              <p:cNvSpPr/>
              <p:nvPr/>
            </p:nvSpPr>
            <p:spPr>
              <a:xfrm>
                <a:off x="6980197" y="3441861"/>
                <a:ext cx="37241" cy="41944"/>
              </a:xfrm>
              <a:custGeom>
                <a:avLst/>
                <a:gdLst>
                  <a:gd name="connsiteX0" fmla="*/ 18573 w 37241"/>
                  <a:gd name="connsiteY0" fmla="*/ 0 h 41944"/>
                  <a:gd name="connsiteX1" fmla="*/ 18573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37242 w 37241"/>
                  <a:gd name="connsiteY6" fmla="*/ 20972 h 41944"/>
                  <a:gd name="connsiteX7" fmla="*/ 18621 w 37241"/>
                  <a:gd name="connsiteY7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9406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5942D8C2-CA8C-44D0-34FC-5CBBBE529CB9}"/>
                  </a:ext>
                </a:extLst>
              </p:cNvPr>
              <p:cNvSpPr/>
              <p:nvPr/>
            </p:nvSpPr>
            <p:spPr>
              <a:xfrm>
                <a:off x="6815922" y="2515767"/>
                <a:ext cx="37241" cy="41944"/>
              </a:xfrm>
              <a:custGeom>
                <a:avLst/>
                <a:gdLst>
                  <a:gd name="connsiteX0" fmla="*/ 16701 w 37241"/>
                  <a:gd name="connsiteY0" fmla="*/ 41849 h 41944"/>
                  <a:gd name="connsiteX1" fmla="*/ 18621 w 37241"/>
                  <a:gd name="connsiteY1" fmla="*/ 41945 h 41944"/>
                  <a:gd name="connsiteX2" fmla="*/ 37242 w 37241"/>
                  <a:gd name="connsiteY2" fmla="*/ 20972 h 41944"/>
                  <a:gd name="connsiteX3" fmla="*/ 36377 w 37241"/>
                  <a:gd name="connsiteY3" fmla="*/ 14733 h 41944"/>
                  <a:gd name="connsiteX4" fmla="*/ 18621 w 37241"/>
                  <a:gd name="connsiteY4" fmla="*/ 0 h 41944"/>
                  <a:gd name="connsiteX5" fmla="*/ 864 w 37241"/>
                  <a:gd name="connsiteY5" fmla="*/ 14733 h 41944"/>
                  <a:gd name="connsiteX6" fmla="*/ 0 w 37241"/>
                  <a:gd name="connsiteY6" fmla="*/ 20972 h 41944"/>
                  <a:gd name="connsiteX7" fmla="*/ 16653 w 37241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41" h="41944">
                    <a:moveTo>
                      <a:pt x="16701" y="41849"/>
                    </a:moveTo>
                    <a:cubicBezTo>
                      <a:pt x="17325" y="41897"/>
                      <a:pt x="17997" y="41945"/>
                      <a:pt x="18621" y="41945"/>
                    </a:cubicBezTo>
                    <a:cubicBezTo>
                      <a:pt x="28891" y="41945"/>
                      <a:pt x="37193" y="32538"/>
                      <a:pt x="37242" y="20972"/>
                    </a:cubicBezTo>
                    <a:cubicBezTo>
                      <a:pt x="37242" y="18765"/>
                      <a:pt x="36953" y="16701"/>
                      <a:pt x="36377" y="14733"/>
                    </a:cubicBezTo>
                    <a:cubicBezTo>
                      <a:pt x="34026" y="6239"/>
                      <a:pt x="26971" y="0"/>
                      <a:pt x="18621" y="0"/>
                    </a:cubicBez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3CCB3A6-B085-036D-7537-36103DCC031C}"/>
                  </a:ext>
                </a:extLst>
              </p:cNvPr>
              <p:cNvSpPr/>
              <p:nvPr/>
            </p:nvSpPr>
            <p:spPr>
              <a:xfrm>
                <a:off x="6651742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335A72F-3B3E-0A49-7129-50D808D0E903}"/>
                  </a:ext>
                </a:extLst>
              </p:cNvPr>
              <p:cNvSpPr/>
              <p:nvPr/>
            </p:nvSpPr>
            <p:spPr>
              <a:xfrm>
                <a:off x="6651742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AF444C31-EF98-2EB4-1E1E-DF4299347CD2}"/>
                  </a:ext>
                </a:extLst>
              </p:cNvPr>
              <p:cNvSpPr/>
              <p:nvPr/>
            </p:nvSpPr>
            <p:spPr>
              <a:xfrm>
                <a:off x="6651791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8F30760-5BF8-8344-0F63-9BCAFC8C09F2}"/>
                  </a:ext>
                </a:extLst>
              </p:cNvPr>
              <p:cNvSpPr/>
              <p:nvPr/>
            </p:nvSpPr>
            <p:spPr>
              <a:xfrm>
                <a:off x="6651742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5AB6F549-760A-99C4-B16D-617889569BD5}"/>
                  </a:ext>
                </a:extLst>
              </p:cNvPr>
              <p:cNvSpPr/>
              <p:nvPr/>
            </p:nvSpPr>
            <p:spPr>
              <a:xfrm>
                <a:off x="6651742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3D4EB30-3DDC-EEAD-69A9-C790F07CCF6F}"/>
                  </a:ext>
                </a:extLst>
              </p:cNvPr>
              <p:cNvSpPr/>
              <p:nvPr/>
            </p:nvSpPr>
            <p:spPr>
              <a:xfrm>
                <a:off x="6651742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EBA2B99-6032-2317-A429-818A41647940}"/>
                  </a:ext>
                </a:extLst>
              </p:cNvPr>
              <p:cNvSpPr/>
              <p:nvPr/>
            </p:nvSpPr>
            <p:spPr>
              <a:xfrm>
                <a:off x="6651742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DB9E7EF-5A9A-E311-352A-DE2C87AFAAD1}"/>
                  </a:ext>
                </a:extLst>
              </p:cNvPr>
              <p:cNvSpPr/>
              <p:nvPr/>
            </p:nvSpPr>
            <p:spPr>
              <a:xfrm>
                <a:off x="6651742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5020C9E-4720-5FD4-8269-69E744C9C7B4}"/>
                  </a:ext>
                </a:extLst>
              </p:cNvPr>
              <p:cNvSpPr/>
              <p:nvPr/>
            </p:nvSpPr>
            <p:spPr>
              <a:xfrm>
                <a:off x="6815970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358B2D63-480F-1F15-B352-6185D7458851}"/>
                  </a:ext>
                </a:extLst>
              </p:cNvPr>
              <p:cNvSpPr/>
              <p:nvPr/>
            </p:nvSpPr>
            <p:spPr>
              <a:xfrm>
                <a:off x="6815970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16653 w 37145"/>
                  <a:gd name="connsiteY1" fmla="*/ 9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37145 w 37145"/>
                  <a:gd name="connsiteY5" fmla="*/ 20972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295" y="1200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A41A45C-B2CE-F94B-0063-BEA43FD8CBB2}"/>
                  </a:ext>
                </a:extLst>
              </p:cNvPr>
              <p:cNvSpPr/>
              <p:nvPr/>
            </p:nvSpPr>
            <p:spPr>
              <a:xfrm>
                <a:off x="6815922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18621 w 37145"/>
                  <a:gd name="connsiteY1" fmla="*/ 0 h 41944"/>
                  <a:gd name="connsiteX2" fmla="*/ 864 w 37145"/>
                  <a:gd name="connsiteY2" fmla="*/ 14686 h 41944"/>
                  <a:gd name="connsiteX3" fmla="*/ 0 w 37145"/>
                  <a:gd name="connsiteY3" fmla="*/ 20972 h 41944"/>
                  <a:gd name="connsiteX4" fmla="*/ 16653 w 37145"/>
                  <a:gd name="connsiteY4" fmla="*/ 41849 h 41944"/>
                  <a:gd name="connsiteX5" fmla="*/ 18573 w 37145"/>
                  <a:gd name="connsiteY5" fmla="*/ 41945 h 41944"/>
                  <a:gd name="connsiteX6" fmla="*/ 37145 w 37145"/>
                  <a:gd name="connsiteY6" fmla="*/ 20972 h 41944"/>
                  <a:gd name="connsiteX7" fmla="*/ 36329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lnTo>
                      <a:pt x="18621" y="0"/>
                    </a:ln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7E41D03-13B0-A773-F55E-9E0F25033148}"/>
                  </a:ext>
                </a:extLst>
              </p:cNvPr>
              <p:cNvSpPr/>
              <p:nvPr/>
            </p:nvSpPr>
            <p:spPr>
              <a:xfrm>
                <a:off x="6815970" y="2145272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326986B-A920-E991-03E6-67773FDD2BBB}"/>
                  </a:ext>
                </a:extLst>
              </p:cNvPr>
              <p:cNvSpPr/>
              <p:nvPr/>
            </p:nvSpPr>
            <p:spPr>
              <a:xfrm>
                <a:off x="6651742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DD96A381-947C-F2C4-8EF7-CFBC49C56DF4}"/>
                  </a:ext>
                </a:extLst>
              </p:cNvPr>
              <p:cNvSpPr/>
              <p:nvPr/>
            </p:nvSpPr>
            <p:spPr>
              <a:xfrm>
                <a:off x="6815970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F7281454-225D-8BE2-4BDD-D10C3DC81BB0}"/>
                  </a:ext>
                </a:extLst>
              </p:cNvPr>
              <p:cNvSpPr/>
              <p:nvPr/>
            </p:nvSpPr>
            <p:spPr>
              <a:xfrm>
                <a:off x="7144328" y="1404426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03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8C9DE28-E458-81C6-9F42-75ED798AD5B7}"/>
                  </a:ext>
                </a:extLst>
              </p:cNvPr>
              <p:cNvSpPr/>
              <p:nvPr/>
            </p:nvSpPr>
            <p:spPr>
              <a:xfrm>
                <a:off x="7965417" y="270101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128CDD9-2164-9D43-2A93-65460CBB8173}"/>
                  </a:ext>
                </a:extLst>
              </p:cNvPr>
              <p:cNvSpPr/>
              <p:nvPr/>
            </p:nvSpPr>
            <p:spPr>
              <a:xfrm>
                <a:off x="7965417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  <a:gd name="connsiteX5" fmla="*/ 18573 w 37145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lnTo>
                      <a:pt x="18573" y="0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909702-1C0B-820A-D5C5-593B0A86132C}"/>
                  </a:ext>
                </a:extLst>
              </p:cNvPr>
              <p:cNvSpPr/>
              <p:nvPr/>
            </p:nvSpPr>
            <p:spPr>
              <a:xfrm>
                <a:off x="8129644" y="1774873"/>
                <a:ext cx="37145" cy="41944"/>
              </a:xfrm>
              <a:custGeom>
                <a:avLst/>
                <a:gdLst>
                  <a:gd name="connsiteX0" fmla="*/ 18525 w 37145"/>
                  <a:gd name="connsiteY0" fmla="*/ 41945 h 41944"/>
                  <a:gd name="connsiteX1" fmla="*/ 37145 w 37145"/>
                  <a:gd name="connsiteY1" fmla="*/ 20972 h 41944"/>
                  <a:gd name="connsiteX2" fmla="*/ 36329 w 37145"/>
                  <a:gd name="connsiteY2" fmla="*/ 14733 h 41944"/>
                  <a:gd name="connsiteX3" fmla="*/ 18573 w 37145"/>
                  <a:gd name="connsiteY3" fmla="*/ 0 h 41944"/>
                  <a:gd name="connsiteX4" fmla="*/ 18573 w 37145"/>
                  <a:gd name="connsiteY4" fmla="*/ 0 h 41944"/>
                  <a:gd name="connsiteX5" fmla="*/ 816 w 37145"/>
                  <a:gd name="connsiteY5" fmla="*/ 14733 h 41944"/>
                  <a:gd name="connsiteX6" fmla="*/ 0 w 37145"/>
                  <a:gd name="connsiteY6" fmla="*/ 20972 h 41944"/>
                  <a:gd name="connsiteX7" fmla="*/ 18573 w 37145"/>
                  <a:gd name="connsiteY7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8525" y="41945"/>
                    </a:moveTo>
                    <a:cubicBezTo>
                      <a:pt x="28795" y="41945"/>
                      <a:pt x="37097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86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0911A378-70AF-6F95-2F2F-E4EEBC5F3190}"/>
                  </a:ext>
                </a:extLst>
              </p:cNvPr>
              <p:cNvSpPr/>
              <p:nvPr/>
            </p:nvSpPr>
            <p:spPr>
              <a:xfrm>
                <a:off x="7965417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E015A29-D127-BCB7-C744-908AB4C305B6}"/>
                  </a:ext>
                </a:extLst>
              </p:cNvPr>
              <p:cNvSpPr/>
              <p:nvPr/>
            </p:nvSpPr>
            <p:spPr>
              <a:xfrm>
                <a:off x="7636962" y="107837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E253823-F358-66DB-4ABD-A9BC6E406847}"/>
                  </a:ext>
                </a:extLst>
              </p:cNvPr>
              <p:cNvSpPr/>
              <p:nvPr/>
            </p:nvSpPr>
            <p:spPr>
              <a:xfrm>
                <a:off x="7636962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406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42FCF78-7CF9-63AA-175B-25054683612C}"/>
                  </a:ext>
                </a:extLst>
              </p:cNvPr>
              <p:cNvSpPr/>
              <p:nvPr/>
            </p:nvSpPr>
            <p:spPr>
              <a:xfrm>
                <a:off x="7637010" y="1219178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765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7DA554B-CCC2-908F-BBEF-F8B19DACD8CA}"/>
                  </a:ext>
                </a:extLst>
              </p:cNvPr>
              <p:cNvSpPr/>
              <p:nvPr/>
            </p:nvSpPr>
            <p:spPr>
              <a:xfrm>
                <a:off x="7637010" y="478284"/>
                <a:ext cx="37145" cy="41944"/>
              </a:xfrm>
              <a:custGeom>
                <a:avLst/>
                <a:gdLst>
                  <a:gd name="connsiteX0" fmla="*/ 96 w 37145"/>
                  <a:gd name="connsiteY0" fmla="*/ 2313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96 w 37145"/>
                  <a:gd name="connsiteY4" fmla="*/ 18813 h 41944"/>
                  <a:gd name="connsiteX5" fmla="*/ 0 w 37145"/>
                  <a:gd name="connsiteY5" fmla="*/ 20972 h 41944"/>
                  <a:gd name="connsiteX6" fmla="*/ 96 w 37145"/>
                  <a:gd name="connsiteY6" fmla="*/ 23132 h 41944"/>
                  <a:gd name="connsiteX7" fmla="*/ 96 w 37145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96" y="23132"/>
                    </a:move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926" y="0"/>
                      <a:pt x="1008" y="8255"/>
                      <a:pt x="96" y="18813"/>
                    </a:cubicBezTo>
                    <a:cubicBezTo>
                      <a:pt x="48" y="19533"/>
                      <a:pt x="0" y="20252"/>
                      <a:pt x="0" y="20972"/>
                    </a:cubicBezTo>
                    <a:cubicBezTo>
                      <a:pt x="0" y="21692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1E37AF0-4D1F-42D5-2C94-B70E0C7635A2}"/>
                  </a:ext>
                </a:extLst>
              </p:cNvPr>
              <p:cNvSpPr/>
              <p:nvPr/>
            </p:nvSpPr>
            <p:spPr>
              <a:xfrm>
                <a:off x="7965417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lnTo>
                      <a:pt x="18573" y="41945"/>
                    </a:ln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D9FE3D1-7B28-DEF8-CBB8-98B7EC646B2A}"/>
                  </a:ext>
                </a:extLst>
              </p:cNvPr>
              <p:cNvSpPr/>
              <p:nvPr/>
            </p:nvSpPr>
            <p:spPr>
              <a:xfrm>
                <a:off x="8129644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3 h 41944"/>
                  <a:gd name="connsiteX2" fmla="*/ 18573 w 37145"/>
                  <a:gd name="connsiteY2" fmla="*/ 0 h 41944"/>
                  <a:gd name="connsiteX3" fmla="*/ 0 w 37145"/>
                  <a:gd name="connsiteY3" fmla="*/ 20973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7978748-BFC6-C03F-352A-A4A4750285A3}"/>
                  </a:ext>
                </a:extLst>
              </p:cNvPr>
              <p:cNvSpPr/>
              <p:nvPr/>
            </p:nvSpPr>
            <p:spPr>
              <a:xfrm>
                <a:off x="8129644" y="436800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A468AE5-B895-C9B8-5DC9-1E7982B1F523}"/>
                  </a:ext>
                </a:extLst>
              </p:cNvPr>
              <p:cNvSpPr/>
              <p:nvPr/>
            </p:nvSpPr>
            <p:spPr>
              <a:xfrm>
                <a:off x="8129596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8A1E1C99-C408-61E7-51BC-4FDC693FA7F2}"/>
                  </a:ext>
                </a:extLst>
              </p:cNvPr>
              <p:cNvSpPr/>
              <p:nvPr/>
            </p:nvSpPr>
            <p:spPr>
              <a:xfrm>
                <a:off x="7965417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A630A39-9602-FDC6-24C2-D21D479951C0}"/>
                  </a:ext>
                </a:extLst>
              </p:cNvPr>
              <p:cNvSpPr/>
              <p:nvPr/>
            </p:nvSpPr>
            <p:spPr>
              <a:xfrm>
                <a:off x="7965417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213D01A-4F7E-189A-5FAF-7D34B4A4FC62}"/>
                  </a:ext>
                </a:extLst>
              </p:cNvPr>
              <p:cNvSpPr/>
              <p:nvPr/>
            </p:nvSpPr>
            <p:spPr>
              <a:xfrm>
                <a:off x="7965417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C9F5883-AFCB-AF2B-1BBD-AA433899F973}"/>
                  </a:ext>
                </a:extLst>
              </p:cNvPr>
              <p:cNvSpPr/>
              <p:nvPr/>
            </p:nvSpPr>
            <p:spPr>
              <a:xfrm>
                <a:off x="7965417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2F0A76C-9D31-60C4-2F75-C1A72A574ADF}"/>
                  </a:ext>
                </a:extLst>
              </p:cNvPr>
              <p:cNvSpPr/>
              <p:nvPr/>
            </p:nvSpPr>
            <p:spPr>
              <a:xfrm>
                <a:off x="7636962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43" y="0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91D6D7E-6BC0-00B5-5FDC-BB6A5C09E090}"/>
                  </a:ext>
                </a:extLst>
              </p:cNvPr>
              <p:cNvSpPr/>
              <p:nvPr/>
            </p:nvSpPr>
            <p:spPr>
              <a:xfrm>
                <a:off x="73086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4F975B6-7A08-3C8B-0401-E55E98528C2D}"/>
                  </a:ext>
                </a:extLst>
              </p:cNvPr>
              <p:cNvSpPr/>
              <p:nvPr/>
            </p:nvSpPr>
            <p:spPr>
              <a:xfrm>
                <a:off x="7472783" y="288621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B46FE9-458B-FB24-E891-A8DC4D3E8A77}"/>
                  </a:ext>
                </a:extLst>
              </p:cNvPr>
              <p:cNvSpPr/>
              <p:nvPr/>
            </p:nvSpPr>
            <p:spPr>
              <a:xfrm>
                <a:off x="7308604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  <a:gd name="connsiteX5" fmla="*/ 18573 w 37193"/>
                  <a:gd name="connsiteY5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EE2A93-540F-C664-7B5C-E532736BB23D}"/>
                  </a:ext>
                </a:extLst>
              </p:cNvPr>
              <p:cNvSpPr/>
              <p:nvPr/>
            </p:nvSpPr>
            <p:spPr>
              <a:xfrm>
                <a:off x="7308604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F576AC5-16E1-0453-8BEE-BA4585A17C54}"/>
                  </a:ext>
                </a:extLst>
              </p:cNvPr>
              <p:cNvSpPr/>
              <p:nvPr/>
            </p:nvSpPr>
            <p:spPr>
              <a:xfrm>
                <a:off x="7472783" y="2145272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6EDD904-8DB7-15C1-2FD8-99DE6FACB0D5}"/>
                  </a:ext>
                </a:extLst>
              </p:cNvPr>
              <p:cNvSpPr/>
              <p:nvPr/>
            </p:nvSpPr>
            <p:spPr>
              <a:xfrm>
                <a:off x="71443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6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282 w 37145"/>
                  <a:gd name="connsiteY5" fmla="*/ 14733 h 41944"/>
                  <a:gd name="connsiteX6" fmla="*/ 18525 w 37145"/>
                  <a:gd name="connsiteY6" fmla="*/ 48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6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50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282" y="14733"/>
                    </a:cubicBezTo>
                    <a:cubicBezTo>
                      <a:pt x="33930" y="6239"/>
                      <a:pt x="26876" y="0"/>
                      <a:pt x="18525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97557B9-C2C3-D724-1527-1BC79D962F27}"/>
                  </a:ext>
                </a:extLst>
              </p:cNvPr>
              <p:cNvSpPr/>
              <p:nvPr/>
            </p:nvSpPr>
            <p:spPr>
              <a:xfrm>
                <a:off x="73086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  <a:gd name="connsiteX5" fmla="*/ 18573 w 37145"/>
                  <a:gd name="connsiteY5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lnTo>
                      <a:pt x="18573" y="0"/>
                    </a:ln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73B5FDAC-ADB0-6166-5CE1-C715D44364B0}"/>
                  </a:ext>
                </a:extLst>
              </p:cNvPr>
              <p:cNvSpPr/>
              <p:nvPr/>
            </p:nvSpPr>
            <p:spPr>
              <a:xfrm>
                <a:off x="7144328" y="21453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1" y="0"/>
                      <a:pt x="48" y="9358"/>
                      <a:pt x="0" y="20972"/>
                    </a:cubicBezTo>
                    <a:cubicBezTo>
                      <a:pt x="0" y="32538"/>
                      <a:pt x="8351" y="41897"/>
                      <a:pt x="18621" y="41945"/>
                    </a:cubicBezTo>
                    <a:cubicBezTo>
                      <a:pt x="28891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0143240-92C8-B578-E7AE-2E2D09035D32}"/>
                  </a:ext>
                </a:extLst>
              </p:cNvPr>
              <p:cNvSpPr/>
              <p:nvPr/>
            </p:nvSpPr>
            <p:spPr>
              <a:xfrm>
                <a:off x="7637010" y="2330520"/>
                <a:ext cx="37145" cy="41944"/>
              </a:xfrm>
              <a:custGeom>
                <a:avLst/>
                <a:gdLst>
                  <a:gd name="connsiteX0" fmla="*/ 0 w 37145"/>
                  <a:gd name="connsiteY0" fmla="*/ 20972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18573 w 37145"/>
                  <a:gd name="connsiteY3" fmla="*/ 0 h 41944"/>
                  <a:gd name="connsiteX4" fmla="*/ 0 w 37145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0" y="20972"/>
                    </a:move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ubicBezTo>
                      <a:pt x="8302" y="0"/>
                      <a:pt x="0" y="9406"/>
                      <a:pt x="0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1ECB711-B4B4-424E-58BD-9D3A8082E791}"/>
                  </a:ext>
                </a:extLst>
              </p:cNvPr>
              <p:cNvSpPr/>
              <p:nvPr/>
            </p:nvSpPr>
            <p:spPr>
              <a:xfrm>
                <a:off x="7636962" y="1960073"/>
                <a:ext cx="37193" cy="41944"/>
              </a:xfrm>
              <a:custGeom>
                <a:avLst/>
                <a:gdLst>
                  <a:gd name="connsiteX0" fmla="*/ 96 w 37193"/>
                  <a:gd name="connsiteY0" fmla="*/ 23132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18573 w 37193"/>
                  <a:gd name="connsiteY3" fmla="*/ 0 h 41944"/>
                  <a:gd name="connsiteX4" fmla="*/ 96 w 37193"/>
                  <a:gd name="connsiteY4" fmla="*/ 18765 h 41944"/>
                  <a:gd name="connsiteX5" fmla="*/ 0 w 37193"/>
                  <a:gd name="connsiteY5" fmla="*/ 20972 h 41944"/>
                  <a:gd name="connsiteX6" fmla="*/ 96 w 37193"/>
                  <a:gd name="connsiteY6" fmla="*/ 23132 h 41944"/>
                  <a:gd name="connsiteX7" fmla="*/ 96 w 37193"/>
                  <a:gd name="connsiteY7" fmla="*/ 2313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96" y="23132"/>
                    </a:moveTo>
                    <a:cubicBezTo>
                      <a:pt x="1056" y="33642"/>
                      <a:pt x="8974" y="41993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926" y="0"/>
                      <a:pt x="1008" y="8255"/>
                      <a:pt x="96" y="18765"/>
                    </a:cubicBezTo>
                    <a:cubicBezTo>
                      <a:pt x="48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6" y="23132"/>
                    </a:cubicBezTo>
                    <a:lnTo>
                      <a:pt x="96" y="23132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9837311-C36D-DAFC-8491-B02C3FFA3D3A}"/>
                  </a:ext>
                </a:extLst>
              </p:cNvPr>
              <p:cNvSpPr/>
              <p:nvPr/>
            </p:nvSpPr>
            <p:spPr>
              <a:xfrm>
                <a:off x="7472783" y="2515767"/>
                <a:ext cx="37193" cy="41944"/>
              </a:xfrm>
              <a:custGeom>
                <a:avLst/>
                <a:gdLst>
                  <a:gd name="connsiteX0" fmla="*/ 16653 w 37193"/>
                  <a:gd name="connsiteY0" fmla="*/ 41849 h 41944"/>
                  <a:gd name="connsiteX1" fmla="*/ 18573 w 37193"/>
                  <a:gd name="connsiteY1" fmla="*/ 41945 h 41944"/>
                  <a:gd name="connsiteX2" fmla="*/ 37193 w 37193"/>
                  <a:gd name="connsiteY2" fmla="*/ 20972 h 41944"/>
                  <a:gd name="connsiteX3" fmla="*/ 36329 w 37193"/>
                  <a:gd name="connsiteY3" fmla="*/ 14733 h 41944"/>
                  <a:gd name="connsiteX4" fmla="*/ 18573 w 37193"/>
                  <a:gd name="connsiteY4" fmla="*/ 0 h 41944"/>
                  <a:gd name="connsiteX5" fmla="*/ 816 w 37193"/>
                  <a:gd name="connsiteY5" fmla="*/ 14733 h 41944"/>
                  <a:gd name="connsiteX6" fmla="*/ 0 w 37193"/>
                  <a:gd name="connsiteY6" fmla="*/ 20972 h 41944"/>
                  <a:gd name="connsiteX7" fmla="*/ 16653 w 37193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93" h="41944">
                    <a:moveTo>
                      <a:pt x="16653" y="41849"/>
                    </a:move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18765"/>
                      <a:pt x="36905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F8E08BD-6A96-CCBA-E173-E6B5D144C5B0}"/>
                  </a:ext>
                </a:extLst>
              </p:cNvPr>
              <p:cNvSpPr/>
              <p:nvPr/>
            </p:nvSpPr>
            <p:spPr>
              <a:xfrm>
                <a:off x="7472783" y="293036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24 h 41944"/>
                  <a:gd name="connsiteX7" fmla="*/ 16653 w 37145"/>
                  <a:gd name="connsiteY7" fmla="*/ 41801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3" y="41801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48CEC11-0EC4-A204-5F5C-62FC6D470E3D}"/>
                  </a:ext>
                </a:extLst>
              </p:cNvPr>
              <p:cNvSpPr/>
              <p:nvPr/>
            </p:nvSpPr>
            <p:spPr>
              <a:xfrm>
                <a:off x="7472783" y="1404378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9213923-59B6-A435-EAEA-494E192877F2}"/>
                  </a:ext>
                </a:extLst>
              </p:cNvPr>
              <p:cNvSpPr/>
              <p:nvPr/>
            </p:nvSpPr>
            <p:spPr>
              <a:xfrm>
                <a:off x="7472783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41945 h 41944"/>
                  <a:gd name="connsiteX1" fmla="*/ 37145 w 37145"/>
                  <a:gd name="connsiteY1" fmla="*/ 20972 h 41944"/>
                  <a:gd name="connsiteX2" fmla="*/ 18573 w 37145"/>
                  <a:gd name="connsiteY2" fmla="*/ 0 h 41944"/>
                  <a:gd name="connsiteX3" fmla="*/ 0 w 37145"/>
                  <a:gd name="connsiteY3" fmla="*/ 20972 h 41944"/>
                  <a:gd name="connsiteX4" fmla="*/ 18573 w 37145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C25CBB2-A245-E42B-0517-6575AD42AFA5}"/>
                  </a:ext>
                </a:extLst>
              </p:cNvPr>
              <p:cNvSpPr/>
              <p:nvPr/>
            </p:nvSpPr>
            <p:spPr>
              <a:xfrm>
                <a:off x="7472783" y="1033931"/>
                <a:ext cx="37145" cy="41944"/>
              </a:xfrm>
              <a:custGeom>
                <a:avLst/>
                <a:gdLst>
                  <a:gd name="connsiteX0" fmla="*/ 16653 w 37145"/>
                  <a:gd name="connsiteY0" fmla="*/ 41849 h 41944"/>
                  <a:gd name="connsiteX1" fmla="*/ 18573 w 37145"/>
                  <a:gd name="connsiteY1" fmla="*/ 41945 h 41944"/>
                  <a:gd name="connsiteX2" fmla="*/ 37145 w 37145"/>
                  <a:gd name="connsiteY2" fmla="*/ 20972 h 41944"/>
                  <a:gd name="connsiteX3" fmla="*/ 36329 w 37145"/>
                  <a:gd name="connsiteY3" fmla="*/ 14733 h 41944"/>
                  <a:gd name="connsiteX4" fmla="*/ 18573 w 37145"/>
                  <a:gd name="connsiteY4" fmla="*/ 0 h 41944"/>
                  <a:gd name="connsiteX5" fmla="*/ 816 w 37145"/>
                  <a:gd name="connsiteY5" fmla="*/ 14685 h 41944"/>
                  <a:gd name="connsiteX6" fmla="*/ 0 w 37145"/>
                  <a:gd name="connsiteY6" fmla="*/ 20972 h 41944"/>
                  <a:gd name="connsiteX7" fmla="*/ 16653 w 37145"/>
                  <a:gd name="connsiteY7" fmla="*/ 41849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45" h="41944">
                    <a:moveTo>
                      <a:pt x="16653" y="41849"/>
                    </a:move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8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ubicBezTo>
                      <a:pt x="10222" y="0"/>
                      <a:pt x="3168" y="6191"/>
                      <a:pt x="816" y="14685"/>
                    </a:cubicBezTo>
                    <a:cubicBezTo>
                      <a:pt x="288" y="16653"/>
                      <a:pt x="0" y="18717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E2F2D22-85E2-EE95-B373-455EF05378BB}"/>
                  </a:ext>
                </a:extLst>
              </p:cNvPr>
              <p:cNvSpPr/>
              <p:nvPr/>
            </p:nvSpPr>
            <p:spPr>
              <a:xfrm>
                <a:off x="9279043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F52CC-261D-FEF2-35B4-163865D18CD1}"/>
                  </a:ext>
                </a:extLst>
              </p:cNvPr>
              <p:cNvSpPr/>
              <p:nvPr/>
            </p:nvSpPr>
            <p:spPr>
              <a:xfrm>
                <a:off x="9443270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3 w 37193"/>
                  <a:gd name="connsiteY3" fmla="*/ 96 h 41944"/>
                  <a:gd name="connsiteX4" fmla="*/ 0 w 37193"/>
                  <a:gd name="connsiteY4" fmla="*/ 20972 h 41944"/>
                  <a:gd name="connsiteX5" fmla="*/ 16653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29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18EFC8E4-DD6A-91D6-5DE6-68E74F9B04A8}"/>
                  </a:ext>
                </a:extLst>
              </p:cNvPr>
              <p:cNvSpPr/>
              <p:nvPr/>
            </p:nvSpPr>
            <p:spPr>
              <a:xfrm>
                <a:off x="10264310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490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667E4EA-2A07-5973-039F-0C7EB45A5022}"/>
                  </a:ext>
                </a:extLst>
              </p:cNvPr>
              <p:cNvSpPr/>
              <p:nvPr/>
            </p:nvSpPr>
            <p:spPr>
              <a:xfrm>
                <a:off x="10264310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494608C7-533C-10C9-BAC5-D860F019D555}"/>
                  </a:ext>
                </a:extLst>
              </p:cNvPr>
              <p:cNvSpPr/>
              <p:nvPr/>
            </p:nvSpPr>
            <p:spPr>
              <a:xfrm>
                <a:off x="9443222" y="43680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573 w 37193"/>
                  <a:gd name="connsiteY1" fmla="*/ 0 h 41944"/>
                  <a:gd name="connsiteX2" fmla="*/ 0 w 37193"/>
                  <a:gd name="connsiteY2" fmla="*/ 20973 h 41944"/>
                  <a:gd name="connsiteX3" fmla="*/ 18573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7DDC306-2F0A-205B-184B-DA2D383F2F03}"/>
                  </a:ext>
                </a:extLst>
              </p:cNvPr>
              <p:cNvSpPr/>
              <p:nvPr/>
            </p:nvSpPr>
            <p:spPr>
              <a:xfrm>
                <a:off x="10264262" y="1960120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18621 w 37241"/>
                  <a:gd name="connsiteY5" fmla="*/ 41945 h 41944"/>
                  <a:gd name="connsiteX6" fmla="*/ 20540 w 37241"/>
                  <a:gd name="connsiteY6" fmla="*/ 41849 h 41944"/>
                  <a:gd name="connsiteX7" fmla="*/ 37242 w 37241"/>
                  <a:gd name="connsiteY7" fmla="*/ 20972 h 41944"/>
                  <a:gd name="connsiteX8" fmla="*/ 20540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813"/>
                    </a:cubicBezTo>
                    <a:cubicBezTo>
                      <a:pt x="0" y="19533"/>
                      <a:pt x="0" y="20252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5267E03-F96B-2C57-DC9C-77932A2DE28E}"/>
                  </a:ext>
                </a:extLst>
              </p:cNvPr>
              <p:cNvSpPr/>
              <p:nvPr/>
            </p:nvSpPr>
            <p:spPr>
              <a:xfrm>
                <a:off x="10264310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2A2481B-D4E5-839D-6EC6-7E9BFAF6AB95}"/>
                  </a:ext>
                </a:extLst>
              </p:cNvPr>
              <p:cNvSpPr/>
              <p:nvPr/>
            </p:nvSpPr>
            <p:spPr>
              <a:xfrm>
                <a:off x="10264262" y="1219178"/>
                <a:ext cx="37241" cy="41944"/>
              </a:xfrm>
              <a:custGeom>
                <a:avLst/>
                <a:gdLst>
                  <a:gd name="connsiteX0" fmla="*/ 20540 w 37241"/>
                  <a:gd name="connsiteY0" fmla="*/ 144 h 41944"/>
                  <a:gd name="connsiteX1" fmla="*/ 18621 w 37241"/>
                  <a:gd name="connsiteY1" fmla="*/ 0 h 41944"/>
                  <a:gd name="connsiteX2" fmla="*/ 96 w 37241"/>
                  <a:gd name="connsiteY2" fmla="*/ 18813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144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303"/>
                      <a:pt x="96" y="18813"/>
                    </a:cubicBezTo>
                    <a:cubicBezTo>
                      <a:pt x="0" y="19533"/>
                      <a:pt x="0" y="20253"/>
                      <a:pt x="0" y="20972"/>
                    </a:cubicBezTo>
                    <a:cubicBezTo>
                      <a:pt x="0" y="21692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9"/>
                      <a:pt x="37242" y="20972"/>
                    </a:cubicBezTo>
                    <a:cubicBezTo>
                      <a:pt x="37242" y="10126"/>
                      <a:pt x="29899" y="1200"/>
                      <a:pt x="20540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0286B5D-F338-731C-14A2-8491B083478C}"/>
                  </a:ext>
                </a:extLst>
              </p:cNvPr>
              <p:cNvSpPr/>
              <p:nvPr/>
            </p:nvSpPr>
            <p:spPr>
              <a:xfrm>
                <a:off x="10428489" y="473845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406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3915D18-B7BF-8E50-3373-518B1598211C}"/>
                  </a:ext>
                </a:extLst>
              </p:cNvPr>
              <p:cNvSpPr/>
              <p:nvPr/>
            </p:nvSpPr>
            <p:spPr>
              <a:xfrm>
                <a:off x="9279043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86D6810-B9BD-AF76-B2C4-CD37D5B3CDDA}"/>
                  </a:ext>
                </a:extLst>
              </p:cNvPr>
              <p:cNvSpPr/>
              <p:nvPr/>
            </p:nvSpPr>
            <p:spPr>
              <a:xfrm>
                <a:off x="9443270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603287-C38E-E292-EA9D-FEF9A98C3530}"/>
                  </a:ext>
                </a:extLst>
              </p:cNvPr>
              <p:cNvSpPr/>
              <p:nvPr/>
            </p:nvSpPr>
            <p:spPr>
              <a:xfrm>
                <a:off x="10264262" y="478332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96 w 37241"/>
                  <a:gd name="connsiteY2" fmla="*/ 18765 h 41944"/>
                  <a:gd name="connsiteX3" fmla="*/ 0 w 37241"/>
                  <a:gd name="connsiteY3" fmla="*/ 20972 h 41944"/>
                  <a:gd name="connsiteX4" fmla="*/ 96 w 37241"/>
                  <a:gd name="connsiteY4" fmla="*/ 2313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40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45" y="0"/>
                      <a:pt x="18621" y="0"/>
                    </a:cubicBezTo>
                    <a:cubicBezTo>
                      <a:pt x="8974" y="0"/>
                      <a:pt x="1056" y="8255"/>
                      <a:pt x="96" y="18765"/>
                    </a:cubicBezTo>
                    <a:cubicBezTo>
                      <a:pt x="0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lnTo>
                      <a:pt x="96" y="23132"/>
                    </a:ln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5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768178-12E1-D201-A8EC-5CCABD7E0DD8}"/>
                  </a:ext>
                </a:extLst>
              </p:cNvPr>
              <p:cNvSpPr/>
              <p:nvPr/>
            </p:nvSpPr>
            <p:spPr>
              <a:xfrm>
                <a:off x="10428489" y="5108898"/>
                <a:ext cx="37145" cy="41944"/>
              </a:xfrm>
              <a:custGeom>
                <a:avLst/>
                <a:gdLst>
                  <a:gd name="connsiteX0" fmla="*/ 18572 w 37145"/>
                  <a:gd name="connsiteY0" fmla="*/ 0 h 41944"/>
                  <a:gd name="connsiteX1" fmla="*/ 0 w 37145"/>
                  <a:gd name="connsiteY1" fmla="*/ 20972 h 41944"/>
                  <a:gd name="connsiteX2" fmla="*/ 18572 w 37145"/>
                  <a:gd name="connsiteY2" fmla="*/ 41945 h 41944"/>
                  <a:gd name="connsiteX3" fmla="*/ 37145 w 37145"/>
                  <a:gd name="connsiteY3" fmla="*/ 20972 h 41944"/>
                  <a:gd name="connsiteX4" fmla="*/ 18572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2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2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2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85B40BA-664F-C888-C62E-3071513C2823}"/>
                  </a:ext>
                </a:extLst>
              </p:cNvPr>
              <p:cNvSpPr/>
              <p:nvPr/>
            </p:nvSpPr>
            <p:spPr>
              <a:xfrm>
                <a:off x="10264310" y="2701015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20492 w 37193"/>
                  <a:gd name="connsiteY1" fmla="*/ 96 h 41944"/>
                  <a:gd name="connsiteX2" fmla="*/ 18573 w 37193"/>
                  <a:gd name="connsiteY2" fmla="*/ 0 h 41944"/>
                  <a:gd name="connsiteX3" fmla="*/ 18573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492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lnTo>
                      <a:pt x="20492" y="96"/>
                    </a:ln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302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DFA3429-292D-DB14-CD19-11E356A09C57}"/>
                  </a:ext>
                </a:extLst>
              </p:cNvPr>
              <p:cNvSpPr/>
              <p:nvPr/>
            </p:nvSpPr>
            <p:spPr>
              <a:xfrm>
                <a:off x="10592717" y="344186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240E3AE-E346-6C53-651D-203FB2E695F3}"/>
                  </a:ext>
                </a:extLst>
              </p:cNvPr>
              <p:cNvSpPr/>
              <p:nvPr/>
            </p:nvSpPr>
            <p:spPr>
              <a:xfrm>
                <a:off x="10264358" y="4182804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20444 w 37193"/>
                  <a:gd name="connsiteY1" fmla="*/ 96 h 41944"/>
                  <a:gd name="connsiteX2" fmla="*/ 18525 w 37193"/>
                  <a:gd name="connsiteY2" fmla="*/ 0 h 41944"/>
                  <a:gd name="connsiteX3" fmla="*/ 18525 w 37193"/>
                  <a:gd name="connsiteY3" fmla="*/ 0 h 41944"/>
                  <a:gd name="connsiteX4" fmla="*/ 95 w 37193"/>
                  <a:gd name="connsiteY4" fmla="*/ 18765 h 41944"/>
                  <a:gd name="connsiteX5" fmla="*/ 0 w 37193"/>
                  <a:gd name="connsiteY5" fmla="*/ 20972 h 41944"/>
                  <a:gd name="connsiteX6" fmla="*/ 95 w 37193"/>
                  <a:gd name="connsiteY6" fmla="*/ 23132 h 41944"/>
                  <a:gd name="connsiteX7" fmla="*/ 18573 w 37193"/>
                  <a:gd name="connsiteY7" fmla="*/ 41945 h 41944"/>
                  <a:gd name="connsiteX8" fmla="*/ 20492 w 37193"/>
                  <a:gd name="connsiteY8" fmla="*/ 41849 h 41944"/>
                  <a:gd name="connsiteX9" fmla="*/ 37193 w 37193"/>
                  <a:gd name="connsiteY9" fmla="*/ 20972 h 41944"/>
                  <a:gd name="connsiteX10" fmla="*/ 20540 w 37193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lnTo>
                      <a:pt x="20444" y="96"/>
                    </a:lnTo>
                    <a:cubicBezTo>
                      <a:pt x="19820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2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4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0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93D640A-B5D1-9ACE-CBA7-7D3B2AE93793}"/>
                  </a:ext>
                </a:extLst>
              </p:cNvPr>
              <p:cNvSpPr/>
              <p:nvPr/>
            </p:nvSpPr>
            <p:spPr>
              <a:xfrm>
                <a:off x="9443270" y="288621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4E05209-374C-C03E-092E-9A2808B4E700}"/>
                  </a:ext>
                </a:extLst>
              </p:cNvPr>
              <p:cNvSpPr/>
              <p:nvPr/>
            </p:nvSpPr>
            <p:spPr>
              <a:xfrm>
                <a:off x="10264262" y="4923698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1 w 37241"/>
                  <a:gd name="connsiteY1" fmla="*/ 0 h 41944"/>
                  <a:gd name="connsiteX2" fmla="*/ 18573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0 w 37241"/>
                  <a:gd name="connsiteY7" fmla="*/ 41849 h 41944"/>
                  <a:gd name="connsiteX8" fmla="*/ 37242 w 37241"/>
                  <a:gd name="connsiteY8" fmla="*/ 20972 h 41944"/>
                  <a:gd name="connsiteX9" fmla="*/ 20588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0"/>
                      <a:pt x="19293" y="0"/>
                      <a:pt x="18621" y="0"/>
                    </a:cubicBezTo>
                    <a:lnTo>
                      <a:pt x="18573" y="0"/>
                    </a:lnTo>
                    <a:cubicBezTo>
                      <a:pt x="8926" y="0"/>
                      <a:pt x="1056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6" y="41945"/>
                      <a:pt x="20540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A12FE89-CE44-7A7F-77B4-3C2F73A958EF}"/>
                  </a:ext>
                </a:extLst>
              </p:cNvPr>
              <p:cNvSpPr/>
              <p:nvPr/>
            </p:nvSpPr>
            <p:spPr>
              <a:xfrm>
                <a:off x="9443270" y="21453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5CECD78-D08C-A63A-B92C-367ECA532F3F}"/>
                  </a:ext>
                </a:extLst>
              </p:cNvPr>
              <p:cNvSpPr/>
              <p:nvPr/>
            </p:nvSpPr>
            <p:spPr>
              <a:xfrm>
                <a:off x="9443270" y="362710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8E3A77-DBDC-1733-D289-A77C9B2E4A2A}"/>
                  </a:ext>
                </a:extLst>
              </p:cNvPr>
              <p:cNvSpPr/>
              <p:nvPr/>
            </p:nvSpPr>
            <p:spPr>
              <a:xfrm>
                <a:off x="10264310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AA77557-9007-3611-D4C3-918BA584974E}"/>
                  </a:ext>
                </a:extLst>
              </p:cNvPr>
              <p:cNvSpPr/>
              <p:nvPr/>
            </p:nvSpPr>
            <p:spPr>
              <a:xfrm>
                <a:off x="10264310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29B045D0-6AA0-58CD-DE93-C5B3051E350E}"/>
                  </a:ext>
                </a:extLst>
              </p:cNvPr>
              <p:cNvSpPr/>
              <p:nvPr/>
            </p:nvSpPr>
            <p:spPr>
              <a:xfrm>
                <a:off x="10100083" y="293036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45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2CCA2659-5E2E-55A5-8C05-57F9052AB088}"/>
                  </a:ext>
                </a:extLst>
              </p:cNvPr>
              <p:cNvSpPr/>
              <p:nvPr/>
            </p:nvSpPr>
            <p:spPr>
              <a:xfrm>
                <a:off x="10264310" y="3441909"/>
                <a:ext cx="37193" cy="41944"/>
              </a:xfrm>
              <a:custGeom>
                <a:avLst/>
                <a:gdLst>
                  <a:gd name="connsiteX0" fmla="*/ 20492 w 37193"/>
                  <a:gd name="connsiteY0" fmla="*/ 96 h 41944"/>
                  <a:gd name="connsiteX1" fmla="*/ 18573 w 37193"/>
                  <a:gd name="connsiteY1" fmla="*/ 0 h 41944"/>
                  <a:gd name="connsiteX2" fmla="*/ 18573 w 37193"/>
                  <a:gd name="connsiteY2" fmla="*/ 0 h 41944"/>
                  <a:gd name="connsiteX3" fmla="*/ 95 w 37193"/>
                  <a:gd name="connsiteY3" fmla="*/ 18765 h 41944"/>
                  <a:gd name="connsiteX4" fmla="*/ 0 w 37193"/>
                  <a:gd name="connsiteY4" fmla="*/ 20972 h 41944"/>
                  <a:gd name="connsiteX5" fmla="*/ 95 w 37193"/>
                  <a:gd name="connsiteY5" fmla="*/ 23132 h 41944"/>
                  <a:gd name="connsiteX6" fmla="*/ 18573 w 37193"/>
                  <a:gd name="connsiteY6" fmla="*/ 41945 h 41944"/>
                  <a:gd name="connsiteX7" fmla="*/ 20492 w 37193"/>
                  <a:gd name="connsiteY7" fmla="*/ 41849 h 41944"/>
                  <a:gd name="connsiteX8" fmla="*/ 37193 w 37193"/>
                  <a:gd name="connsiteY8" fmla="*/ 20972 h 41944"/>
                  <a:gd name="connsiteX9" fmla="*/ 20492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2" y="96"/>
                    </a:moveTo>
                    <a:cubicBezTo>
                      <a:pt x="19868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6" y="0"/>
                      <a:pt x="1056" y="8254"/>
                      <a:pt x="95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6" y="41945"/>
                      <a:pt x="20492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2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E10EC47-A9B8-73A9-E8F3-5547E11C0AF5}"/>
                  </a:ext>
                </a:extLst>
              </p:cNvPr>
              <p:cNvSpPr/>
              <p:nvPr/>
            </p:nvSpPr>
            <p:spPr>
              <a:xfrm>
                <a:off x="9443270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3 w 37193"/>
                  <a:gd name="connsiteY2" fmla="*/ 96 h 41944"/>
                  <a:gd name="connsiteX3" fmla="*/ 0 w 37193"/>
                  <a:gd name="connsiteY3" fmla="*/ 20973 h 41944"/>
                  <a:gd name="connsiteX4" fmla="*/ 16653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541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2933D51-1418-528C-38D2-BB3DC12B4E65}"/>
                  </a:ext>
                </a:extLst>
              </p:cNvPr>
              <p:cNvSpPr/>
              <p:nvPr/>
            </p:nvSpPr>
            <p:spPr>
              <a:xfrm>
                <a:off x="10428441" y="4368003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3 h 41944"/>
                  <a:gd name="connsiteX2" fmla="*/ 18620 w 37193"/>
                  <a:gd name="connsiteY2" fmla="*/ 41945 h 41944"/>
                  <a:gd name="connsiteX3" fmla="*/ 37193 w 37193"/>
                  <a:gd name="connsiteY3" fmla="*/ 20973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45F85587-2A36-14C2-1D18-D2C22A141B80}"/>
                  </a:ext>
                </a:extLst>
              </p:cNvPr>
              <p:cNvSpPr/>
              <p:nvPr/>
            </p:nvSpPr>
            <p:spPr>
              <a:xfrm>
                <a:off x="10592717" y="49236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7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F0AE8B3-6D39-FD3F-B569-530C9C241F0F}"/>
                  </a:ext>
                </a:extLst>
              </p:cNvPr>
              <p:cNvSpPr/>
              <p:nvPr/>
            </p:nvSpPr>
            <p:spPr>
              <a:xfrm>
                <a:off x="10428441" y="1404426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6134F902-3E6F-3492-6F5F-2D2241E0391A}"/>
                  </a:ext>
                </a:extLst>
              </p:cNvPr>
              <p:cNvSpPr/>
              <p:nvPr/>
            </p:nvSpPr>
            <p:spPr>
              <a:xfrm>
                <a:off x="10428441" y="663531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A651C28-181E-C41B-8BCA-6874308F2E8A}"/>
                  </a:ext>
                </a:extLst>
              </p:cNvPr>
              <p:cNvSpPr/>
              <p:nvPr/>
            </p:nvSpPr>
            <p:spPr>
              <a:xfrm>
                <a:off x="10428537" y="1033979"/>
                <a:ext cx="37193" cy="41944"/>
              </a:xfrm>
              <a:custGeom>
                <a:avLst/>
                <a:gdLst>
                  <a:gd name="connsiteX0" fmla="*/ 37097 w 37193"/>
                  <a:gd name="connsiteY0" fmla="*/ 20972 h 41944"/>
                  <a:gd name="connsiteX1" fmla="*/ 36282 w 37193"/>
                  <a:gd name="connsiteY1" fmla="*/ 14733 h 41944"/>
                  <a:gd name="connsiteX2" fmla="*/ 18572 w 37193"/>
                  <a:gd name="connsiteY2" fmla="*/ 0 h 41944"/>
                  <a:gd name="connsiteX3" fmla="*/ 815 w 37193"/>
                  <a:gd name="connsiteY3" fmla="*/ 14733 h 41944"/>
                  <a:gd name="connsiteX4" fmla="*/ 0 w 37193"/>
                  <a:gd name="connsiteY4" fmla="*/ 20972 h 41944"/>
                  <a:gd name="connsiteX5" fmla="*/ 18620 w 37193"/>
                  <a:gd name="connsiteY5" fmla="*/ 41945 h 41944"/>
                  <a:gd name="connsiteX6" fmla="*/ 37193 w 37193"/>
                  <a:gd name="connsiteY6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72"/>
                    </a:moveTo>
                    <a:cubicBezTo>
                      <a:pt x="37097" y="18765"/>
                      <a:pt x="36809" y="16701"/>
                      <a:pt x="36282" y="14733"/>
                    </a:cubicBezTo>
                    <a:cubicBezTo>
                      <a:pt x="33930" y="6239"/>
                      <a:pt x="26876" y="0"/>
                      <a:pt x="18572" y="0"/>
                    </a:cubicBezTo>
                    <a:cubicBezTo>
                      <a:pt x="10174" y="0"/>
                      <a:pt x="3167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BFAD1F7-7D3A-6EA5-A505-220F698C0CE7}"/>
                  </a:ext>
                </a:extLst>
              </p:cNvPr>
              <p:cNvSpPr/>
              <p:nvPr/>
            </p:nvSpPr>
            <p:spPr>
              <a:xfrm>
                <a:off x="9114863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406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F9C3446-A0C1-F3A2-14C5-22CC998FFF81}"/>
                  </a:ext>
                </a:extLst>
              </p:cNvPr>
              <p:cNvSpPr/>
              <p:nvPr/>
            </p:nvSpPr>
            <p:spPr>
              <a:xfrm>
                <a:off x="9114815" y="2515767"/>
                <a:ext cx="37145" cy="41896"/>
              </a:xfrm>
              <a:custGeom>
                <a:avLst/>
                <a:gdLst>
                  <a:gd name="connsiteX0" fmla="*/ 36377 w 37145"/>
                  <a:gd name="connsiteY0" fmla="*/ 14686 h 41896"/>
                  <a:gd name="connsiteX1" fmla="*/ 18621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77" y="14686"/>
                    </a:moveTo>
                    <a:cubicBezTo>
                      <a:pt x="34026" y="6191"/>
                      <a:pt x="26971" y="-48"/>
                      <a:pt x="18621" y="0"/>
                    </a:cubicBezTo>
                    <a:lnTo>
                      <a:pt x="18573" y="0"/>
                    </a:lnTo>
                    <a:cubicBezTo>
                      <a:pt x="10222" y="0"/>
                      <a:pt x="3215" y="6239"/>
                      <a:pt x="864" y="14686"/>
                    </a:cubicBezTo>
                    <a:cubicBezTo>
                      <a:pt x="336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843" y="41897"/>
                      <a:pt x="37145" y="32490"/>
                      <a:pt x="37145" y="20925"/>
                    </a:cubicBezTo>
                    <a:cubicBezTo>
                      <a:pt x="37145" y="18717"/>
                      <a:pt x="36857" y="16605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496D6D5B-4C33-8C4B-ABF4-E5F07F5773BD}"/>
                  </a:ext>
                </a:extLst>
              </p:cNvPr>
              <p:cNvSpPr/>
              <p:nvPr/>
            </p:nvSpPr>
            <p:spPr>
              <a:xfrm>
                <a:off x="10592717" y="381230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63A6649-087C-1FFB-EB11-6BCF2C99F822}"/>
                  </a:ext>
                </a:extLst>
              </p:cNvPr>
              <p:cNvSpPr/>
              <p:nvPr/>
            </p:nvSpPr>
            <p:spPr>
              <a:xfrm>
                <a:off x="10592717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A128596-FB7A-7916-9A75-63761E2E13EB}"/>
                  </a:ext>
                </a:extLst>
              </p:cNvPr>
              <p:cNvSpPr/>
              <p:nvPr/>
            </p:nvSpPr>
            <p:spPr>
              <a:xfrm>
                <a:off x="10428441" y="3997556"/>
                <a:ext cx="37193" cy="41944"/>
              </a:xfrm>
              <a:custGeom>
                <a:avLst/>
                <a:gdLst>
                  <a:gd name="connsiteX0" fmla="*/ 37193 w 37193"/>
                  <a:gd name="connsiteY0" fmla="*/ 20973 h 41944"/>
                  <a:gd name="connsiteX1" fmla="*/ 18620 w 37193"/>
                  <a:gd name="connsiteY1" fmla="*/ 0 h 41944"/>
                  <a:gd name="connsiteX2" fmla="*/ 0 w 37193"/>
                  <a:gd name="connsiteY2" fmla="*/ 20973 h 41944"/>
                  <a:gd name="connsiteX3" fmla="*/ 18620 w 37193"/>
                  <a:gd name="connsiteY3" fmla="*/ 41945 h 41944"/>
                  <a:gd name="connsiteX4" fmla="*/ 37193 w 37193"/>
                  <a:gd name="connsiteY4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3"/>
                    </a:moveTo>
                    <a:cubicBezTo>
                      <a:pt x="37193" y="9358"/>
                      <a:pt x="28891" y="0"/>
                      <a:pt x="18620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48AE6EB2-EB6B-37C7-0EFC-546EECCC50BC}"/>
                  </a:ext>
                </a:extLst>
              </p:cNvPr>
              <p:cNvSpPr/>
              <p:nvPr/>
            </p:nvSpPr>
            <p:spPr>
              <a:xfrm>
                <a:off x="10592717" y="418280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F6EFEF9D-C33C-2136-E221-2D716C79B36B}"/>
                  </a:ext>
                </a:extLst>
              </p:cNvPr>
              <p:cNvSpPr/>
              <p:nvPr/>
            </p:nvSpPr>
            <p:spPr>
              <a:xfrm>
                <a:off x="9114815" y="3627109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1 w 37193"/>
                  <a:gd name="connsiteY1" fmla="*/ 0 h 41944"/>
                  <a:gd name="connsiteX2" fmla="*/ 0 w 37193"/>
                  <a:gd name="connsiteY2" fmla="*/ 20972 h 41944"/>
                  <a:gd name="connsiteX3" fmla="*/ 18621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0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418B8BB0-5F24-1573-5E44-42C51BA545CD}"/>
                  </a:ext>
                </a:extLst>
              </p:cNvPr>
              <p:cNvSpPr/>
              <p:nvPr/>
            </p:nvSpPr>
            <p:spPr>
              <a:xfrm>
                <a:off x="9114863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45" y="20973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75554B69-0071-6139-5883-02C1EE73AAF6}"/>
                  </a:ext>
                </a:extLst>
              </p:cNvPr>
              <p:cNvSpPr/>
              <p:nvPr/>
            </p:nvSpPr>
            <p:spPr>
              <a:xfrm>
                <a:off x="10428441" y="3256662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620 w 37193"/>
                  <a:gd name="connsiteY1" fmla="*/ 0 h 41944"/>
                  <a:gd name="connsiteX2" fmla="*/ 0 w 37193"/>
                  <a:gd name="connsiteY2" fmla="*/ 20972 h 41944"/>
                  <a:gd name="connsiteX3" fmla="*/ 18620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358"/>
                      <a:pt x="28891" y="48"/>
                      <a:pt x="18620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DA94384-8D92-CC4F-D3B5-60900E5E7671}"/>
                  </a:ext>
                </a:extLst>
              </p:cNvPr>
              <p:cNvSpPr/>
              <p:nvPr/>
            </p:nvSpPr>
            <p:spPr>
              <a:xfrm>
                <a:off x="10428441" y="2886215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46D35F4-2082-9D35-313F-B6BD9A3906D9}"/>
                  </a:ext>
                </a:extLst>
              </p:cNvPr>
              <p:cNvSpPr/>
              <p:nvPr/>
            </p:nvSpPr>
            <p:spPr>
              <a:xfrm>
                <a:off x="9279043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1E36129-F5A0-E618-486E-780D6D031B5C}"/>
                  </a:ext>
                </a:extLst>
              </p:cNvPr>
              <p:cNvSpPr/>
              <p:nvPr/>
            </p:nvSpPr>
            <p:spPr>
              <a:xfrm>
                <a:off x="10428441" y="3627109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B90E536-C746-0C1D-5693-C26FC076FC93}"/>
                  </a:ext>
                </a:extLst>
              </p:cNvPr>
              <p:cNvSpPr/>
              <p:nvPr/>
            </p:nvSpPr>
            <p:spPr>
              <a:xfrm>
                <a:off x="9114815" y="292988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96226ED-4497-BF0E-884A-1242370F9EAA}"/>
                  </a:ext>
                </a:extLst>
              </p:cNvPr>
              <p:cNvSpPr/>
              <p:nvPr/>
            </p:nvSpPr>
            <p:spPr>
              <a:xfrm>
                <a:off x="9114815" y="1774825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AE226B3-47A6-8C6C-91FD-16A91C1CFFD8}"/>
                  </a:ext>
                </a:extLst>
              </p:cNvPr>
              <p:cNvSpPr/>
              <p:nvPr/>
            </p:nvSpPr>
            <p:spPr>
              <a:xfrm>
                <a:off x="9114815" y="1033931"/>
                <a:ext cx="37145" cy="41944"/>
              </a:xfrm>
              <a:custGeom>
                <a:avLst/>
                <a:gdLst>
                  <a:gd name="connsiteX0" fmla="*/ 18621 w 37145"/>
                  <a:gd name="connsiteY0" fmla="*/ 48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621" y="48"/>
                    </a:moveTo>
                    <a:cubicBezTo>
                      <a:pt x="10270" y="48"/>
                      <a:pt x="3215" y="6287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843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5B86572-BD17-3093-8D82-E107C5802568}"/>
                  </a:ext>
                </a:extLst>
              </p:cNvPr>
              <p:cNvSpPr/>
              <p:nvPr/>
            </p:nvSpPr>
            <p:spPr>
              <a:xfrm>
                <a:off x="10428537" y="1774921"/>
                <a:ext cx="37193" cy="41944"/>
              </a:xfrm>
              <a:custGeom>
                <a:avLst/>
                <a:gdLst>
                  <a:gd name="connsiteX0" fmla="*/ 37097 w 37193"/>
                  <a:gd name="connsiteY0" fmla="*/ 20925 h 41944"/>
                  <a:gd name="connsiteX1" fmla="*/ 36282 w 37193"/>
                  <a:gd name="connsiteY1" fmla="*/ 14686 h 41944"/>
                  <a:gd name="connsiteX2" fmla="*/ 18572 w 37193"/>
                  <a:gd name="connsiteY2" fmla="*/ 0 h 41944"/>
                  <a:gd name="connsiteX3" fmla="*/ 815 w 37193"/>
                  <a:gd name="connsiteY3" fmla="*/ 14686 h 41944"/>
                  <a:gd name="connsiteX4" fmla="*/ 0 w 37193"/>
                  <a:gd name="connsiteY4" fmla="*/ 20973 h 41944"/>
                  <a:gd name="connsiteX5" fmla="*/ 18620 w 37193"/>
                  <a:gd name="connsiteY5" fmla="*/ 41945 h 41944"/>
                  <a:gd name="connsiteX6" fmla="*/ 37193 w 37193"/>
                  <a:gd name="connsiteY6" fmla="*/ 20973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93" h="41944">
                    <a:moveTo>
                      <a:pt x="37097" y="20925"/>
                    </a:moveTo>
                    <a:cubicBezTo>
                      <a:pt x="37097" y="18717"/>
                      <a:pt x="36809" y="16605"/>
                      <a:pt x="36282" y="14686"/>
                    </a:cubicBezTo>
                    <a:cubicBezTo>
                      <a:pt x="33930" y="6191"/>
                      <a:pt x="26876" y="-48"/>
                      <a:pt x="18572" y="0"/>
                    </a:cubicBezTo>
                    <a:cubicBezTo>
                      <a:pt x="10174" y="0"/>
                      <a:pt x="3167" y="6191"/>
                      <a:pt x="815" y="14686"/>
                    </a:cubicBezTo>
                    <a:cubicBezTo>
                      <a:pt x="288" y="16653"/>
                      <a:pt x="0" y="18765"/>
                      <a:pt x="0" y="20973"/>
                    </a:cubicBezTo>
                    <a:cubicBezTo>
                      <a:pt x="0" y="32539"/>
                      <a:pt x="8302" y="41945"/>
                      <a:pt x="18620" y="41945"/>
                    </a:cubicBezTo>
                    <a:cubicBezTo>
                      <a:pt x="28843" y="41945"/>
                      <a:pt x="37145" y="32539"/>
                      <a:pt x="37193" y="20973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28C8E53-1E5E-C7AE-27BC-E1F9A59D24E3}"/>
                  </a:ext>
                </a:extLst>
              </p:cNvPr>
              <p:cNvSpPr/>
              <p:nvPr/>
            </p:nvSpPr>
            <p:spPr>
              <a:xfrm>
                <a:off x="10428441" y="2145320"/>
                <a:ext cx="37193" cy="41944"/>
              </a:xfrm>
              <a:custGeom>
                <a:avLst/>
                <a:gdLst>
                  <a:gd name="connsiteX0" fmla="*/ 18620 w 37193"/>
                  <a:gd name="connsiteY0" fmla="*/ 0 h 41944"/>
                  <a:gd name="connsiteX1" fmla="*/ 0 w 37193"/>
                  <a:gd name="connsiteY1" fmla="*/ 20972 h 41944"/>
                  <a:gd name="connsiteX2" fmla="*/ 18620 w 37193"/>
                  <a:gd name="connsiteY2" fmla="*/ 41945 h 41944"/>
                  <a:gd name="connsiteX3" fmla="*/ 37193 w 37193"/>
                  <a:gd name="connsiteY3" fmla="*/ 20972 h 41944"/>
                  <a:gd name="connsiteX4" fmla="*/ 18620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0" y="0"/>
                    </a:move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02" y="41945"/>
                      <a:pt x="18620" y="41945"/>
                    </a:cubicBez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10D007D-F1B2-88E2-03F8-F26C19D4763B}"/>
                  </a:ext>
                </a:extLst>
              </p:cNvPr>
              <p:cNvSpPr/>
              <p:nvPr/>
            </p:nvSpPr>
            <p:spPr>
              <a:xfrm>
                <a:off x="9114815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EBEE438-8294-246A-D06C-38CD43415A5F}"/>
                  </a:ext>
                </a:extLst>
              </p:cNvPr>
              <p:cNvSpPr/>
              <p:nvPr/>
            </p:nvSpPr>
            <p:spPr>
              <a:xfrm>
                <a:off x="10428537" y="2515767"/>
                <a:ext cx="37193" cy="41896"/>
              </a:xfrm>
              <a:custGeom>
                <a:avLst/>
                <a:gdLst>
                  <a:gd name="connsiteX0" fmla="*/ 36282 w 37193"/>
                  <a:gd name="connsiteY0" fmla="*/ 14733 h 41896"/>
                  <a:gd name="connsiteX1" fmla="*/ 18572 w 37193"/>
                  <a:gd name="connsiteY1" fmla="*/ 0 h 41896"/>
                  <a:gd name="connsiteX2" fmla="*/ 18572 w 37193"/>
                  <a:gd name="connsiteY2" fmla="*/ 0 h 41896"/>
                  <a:gd name="connsiteX3" fmla="*/ 815 w 37193"/>
                  <a:gd name="connsiteY3" fmla="*/ 14685 h 41896"/>
                  <a:gd name="connsiteX4" fmla="*/ 0 w 37193"/>
                  <a:gd name="connsiteY4" fmla="*/ 20924 h 41896"/>
                  <a:gd name="connsiteX5" fmla="*/ 18620 w 37193"/>
                  <a:gd name="connsiteY5" fmla="*/ 41897 h 41896"/>
                  <a:gd name="connsiteX6" fmla="*/ 37193 w 37193"/>
                  <a:gd name="connsiteY6" fmla="*/ 20924 h 41896"/>
                  <a:gd name="connsiteX7" fmla="*/ 36378 w 37193"/>
                  <a:gd name="connsiteY7" fmla="*/ 14685 h 41896"/>
                  <a:gd name="connsiteX8" fmla="*/ 36378 w 37193"/>
                  <a:gd name="connsiteY8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896">
                    <a:moveTo>
                      <a:pt x="36282" y="14733"/>
                    </a:moveTo>
                    <a:cubicBezTo>
                      <a:pt x="33930" y="6239"/>
                      <a:pt x="26876" y="0"/>
                      <a:pt x="18572" y="0"/>
                    </a:cubicBezTo>
                    <a:lnTo>
                      <a:pt x="18572" y="0"/>
                    </a:lnTo>
                    <a:cubicBezTo>
                      <a:pt x="10222" y="0"/>
                      <a:pt x="3167" y="6239"/>
                      <a:pt x="815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2490"/>
                      <a:pt x="8302" y="41897"/>
                      <a:pt x="18620" y="41897"/>
                    </a:cubicBezTo>
                    <a:cubicBezTo>
                      <a:pt x="28843" y="41897"/>
                      <a:pt x="37145" y="32490"/>
                      <a:pt x="37193" y="20924"/>
                    </a:cubicBezTo>
                    <a:cubicBezTo>
                      <a:pt x="37193" y="18717"/>
                      <a:pt x="36905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8DF00E9-1296-FC2F-A7B9-429F98032598}"/>
                  </a:ext>
                </a:extLst>
              </p:cNvPr>
              <p:cNvSpPr/>
              <p:nvPr/>
            </p:nvSpPr>
            <p:spPr>
              <a:xfrm>
                <a:off x="10264310" y="455320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ECE5031-8848-EB4B-1FF2-6211AB0EECA2}"/>
                  </a:ext>
                </a:extLst>
              </p:cNvPr>
              <p:cNvSpPr/>
              <p:nvPr/>
            </p:nvSpPr>
            <p:spPr>
              <a:xfrm>
                <a:off x="9771676" y="1033979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733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239"/>
                      <a:pt x="815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F67E273-43F7-C165-B0DF-4EC1831EA635}"/>
                  </a:ext>
                </a:extLst>
              </p:cNvPr>
              <p:cNvSpPr/>
              <p:nvPr/>
            </p:nvSpPr>
            <p:spPr>
              <a:xfrm>
                <a:off x="9935904" y="49236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9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7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ADD6D9BB-EFD7-56F5-4D7A-744BB9A59754}"/>
                  </a:ext>
                </a:extLst>
              </p:cNvPr>
              <p:cNvSpPr/>
              <p:nvPr/>
            </p:nvSpPr>
            <p:spPr>
              <a:xfrm>
                <a:off x="9607449" y="2330520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357BBE8-31A7-672A-0B57-A8E18085AB0B}"/>
                  </a:ext>
                </a:extLst>
              </p:cNvPr>
              <p:cNvSpPr/>
              <p:nvPr/>
            </p:nvSpPr>
            <p:spPr>
              <a:xfrm>
                <a:off x="9771676" y="2930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5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5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20158F-8770-5B61-5C0B-037F64AFE11D}"/>
                  </a:ext>
                </a:extLst>
              </p:cNvPr>
              <p:cNvSpPr/>
              <p:nvPr/>
            </p:nvSpPr>
            <p:spPr>
              <a:xfrm>
                <a:off x="9771628" y="6635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50" y="0"/>
                      <a:pt x="48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C2278400-2D6E-819D-1279-71B0188F2FAB}"/>
                  </a:ext>
                </a:extLst>
              </p:cNvPr>
              <p:cNvSpPr/>
              <p:nvPr/>
            </p:nvSpPr>
            <p:spPr>
              <a:xfrm>
                <a:off x="9935856" y="4553203"/>
                <a:ext cx="37193" cy="41944"/>
              </a:xfrm>
              <a:custGeom>
                <a:avLst/>
                <a:gdLst>
                  <a:gd name="connsiteX0" fmla="*/ 37193 w 37193"/>
                  <a:gd name="connsiteY0" fmla="*/ 20972 h 41944"/>
                  <a:gd name="connsiteX1" fmla="*/ 18573 w 37193"/>
                  <a:gd name="connsiteY1" fmla="*/ 0 h 41944"/>
                  <a:gd name="connsiteX2" fmla="*/ 0 w 37193"/>
                  <a:gd name="connsiteY2" fmla="*/ 20972 h 41944"/>
                  <a:gd name="connsiteX3" fmla="*/ 18573 w 37193"/>
                  <a:gd name="connsiteY3" fmla="*/ 41945 h 41944"/>
                  <a:gd name="connsiteX4" fmla="*/ 37193 w 37193"/>
                  <a:gd name="connsiteY4" fmla="*/ 20972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37193" y="20972"/>
                    </a:moveTo>
                    <a:cubicBezTo>
                      <a:pt x="37193" y="9406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265E7837-3C49-9E6D-DA82-EC7BB2641E31}"/>
                  </a:ext>
                </a:extLst>
              </p:cNvPr>
              <p:cNvSpPr/>
              <p:nvPr/>
            </p:nvSpPr>
            <p:spPr>
              <a:xfrm>
                <a:off x="9607449" y="3071414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BA46A230-2E31-864A-EDD5-608F962BE270}"/>
                  </a:ext>
                </a:extLst>
              </p:cNvPr>
              <p:cNvSpPr/>
              <p:nvPr/>
            </p:nvSpPr>
            <p:spPr>
              <a:xfrm>
                <a:off x="9443270" y="140442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C8D7C562-9003-E7DF-6C76-32699554FCB8}"/>
                  </a:ext>
                </a:extLst>
              </p:cNvPr>
              <p:cNvSpPr/>
              <p:nvPr/>
            </p:nvSpPr>
            <p:spPr>
              <a:xfrm>
                <a:off x="9935904" y="41827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5BFAD888-B17F-65F5-70D6-1249C2D63BF9}"/>
                  </a:ext>
                </a:extLst>
              </p:cNvPr>
              <p:cNvSpPr/>
              <p:nvPr/>
            </p:nvSpPr>
            <p:spPr>
              <a:xfrm>
                <a:off x="9607449" y="2700967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303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59BFE930-A0C2-3E8B-4B2D-E3EE19674B54}"/>
                  </a:ext>
                </a:extLst>
              </p:cNvPr>
              <p:cNvSpPr/>
              <p:nvPr/>
            </p:nvSpPr>
            <p:spPr>
              <a:xfrm>
                <a:off x="9935904" y="381230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44E0077D-576E-8854-3CA1-729A542AA491}"/>
                  </a:ext>
                </a:extLst>
              </p:cNvPr>
              <p:cNvSpPr/>
              <p:nvPr/>
            </p:nvSpPr>
            <p:spPr>
              <a:xfrm>
                <a:off x="9935904" y="344186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6C87739-B48D-CF94-11DC-EC14E1AE6ECB}"/>
                  </a:ext>
                </a:extLst>
              </p:cNvPr>
              <p:cNvSpPr/>
              <p:nvPr/>
            </p:nvSpPr>
            <p:spPr>
              <a:xfrm>
                <a:off x="9607449" y="1219226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1020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1020"/>
                    </a:cubicBezTo>
                    <a:cubicBezTo>
                      <a:pt x="37241" y="10174"/>
                      <a:pt x="29899" y="1200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BC74130-6315-2AF8-290B-C25D86BCF18F}"/>
                  </a:ext>
                </a:extLst>
              </p:cNvPr>
              <p:cNvSpPr/>
              <p:nvPr/>
            </p:nvSpPr>
            <p:spPr>
              <a:xfrm>
                <a:off x="9771676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CFA26338-913C-B875-0095-B1C310651333}"/>
                  </a:ext>
                </a:extLst>
              </p:cNvPr>
              <p:cNvSpPr/>
              <p:nvPr/>
            </p:nvSpPr>
            <p:spPr>
              <a:xfrm>
                <a:off x="9607449" y="1960073"/>
                <a:ext cx="37240" cy="41944"/>
              </a:xfrm>
              <a:custGeom>
                <a:avLst/>
                <a:gdLst>
                  <a:gd name="connsiteX0" fmla="*/ 20540 w 37240"/>
                  <a:gd name="connsiteY0" fmla="*/ 144 h 41944"/>
                  <a:gd name="connsiteX1" fmla="*/ 18621 w 37240"/>
                  <a:gd name="connsiteY1" fmla="*/ 0 h 41944"/>
                  <a:gd name="connsiteX2" fmla="*/ 95 w 37240"/>
                  <a:gd name="connsiteY2" fmla="*/ 18813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144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302"/>
                      <a:pt x="95" y="18813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BC792F2B-A36D-2AD7-B056-90C31D160484}"/>
                  </a:ext>
                </a:extLst>
              </p:cNvPr>
              <p:cNvSpPr/>
              <p:nvPr/>
            </p:nvSpPr>
            <p:spPr>
              <a:xfrm>
                <a:off x="9607449" y="47828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44" y="0"/>
                      <a:pt x="18621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547C2C7-9972-D2C6-2873-EBF4F660329C}"/>
                  </a:ext>
                </a:extLst>
              </p:cNvPr>
              <p:cNvSpPr/>
              <p:nvPr/>
            </p:nvSpPr>
            <p:spPr>
              <a:xfrm>
                <a:off x="9771676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F8C0074-5579-9434-C072-F045BDA2FD4C}"/>
                  </a:ext>
                </a:extLst>
              </p:cNvPr>
              <p:cNvSpPr/>
              <p:nvPr/>
            </p:nvSpPr>
            <p:spPr>
              <a:xfrm>
                <a:off x="9771628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3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9A3412D-6005-9032-AFFE-34FD02442464}"/>
                  </a:ext>
                </a:extLst>
              </p:cNvPr>
              <p:cNvSpPr/>
              <p:nvPr/>
            </p:nvSpPr>
            <p:spPr>
              <a:xfrm>
                <a:off x="9771676" y="2515767"/>
                <a:ext cx="37145" cy="41896"/>
              </a:xfrm>
              <a:custGeom>
                <a:avLst/>
                <a:gdLst>
                  <a:gd name="connsiteX0" fmla="*/ 36329 w 37145"/>
                  <a:gd name="connsiteY0" fmla="*/ 14686 h 41896"/>
                  <a:gd name="connsiteX1" fmla="*/ 18573 w 37145"/>
                  <a:gd name="connsiteY1" fmla="*/ 0 h 41896"/>
                  <a:gd name="connsiteX2" fmla="*/ 18525 w 37145"/>
                  <a:gd name="connsiteY2" fmla="*/ 0 h 41896"/>
                  <a:gd name="connsiteX3" fmla="*/ 815 w 37145"/>
                  <a:gd name="connsiteY3" fmla="*/ 14686 h 41896"/>
                  <a:gd name="connsiteX4" fmla="*/ 0 w 37145"/>
                  <a:gd name="connsiteY4" fmla="*/ 20925 h 41896"/>
                  <a:gd name="connsiteX5" fmla="*/ 18573 w 37145"/>
                  <a:gd name="connsiteY5" fmla="*/ 41897 h 41896"/>
                  <a:gd name="connsiteX6" fmla="*/ 37145 w 37145"/>
                  <a:gd name="connsiteY6" fmla="*/ 20925 h 41896"/>
                  <a:gd name="connsiteX7" fmla="*/ 36281 w 37145"/>
                  <a:gd name="connsiteY7" fmla="*/ 14686 h 41896"/>
                  <a:gd name="connsiteX8" fmla="*/ 36281 w 37145"/>
                  <a:gd name="connsiteY8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896">
                    <a:moveTo>
                      <a:pt x="36329" y="14686"/>
                    </a:moveTo>
                    <a:cubicBezTo>
                      <a:pt x="33978" y="6191"/>
                      <a:pt x="26923" y="-48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5" y="14686"/>
                    </a:cubicBezTo>
                    <a:cubicBezTo>
                      <a:pt x="288" y="16653"/>
                      <a:pt x="0" y="18717"/>
                      <a:pt x="0" y="20925"/>
                    </a:cubicBezTo>
                    <a:cubicBezTo>
                      <a:pt x="0" y="32490"/>
                      <a:pt x="8302" y="41897"/>
                      <a:pt x="18573" y="41897"/>
                    </a:cubicBezTo>
                    <a:cubicBezTo>
                      <a:pt x="28795" y="41897"/>
                      <a:pt x="37145" y="32490"/>
                      <a:pt x="37145" y="20925"/>
                    </a:cubicBezTo>
                    <a:cubicBezTo>
                      <a:pt x="37145" y="18717"/>
                      <a:pt x="36857" y="16653"/>
                      <a:pt x="36281" y="14686"/>
                    </a:cubicBezTo>
                    <a:lnTo>
                      <a:pt x="36281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A5845B6-5D35-C750-4E50-4BC36211DC2D}"/>
                  </a:ext>
                </a:extLst>
              </p:cNvPr>
              <p:cNvSpPr/>
              <p:nvPr/>
            </p:nvSpPr>
            <p:spPr>
              <a:xfrm>
                <a:off x="9771676" y="3997556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3 h 41944"/>
                  <a:gd name="connsiteX2" fmla="*/ 18573 w 37145"/>
                  <a:gd name="connsiteY2" fmla="*/ 41945 h 41944"/>
                  <a:gd name="connsiteX3" fmla="*/ 37145 w 37145"/>
                  <a:gd name="connsiteY3" fmla="*/ 20973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3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3"/>
                    </a:cubicBezTo>
                    <a:cubicBezTo>
                      <a:pt x="37145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28E591B-5E53-68D1-7933-6821659320CD}"/>
                  </a:ext>
                </a:extLst>
              </p:cNvPr>
              <p:cNvSpPr/>
              <p:nvPr/>
            </p:nvSpPr>
            <p:spPr>
              <a:xfrm>
                <a:off x="9771676" y="17748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815 w 37145"/>
                  <a:gd name="connsiteY1" fmla="*/ 14686 h 41944"/>
                  <a:gd name="connsiteX2" fmla="*/ 0 w 37145"/>
                  <a:gd name="connsiteY2" fmla="*/ 20972 h 41944"/>
                  <a:gd name="connsiteX3" fmla="*/ 18573 w 37145"/>
                  <a:gd name="connsiteY3" fmla="*/ 41945 h 41944"/>
                  <a:gd name="connsiteX4" fmla="*/ 37145 w 37145"/>
                  <a:gd name="connsiteY4" fmla="*/ 20972 h 41944"/>
                  <a:gd name="connsiteX5" fmla="*/ 36329 w 37145"/>
                  <a:gd name="connsiteY5" fmla="*/ 14733 h 41944"/>
                  <a:gd name="connsiteX6" fmla="*/ 18573 w 37145"/>
                  <a:gd name="connsiteY6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10222" y="0"/>
                      <a:pt x="3168" y="6191"/>
                      <a:pt x="815" y="14686"/>
                    </a:cubicBezTo>
                    <a:cubicBezTo>
                      <a:pt x="288" y="16653"/>
                      <a:pt x="0" y="18765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18765"/>
                      <a:pt x="36857" y="16701"/>
                      <a:pt x="36329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6E77D1F-43EF-BBAF-1FFA-0AD919DBF762}"/>
                  </a:ext>
                </a:extLst>
              </p:cNvPr>
              <p:cNvSpPr/>
              <p:nvPr/>
            </p:nvSpPr>
            <p:spPr>
              <a:xfrm>
                <a:off x="9607449" y="1589625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945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944FD55-2DA6-6BF9-89E8-A15F88160AF4}"/>
                  </a:ext>
                </a:extLst>
              </p:cNvPr>
              <p:cNvSpPr/>
              <p:nvPr/>
            </p:nvSpPr>
            <p:spPr>
              <a:xfrm>
                <a:off x="9771676" y="3256662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D4BBC6A-6662-6ED0-B362-DE0E2821C870}"/>
                  </a:ext>
                </a:extLst>
              </p:cNvPr>
              <p:cNvSpPr/>
              <p:nvPr/>
            </p:nvSpPr>
            <p:spPr>
              <a:xfrm>
                <a:off x="9935904" y="307141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692C385-096A-85D7-E0A7-A7DA2C79FD45}"/>
                  </a:ext>
                </a:extLst>
              </p:cNvPr>
              <p:cNvSpPr/>
              <p:nvPr/>
            </p:nvSpPr>
            <p:spPr>
              <a:xfrm>
                <a:off x="10100083" y="3997556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3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3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3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897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3"/>
                    </a:cubicBezTo>
                    <a:cubicBezTo>
                      <a:pt x="37193" y="10126"/>
                      <a:pt x="29851" y="1200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A9B6B0-F734-E49D-1B1A-65EC89E3C417}"/>
                  </a:ext>
                </a:extLst>
              </p:cNvPr>
              <p:cNvSpPr/>
              <p:nvPr/>
            </p:nvSpPr>
            <p:spPr>
              <a:xfrm>
                <a:off x="9607497" y="4923698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18573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89 w 37241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cubicBezTo>
                      <a:pt x="19869" y="0"/>
                      <a:pt x="19245" y="0"/>
                      <a:pt x="18573" y="0"/>
                    </a:cubicBezTo>
                    <a:lnTo>
                      <a:pt x="18525" y="0"/>
                    </a:lnTo>
                    <a:cubicBezTo>
                      <a:pt x="8879" y="0"/>
                      <a:pt x="1008" y="8303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5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7"/>
                      <a:pt x="29899" y="1200"/>
                      <a:pt x="20589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D9F50262-BA63-7E90-EA90-5DC82395AF0F}"/>
                  </a:ext>
                </a:extLst>
              </p:cNvPr>
              <p:cNvSpPr/>
              <p:nvPr/>
            </p:nvSpPr>
            <p:spPr>
              <a:xfrm>
                <a:off x="10100083" y="510889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255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CDBD22B-2981-125F-211C-0F2F6D514358}"/>
                  </a:ext>
                </a:extLst>
              </p:cNvPr>
              <p:cNvSpPr/>
              <p:nvPr/>
            </p:nvSpPr>
            <p:spPr>
              <a:xfrm>
                <a:off x="10100083" y="4738450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20493 w 37193"/>
                  <a:gd name="connsiteY1" fmla="*/ 96 h 41944"/>
                  <a:gd name="connsiteX2" fmla="*/ 18573 w 37193"/>
                  <a:gd name="connsiteY2" fmla="*/ 0 h 41944"/>
                  <a:gd name="connsiteX3" fmla="*/ 16654 w 37193"/>
                  <a:gd name="connsiteY3" fmla="*/ 96 h 41944"/>
                  <a:gd name="connsiteX4" fmla="*/ 0 w 37193"/>
                  <a:gd name="connsiteY4" fmla="*/ 20972 h 41944"/>
                  <a:gd name="connsiteX5" fmla="*/ 16654 w 37193"/>
                  <a:gd name="connsiteY5" fmla="*/ 41849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541 w 37193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200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8F0A10-E904-6D38-A0D1-47DA9FA311C8}"/>
                  </a:ext>
                </a:extLst>
              </p:cNvPr>
              <p:cNvSpPr/>
              <p:nvPr/>
            </p:nvSpPr>
            <p:spPr>
              <a:xfrm>
                <a:off x="10100083" y="3256662"/>
                <a:ext cx="37193" cy="41944"/>
              </a:xfrm>
              <a:custGeom>
                <a:avLst/>
                <a:gdLst>
                  <a:gd name="connsiteX0" fmla="*/ 20493 w 37193"/>
                  <a:gd name="connsiteY0" fmla="*/ 96 h 41944"/>
                  <a:gd name="connsiteX1" fmla="*/ 18573 w 37193"/>
                  <a:gd name="connsiteY1" fmla="*/ 0 h 41944"/>
                  <a:gd name="connsiteX2" fmla="*/ 16654 w 37193"/>
                  <a:gd name="connsiteY2" fmla="*/ 96 h 41944"/>
                  <a:gd name="connsiteX3" fmla="*/ 0 w 37193"/>
                  <a:gd name="connsiteY3" fmla="*/ 20972 h 41944"/>
                  <a:gd name="connsiteX4" fmla="*/ 16654 w 37193"/>
                  <a:gd name="connsiteY4" fmla="*/ 41849 h 41944"/>
                  <a:gd name="connsiteX5" fmla="*/ 18573 w 37193"/>
                  <a:gd name="connsiteY5" fmla="*/ 41945 h 41944"/>
                  <a:gd name="connsiteX6" fmla="*/ 20493 w 37193"/>
                  <a:gd name="connsiteY6" fmla="*/ 41849 h 41944"/>
                  <a:gd name="connsiteX7" fmla="*/ 37193 w 37193"/>
                  <a:gd name="connsiteY7" fmla="*/ 20972 h 41944"/>
                  <a:gd name="connsiteX8" fmla="*/ 20493 w 37193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4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45"/>
                      <a:pt x="16654" y="41849"/>
                    </a:cubicBezTo>
                    <a:cubicBezTo>
                      <a:pt x="17277" y="41945"/>
                      <a:pt x="17901" y="41945"/>
                      <a:pt x="18573" y="41945"/>
                    </a:cubicBezTo>
                    <a:cubicBezTo>
                      <a:pt x="19245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6"/>
                      <a:pt x="29851" y="1152"/>
                      <a:pt x="20493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69D8AC64-E4E2-ABCE-D70A-591829E4628B}"/>
                  </a:ext>
                </a:extLst>
              </p:cNvPr>
              <p:cNvSpPr/>
              <p:nvPr/>
            </p:nvSpPr>
            <p:spPr>
              <a:xfrm>
                <a:off x="9443270" y="6635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254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938E8F8-99D6-D9F6-6DBA-B02C5050DFC3}"/>
                  </a:ext>
                </a:extLst>
              </p:cNvPr>
              <p:cNvSpPr/>
              <p:nvPr/>
            </p:nvSpPr>
            <p:spPr>
              <a:xfrm>
                <a:off x="10100083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2"/>
                    </a:cubicBezTo>
                    <a:cubicBezTo>
                      <a:pt x="37193" y="9358"/>
                      <a:pt x="28891" y="0"/>
                      <a:pt x="18573" y="0"/>
                    </a:cubicBezTo>
                    <a:cubicBezTo>
                      <a:pt x="8303" y="0"/>
                      <a:pt x="0" y="9358"/>
                      <a:pt x="0" y="20972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CB4E8AE-6A91-793B-72D8-99CD65FB7C4F}"/>
                  </a:ext>
                </a:extLst>
              </p:cNvPr>
              <p:cNvSpPr/>
              <p:nvPr/>
            </p:nvSpPr>
            <p:spPr>
              <a:xfrm>
                <a:off x="10100083" y="1033931"/>
                <a:ext cx="37193" cy="41944"/>
              </a:xfrm>
              <a:custGeom>
                <a:avLst/>
                <a:gdLst>
                  <a:gd name="connsiteX0" fmla="*/ 18573 w 37193"/>
                  <a:gd name="connsiteY0" fmla="*/ 48 h 41944"/>
                  <a:gd name="connsiteX1" fmla="*/ 816 w 37193"/>
                  <a:gd name="connsiteY1" fmla="*/ 14733 h 41944"/>
                  <a:gd name="connsiteX2" fmla="*/ 0 w 37193"/>
                  <a:gd name="connsiteY2" fmla="*/ 20972 h 41944"/>
                  <a:gd name="connsiteX3" fmla="*/ 16654 w 37193"/>
                  <a:gd name="connsiteY3" fmla="*/ 41849 h 41944"/>
                  <a:gd name="connsiteX4" fmla="*/ 18573 w 37193"/>
                  <a:gd name="connsiteY4" fmla="*/ 41945 h 41944"/>
                  <a:gd name="connsiteX5" fmla="*/ 20493 w 37193"/>
                  <a:gd name="connsiteY5" fmla="*/ 41849 h 41944"/>
                  <a:gd name="connsiteX6" fmla="*/ 37193 w 37193"/>
                  <a:gd name="connsiteY6" fmla="*/ 20972 h 41944"/>
                  <a:gd name="connsiteX7" fmla="*/ 36330 w 37193"/>
                  <a:gd name="connsiteY7" fmla="*/ 14733 h 41944"/>
                  <a:gd name="connsiteX8" fmla="*/ 18573 w 37193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44">
                    <a:moveTo>
                      <a:pt x="18573" y="48"/>
                    </a:moveTo>
                    <a:cubicBezTo>
                      <a:pt x="10222" y="48"/>
                      <a:pt x="3168" y="6239"/>
                      <a:pt x="816" y="14733"/>
                    </a:cubicBezTo>
                    <a:cubicBezTo>
                      <a:pt x="288" y="16701"/>
                      <a:pt x="0" y="18765"/>
                      <a:pt x="0" y="20972"/>
                    </a:cubicBezTo>
                    <a:cubicBezTo>
                      <a:pt x="0" y="31866"/>
                      <a:pt x="7343" y="40793"/>
                      <a:pt x="16654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8765"/>
                      <a:pt x="36906" y="16701"/>
                      <a:pt x="36330" y="14733"/>
                    </a:cubicBezTo>
                    <a:cubicBezTo>
                      <a:pt x="33978" y="6239"/>
                      <a:pt x="2692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7BFEF96-7F74-589B-EFA8-53BC0715839D}"/>
                  </a:ext>
                </a:extLst>
              </p:cNvPr>
              <p:cNvSpPr/>
              <p:nvPr/>
            </p:nvSpPr>
            <p:spPr>
              <a:xfrm>
                <a:off x="10100083" y="1774825"/>
                <a:ext cx="37193" cy="41896"/>
              </a:xfrm>
              <a:custGeom>
                <a:avLst/>
                <a:gdLst>
                  <a:gd name="connsiteX0" fmla="*/ 36330 w 37193"/>
                  <a:gd name="connsiteY0" fmla="*/ 14733 h 41896"/>
                  <a:gd name="connsiteX1" fmla="*/ 18573 w 37193"/>
                  <a:gd name="connsiteY1" fmla="*/ 0 h 41896"/>
                  <a:gd name="connsiteX2" fmla="*/ 18525 w 37193"/>
                  <a:gd name="connsiteY2" fmla="*/ 0 h 41896"/>
                  <a:gd name="connsiteX3" fmla="*/ 816 w 37193"/>
                  <a:gd name="connsiteY3" fmla="*/ 14685 h 41896"/>
                  <a:gd name="connsiteX4" fmla="*/ 0 w 37193"/>
                  <a:gd name="connsiteY4" fmla="*/ 20924 h 41896"/>
                  <a:gd name="connsiteX5" fmla="*/ 16654 w 37193"/>
                  <a:gd name="connsiteY5" fmla="*/ 41801 h 41896"/>
                  <a:gd name="connsiteX6" fmla="*/ 18573 w 37193"/>
                  <a:gd name="connsiteY6" fmla="*/ 41897 h 41896"/>
                  <a:gd name="connsiteX7" fmla="*/ 20493 w 37193"/>
                  <a:gd name="connsiteY7" fmla="*/ 41801 h 41896"/>
                  <a:gd name="connsiteX8" fmla="*/ 37193 w 37193"/>
                  <a:gd name="connsiteY8" fmla="*/ 20924 h 41896"/>
                  <a:gd name="connsiteX9" fmla="*/ 36378 w 37193"/>
                  <a:gd name="connsiteY9" fmla="*/ 14685 h 41896"/>
                  <a:gd name="connsiteX10" fmla="*/ 36378 w 37193"/>
                  <a:gd name="connsiteY10" fmla="*/ 14685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896">
                    <a:moveTo>
                      <a:pt x="36330" y="14733"/>
                    </a:moveTo>
                    <a:cubicBezTo>
                      <a:pt x="33978" y="6239"/>
                      <a:pt x="26923" y="0"/>
                      <a:pt x="18573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17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AD25FD93-9E05-8C8B-CA22-ADE17D181475}"/>
                  </a:ext>
                </a:extLst>
              </p:cNvPr>
              <p:cNvSpPr/>
              <p:nvPr/>
            </p:nvSpPr>
            <p:spPr>
              <a:xfrm>
                <a:off x="9935904" y="270096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5C2FA5FF-9237-F644-BE2D-7BCA8241AE02}"/>
                  </a:ext>
                </a:extLst>
              </p:cNvPr>
              <p:cNvSpPr/>
              <p:nvPr/>
            </p:nvSpPr>
            <p:spPr>
              <a:xfrm>
                <a:off x="10100131" y="2515719"/>
                <a:ext cx="37193" cy="41944"/>
              </a:xfrm>
              <a:custGeom>
                <a:avLst/>
                <a:gdLst>
                  <a:gd name="connsiteX0" fmla="*/ 36282 w 37193"/>
                  <a:gd name="connsiteY0" fmla="*/ 14733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816 w 37193"/>
                  <a:gd name="connsiteY3" fmla="*/ 14685 h 41944"/>
                  <a:gd name="connsiteX4" fmla="*/ 0 w 37193"/>
                  <a:gd name="connsiteY4" fmla="*/ 20924 h 41944"/>
                  <a:gd name="connsiteX5" fmla="*/ 16654 w 37193"/>
                  <a:gd name="connsiteY5" fmla="*/ 41801 h 41944"/>
                  <a:gd name="connsiteX6" fmla="*/ 18573 w 37193"/>
                  <a:gd name="connsiteY6" fmla="*/ 41945 h 41944"/>
                  <a:gd name="connsiteX7" fmla="*/ 20493 w 37193"/>
                  <a:gd name="connsiteY7" fmla="*/ 41801 h 41944"/>
                  <a:gd name="connsiteX8" fmla="*/ 37193 w 37193"/>
                  <a:gd name="connsiteY8" fmla="*/ 20924 h 41944"/>
                  <a:gd name="connsiteX9" fmla="*/ 36378 w 37193"/>
                  <a:gd name="connsiteY9" fmla="*/ 14685 h 41944"/>
                  <a:gd name="connsiteX10" fmla="*/ 36378 w 37193"/>
                  <a:gd name="connsiteY10" fmla="*/ 1468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93" h="41944">
                    <a:moveTo>
                      <a:pt x="36282" y="14733"/>
                    </a:moveTo>
                    <a:cubicBezTo>
                      <a:pt x="33930" y="6239"/>
                      <a:pt x="26875" y="0"/>
                      <a:pt x="18525" y="0"/>
                    </a:cubicBezTo>
                    <a:lnTo>
                      <a:pt x="18525" y="0"/>
                    </a:lnTo>
                    <a:cubicBezTo>
                      <a:pt x="10174" y="0"/>
                      <a:pt x="3168" y="6239"/>
                      <a:pt x="816" y="14685"/>
                    </a:cubicBezTo>
                    <a:cubicBezTo>
                      <a:pt x="288" y="16653"/>
                      <a:pt x="0" y="18765"/>
                      <a:pt x="0" y="20924"/>
                    </a:cubicBezTo>
                    <a:cubicBezTo>
                      <a:pt x="0" y="31818"/>
                      <a:pt x="7343" y="40745"/>
                      <a:pt x="16654" y="41801"/>
                    </a:cubicBezTo>
                    <a:cubicBezTo>
                      <a:pt x="17277" y="41897"/>
                      <a:pt x="17949" y="41897"/>
                      <a:pt x="18573" y="41945"/>
                    </a:cubicBezTo>
                    <a:cubicBezTo>
                      <a:pt x="19197" y="41945"/>
                      <a:pt x="19869" y="41945"/>
                      <a:pt x="20493" y="41801"/>
                    </a:cubicBezTo>
                    <a:cubicBezTo>
                      <a:pt x="29803" y="40745"/>
                      <a:pt x="37193" y="31770"/>
                      <a:pt x="37193" y="20924"/>
                    </a:cubicBezTo>
                    <a:cubicBezTo>
                      <a:pt x="37193" y="18717"/>
                      <a:pt x="36906" y="16653"/>
                      <a:pt x="36378" y="14685"/>
                    </a:cubicBezTo>
                    <a:lnTo>
                      <a:pt x="36378" y="14685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1934EA-8E5B-2441-A8A2-058E002B0268}"/>
                  </a:ext>
                </a:extLst>
              </p:cNvPr>
              <p:cNvSpPr/>
              <p:nvPr/>
            </p:nvSpPr>
            <p:spPr>
              <a:xfrm>
                <a:off x="9607449" y="4553203"/>
                <a:ext cx="37240" cy="41944"/>
              </a:xfrm>
              <a:custGeom>
                <a:avLst/>
                <a:gdLst>
                  <a:gd name="connsiteX0" fmla="*/ 18621 w 37240"/>
                  <a:gd name="connsiteY0" fmla="*/ 0 h 41944"/>
                  <a:gd name="connsiteX1" fmla="*/ 0 w 37240"/>
                  <a:gd name="connsiteY1" fmla="*/ 20972 h 41944"/>
                  <a:gd name="connsiteX2" fmla="*/ 18621 w 37240"/>
                  <a:gd name="connsiteY2" fmla="*/ 41945 h 41944"/>
                  <a:gd name="connsiteX3" fmla="*/ 37241 w 37240"/>
                  <a:gd name="connsiteY3" fmla="*/ 20972 h 41944"/>
                  <a:gd name="connsiteX4" fmla="*/ 18621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1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1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E2FF6DA-FD00-BAC3-9E5E-4B81F91F9D20}"/>
                  </a:ext>
                </a:extLst>
              </p:cNvPr>
              <p:cNvSpPr/>
              <p:nvPr/>
            </p:nvSpPr>
            <p:spPr>
              <a:xfrm>
                <a:off x="9935904" y="1589625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350043B-6E82-76D7-68D2-4D5E6D043305}"/>
                  </a:ext>
                </a:extLst>
              </p:cNvPr>
              <p:cNvSpPr/>
              <p:nvPr/>
            </p:nvSpPr>
            <p:spPr>
              <a:xfrm>
                <a:off x="9935904" y="1960073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A8E3393-7E11-A68D-89A1-731C6C397423}"/>
                  </a:ext>
                </a:extLst>
              </p:cNvPr>
              <p:cNvSpPr/>
              <p:nvPr/>
            </p:nvSpPr>
            <p:spPr>
              <a:xfrm>
                <a:off x="9607449" y="3812308"/>
                <a:ext cx="37193" cy="41944"/>
              </a:xfrm>
              <a:custGeom>
                <a:avLst/>
                <a:gdLst>
                  <a:gd name="connsiteX0" fmla="*/ 18621 w 37193"/>
                  <a:gd name="connsiteY0" fmla="*/ 0 h 41944"/>
                  <a:gd name="connsiteX1" fmla="*/ 0 w 37193"/>
                  <a:gd name="connsiteY1" fmla="*/ 20972 h 41944"/>
                  <a:gd name="connsiteX2" fmla="*/ 18621 w 37193"/>
                  <a:gd name="connsiteY2" fmla="*/ 41945 h 41944"/>
                  <a:gd name="connsiteX3" fmla="*/ 37193 w 37193"/>
                  <a:gd name="connsiteY3" fmla="*/ 20972 h 41944"/>
                  <a:gd name="connsiteX4" fmla="*/ 18621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0"/>
                    </a:move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48"/>
                      <a:pt x="18621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6D0DEC84-C8BD-EC65-CD98-DF9195DCF888}"/>
                  </a:ext>
                </a:extLst>
              </p:cNvPr>
              <p:cNvSpPr/>
              <p:nvPr/>
            </p:nvSpPr>
            <p:spPr>
              <a:xfrm>
                <a:off x="9607449" y="3441909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152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B2555867-4498-22C3-EC33-F02C988A3A62}"/>
                  </a:ext>
                </a:extLst>
              </p:cNvPr>
              <p:cNvSpPr/>
              <p:nvPr/>
            </p:nvSpPr>
            <p:spPr>
              <a:xfrm>
                <a:off x="9607449" y="848731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2 h 41944"/>
                  <a:gd name="connsiteX2" fmla="*/ 18621 w 37193"/>
                  <a:gd name="connsiteY2" fmla="*/ 0 h 41944"/>
                  <a:gd name="connsiteX3" fmla="*/ 0 w 37193"/>
                  <a:gd name="connsiteY3" fmla="*/ 20972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42" y="41945"/>
                      <a:pt x="37193" y="32538"/>
                      <a:pt x="37193" y="20972"/>
                    </a:cubicBezTo>
                    <a:cubicBezTo>
                      <a:pt x="37193" y="9406"/>
                      <a:pt x="28842" y="0"/>
                      <a:pt x="18621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B40D4C7-CA41-9231-522C-81C9FFB2D0A3}"/>
                  </a:ext>
                </a:extLst>
              </p:cNvPr>
              <p:cNvSpPr/>
              <p:nvPr/>
            </p:nvSpPr>
            <p:spPr>
              <a:xfrm>
                <a:off x="9935904" y="478284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3EFC907-07EC-9534-7B50-284543B015FD}"/>
                  </a:ext>
                </a:extLst>
              </p:cNvPr>
              <p:cNvSpPr/>
              <p:nvPr/>
            </p:nvSpPr>
            <p:spPr>
              <a:xfrm>
                <a:off x="9935904" y="121917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FDDC103-CC28-0262-DF82-1157D3D733DC}"/>
                  </a:ext>
                </a:extLst>
              </p:cNvPr>
              <p:cNvSpPr/>
              <p:nvPr/>
            </p:nvSpPr>
            <p:spPr>
              <a:xfrm>
                <a:off x="9935904" y="107837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572B78D0-264C-A4E1-228F-E50B6F8C984E}"/>
                  </a:ext>
                </a:extLst>
              </p:cNvPr>
              <p:cNvSpPr/>
              <p:nvPr/>
            </p:nvSpPr>
            <p:spPr>
              <a:xfrm>
                <a:off x="9607449" y="4182804"/>
                <a:ext cx="37240" cy="41944"/>
              </a:xfrm>
              <a:custGeom>
                <a:avLst/>
                <a:gdLst>
                  <a:gd name="connsiteX0" fmla="*/ 20540 w 37240"/>
                  <a:gd name="connsiteY0" fmla="*/ 96 h 41944"/>
                  <a:gd name="connsiteX1" fmla="*/ 18621 w 37240"/>
                  <a:gd name="connsiteY1" fmla="*/ 0 h 41944"/>
                  <a:gd name="connsiteX2" fmla="*/ 95 w 37240"/>
                  <a:gd name="connsiteY2" fmla="*/ 18765 h 41944"/>
                  <a:gd name="connsiteX3" fmla="*/ 0 w 37240"/>
                  <a:gd name="connsiteY3" fmla="*/ 20972 h 41944"/>
                  <a:gd name="connsiteX4" fmla="*/ 95 w 37240"/>
                  <a:gd name="connsiteY4" fmla="*/ 23132 h 41944"/>
                  <a:gd name="connsiteX5" fmla="*/ 18621 w 37240"/>
                  <a:gd name="connsiteY5" fmla="*/ 41945 h 41944"/>
                  <a:gd name="connsiteX6" fmla="*/ 20540 w 37240"/>
                  <a:gd name="connsiteY6" fmla="*/ 41849 h 41944"/>
                  <a:gd name="connsiteX7" fmla="*/ 37241 w 37240"/>
                  <a:gd name="connsiteY7" fmla="*/ 20972 h 41944"/>
                  <a:gd name="connsiteX8" fmla="*/ 20588 w 37240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1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46675CD-ECFF-73BE-3784-77ECBFF76CCD}"/>
                  </a:ext>
                </a:extLst>
              </p:cNvPr>
              <p:cNvSpPr/>
              <p:nvPr/>
            </p:nvSpPr>
            <p:spPr>
              <a:xfrm>
                <a:off x="10100083" y="4368003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3 h 41944"/>
                  <a:gd name="connsiteX2" fmla="*/ 18573 w 37193"/>
                  <a:gd name="connsiteY2" fmla="*/ 0 h 41944"/>
                  <a:gd name="connsiteX3" fmla="*/ 0 w 37193"/>
                  <a:gd name="connsiteY3" fmla="*/ 20973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843" y="41945"/>
                      <a:pt x="37145" y="32538"/>
                      <a:pt x="37193" y="20973"/>
                    </a:cubicBezTo>
                    <a:cubicBezTo>
                      <a:pt x="37193" y="9358"/>
                      <a:pt x="28891" y="48"/>
                      <a:pt x="18573" y="0"/>
                    </a:cubicBezTo>
                    <a:cubicBezTo>
                      <a:pt x="8303" y="0"/>
                      <a:pt x="0" y="9358"/>
                      <a:pt x="0" y="20973"/>
                    </a:cubicBezTo>
                    <a:cubicBezTo>
                      <a:pt x="0" y="32538"/>
                      <a:pt x="8303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A97E162-76DE-1540-8A53-321F180CF46C}"/>
                  </a:ext>
                </a:extLst>
              </p:cNvPr>
              <p:cNvSpPr/>
              <p:nvPr/>
            </p:nvSpPr>
            <p:spPr>
              <a:xfrm>
                <a:off x="9935904" y="848731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BBEACAE-89C5-8806-5352-9A1612E8EC6F}"/>
                  </a:ext>
                </a:extLst>
              </p:cNvPr>
              <p:cNvSpPr/>
              <p:nvPr/>
            </p:nvSpPr>
            <p:spPr>
              <a:xfrm>
                <a:off x="9935904" y="233052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406"/>
                      <a:pt x="28795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5402061-32C9-B955-B3C6-F87DCC43E546}"/>
                  </a:ext>
                </a:extLst>
              </p:cNvPr>
              <p:cNvSpPr/>
              <p:nvPr/>
            </p:nvSpPr>
            <p:spPr>
              <a:xfrm>
                <a:off x="10592717" y="1219178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E3AB064-DA0E-0A9C-62C1-78F61A8A2381}"/>
                  </a:ext>
                </a:extLst>
              </p:cNvPr>
              <p:cNvSpPr/>
              <p:nvPr/>
            </p:nvSpPr>
            <p:spPr>
              <a:xfrm>
                <a:off x="8950588" y="1960073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9638B21-7131-035E-B3C7-223E3A7AA10D}"/>
                  </a:ext>
                </a:extLst>
              </p:cNvPr>
              <p:cNvSpPr/>
              <p:nvPr/>
            </p:nvSpPr>
            <p:spPr>
              <a:xfrm>
                <a:off x="8950588" y="107837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83051BA7-9FEA-6BCA-7370-6E9CA5805C88}"/>
                  </a:ext>
                </a:extLst>
              </p:cNvPr>
              <p:cNvSpPr/>
              <p:nvPr/>
            </p:nvSpPr>
            <p:spPr>
              <a:xfrm>
                <a:off x="10592717" y="848731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945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E069AD7-7C03-1D7F-F3B6-B733CC685BFE}"/>
                  </a:ext>
                </a:extLst>
              </p:cNvPr>
              <p:cNvSpPr/>
              <p:nvPr/>
            </p:nvSpPr>
            <p:spPr>
              <a:xfrm>
                <a:off x="10592717" y="1589625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17EBE6C-3119-C3B4-174F-5FE1F1F77FF2}"/>
                  </a:ext>
                </a:extLst>
              </p:cNvPr>
              <p:cNvSpPr/>
              <p:nvPr/>
            </p:nvSpPr>
            <p:spPr>
              <a:xfrm>
                <a:off x="8950588" y="2330520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13A968B-CCFB-9308-F249-1D42C66D6AA4}"/>
                  </a:ext>
                </a:extLst>
              </p:cNvPr>
              <p:cNvSpPr/>
              <p:nvPr/>
            </p:nvSpPr>
            <p:spPr>
              <a:xfrm>
                <a:off x="8786457" y="663531"/>
                <a:ext cx="37193" cy="41944"/>
              </a:xfrm>
              <a:custGeom>
                <a:avLst/>
                <a:gdLst>
                  <a:gd name="connsiteX0" fmla="*/ 18573 w 37193"/>
                  <a:gd name="connsiteY0" fmla="*/ 41945 h 41944"/>
                  <a:gd name="connsiteX1" fmla="*/ 37193 w 37193"/>
                  <a:gd name="connsiteY1" fmla="*/ 20972 h 41944"/>
                  <a:gd name="connsiteX2" fmla="*/ 18573 w 37193"/>
                  <a:gd name="connsiteY2" fmla="*/ 0 h 41944"/>
                  <a:gd name="connsiteX3" fmla="*/ 0 w 37193"/>
                  <a:gd name="connsiteY3" fmla="*/ 20972 h 41944"/>
                  <a:gd name="connsiteX4" fmla="*/ 18573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41945"/>
                    </a:move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48"/>
                      <a:pt x="18573" y="0"/>
                    </a:cubicBez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E3BFC14C-5B42-ED2A-0747-D0EA158FEE60}"/>
                  </a:ext>
                </a:extLst>
              </p:cNvPr>
              <p:cNvSpPr/>
              <p:nvPr/>
            </p:nvSpPr>
            <p:spPr>
              <a:xfrm>
                <a:off x="8950588" y="1589625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054B7E3C-9F1C-6DDA-4381-BBD758BA874E}"/>
                  </a:ext>
                </a:extLst>
              </p:cNvPr>
              <p:cNvSpPr/>
              <p:nvPr/>
            </p:nvSpPr>
            <p:spPr>
              <a:xfrm>
                <a:off x="8950588" y="381230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37241 w 37240"/>
                  <a:gd name="connsiteY1" fmla="*/ 20972 h 41944"/>
                  <a:gd name="connsiteX2" fmla="*/ 18620 w 37240"/>
                  <a:gd name="connsiteY2" fmla="*/ 0 h 41944"/>
                  <a:gd name="connsiteX3" fmla="*/ 0 w 37240"/>
                  <a:gd name="connsiteY3" fmla="*/ 20972 h 41944"/>
                  <a:gd name="connsiteX4" fmla="*/ 18620 w 37240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ubicBezTo>
                      <a:pt x="8350" y="0"/>
                      <a:pt x="47" y="9406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2209D6D-6F30-EF62-5E18-9DF2439AC01D}"/>
                  </a:ext>
                </a:extLst>
              </p:cNvPr>
              <p:cNvSpPr/>
              <p:nvPr/>
            </p:nvSpPr>
            <p:spPr>
              <a:xfrm>
                <a:off x="8950588" y="1219178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24 h 41944"/>
                  <a:gd name="connsiteX7" fmla="*/ 95 w 37240"/>
                  <a:gd name="connsiteY7" fmla="*/ 23084 h 41944"/>
                  <a:gd name="connsiteX8" fmla="*/ 18620 w 37240"/>
                  <a:gd name="connsiteY8" fmla="*/ 41897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9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24"/>
                    </a:cubicBezTo>
                    <a:cubicBezTo>
                      <a:pt x="0" y="21644"/>
                      <a:pt x="0" y="22412"/>
                      <a:pt x="95" y="23084"/>
                    </a:cubicBezTo>
                    <a:cubicBezTo>
                      <a:pt x="1008" y="33594"/>
                      <a:pt x="8974" y="41897"/>
                      <a:pt x="18620" y="41897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59BAB47-9142-58F0-E8A7-58134AD44143}"/>
                  </a:ext>
                </a:extLst>
              </p:cNvPr>
              <p:cNvSpPr/>
              <p:nvPr/>
            </p:nvSpPr>
            <p:spPr>
              <a:xfrm>
                <a:off x="8786409" y="1774873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686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686"/>
                    </a:cubicBezTo>
                    <a:cubicBezTo>
                      <a:pt x="336" y="16653"/>
                      <a:pt x="0" y="18765"/>
                      <a:pt x="0" y="20972"/>
                    </a:cubicBezTo>
                    <a:cubicBezTo>
                      <a:pt x="0" y="31818"/>
                      <a:pt x="7343" y="40745"/>
                      <a:pt x="16653" y="41849"/>
                    </a:cubicBezTo>
                    <a:cubicBezTo>
                      <a:pt x="17277" y="41897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653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47A08788-2868-94B0-71FE-4FD0A6FE6EAE}"/>
                  </a:ext>
                </a:extLst>
              </p:cNvPr>
              <p:cNvSpPr/>
              <p:nvPr/>
            </p:nvSpPr>
            <p:spPr>
              <a:xfrm>
                <a:off x="8950588" y="848731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0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D68F0ED2-8042-5744-E559-8D0F485DFD38}"/>
                  </a:ext>
                </a:extLst>
              </p:cNvPr>
              <p:cNvSpPr/>
              <p:nvPr/>
            </p:nvSpPr>
            <p:spPr>
              <a:xfrm>
                <a:off x="10592717" y="10783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B2205B4-AE85-FF70-3F99-14F903DDD3C5}"/>
                  </a:ext>
                </a:extLst>
              </p:cNvPr>
              <p:cNvSpPr/>
              <p:nvPr/>
            </p:nvSpPr>
            <p:spPr>
              <a:xfrm>
                <a:off x="8950588" y="478284"/>
                <a:ext cx="37240" cy="41944"/>
              </a:xfrm>
              <a:custGeom>
                <a:avLst/>
                <a:gdLst>
                  <a:gd name="connsiteX0" fmla="*/ 18620 w 37240"/>
                  <a:gd name="connsiteY0" fmla="*/ 41945 h 41944"/>
                  <a:gd name="connsiteX1" fmla="*/ 20540 w 37240"/>
                  <a:gd name="connsiteY1" fmla="*/ 41849 h 41944"/>
                  <a:gd name="connsiteX2" fmla="*/ 37241 w 37240"/>
                  <a:gd name="connsiteY2" fmla="*/ 20972 h 41944"/>
                  <a:gd name="connsiteX3" fmla="*/ 20540 w 37240"/>
                  <a:gd name="connsiteY3" fmla="*/ 96 h 41944"/>
                  <a:gd name="connsiteX4" fmla="*/ 18620 w 37240"/>
                  <a:gd name="connsiteY4" fmla="*/ 0 h 41944"/>
                  <a:gd name="connsiteX5" fmla="*/ 95 w 37240"/>
                  <a:gd name="connsiteY5" fmla="*/ 18765 h 41944"/>
                  <a:gd name="connsiteX6" fmla="*/ 0 w 37240"/>
                  <a:gd name="connsiteY6" fmla="*/ 20972 h 41944"/>
                  <a:gd name="connsiteX7" fmla="*/ 95 w 37240"/>
                  <a:gd name="connsiteY7" fmla="*/ 23132 h 41944"/>
                  <a:gd name="connsiteX8" fmla="*/ 18620 w 37240"/>
                  <a:gd name="connsiteY8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0" h="41944">
                    <a:moveTo>
                      <a:pt x="18620" y="41945"/>
                    </a:moveTo>
                    <a:cubicBezTo>
                      <a:pt x="19244" y="41945"/>
                      <a:pt x="19916" y="41945"/>
                      <a:pt x="20540" y="41849"/>
                    </a:cubicBezTo>
                    <a:cubicBezTo>
                      <a:pt x="29851" y="40793"/>
                      <a:pt x="37241" y="31818"/>
                      <a:pt x="37241" y="20972"/>
                    </a:cubicBezTo>
                    <a:cubicBezTo>
                      <a:pt x="37241" y="10126"/>
                      <a:pt x="29899" y="1200"/>
                      <a:pt x="20540" y="96"/>
                    </a:cubicBezTo>
                    <a:cubicBezTo>
                      <a:pt x="19916" y="48"/>
                      <a:pt x="19244" y="0"/>
                      <a:pt x="18620" y="0"/>
                    </a:cubicBezTo>
                    <a:cubicBezTo>
                      <a:pt x="8974" y="0"/>
                      <a:pt x="1056" y="8255"/>
                      <a:pt x="95" y="18765"/>
                    </a:cubicBezTo>
                    <a:cubicBezTo>
                      <a:pt x="47" y="19485"/>
                      <a:pt x="0" y="20204"/>
                      <a:pt x="0" y="20972"/>
                    </a:cubicBezTo>
                    <a:cubicBezTo>
                      <a:pt x="0" y="21740"/>
                      <a:pt x="0" y="22412"/>
                      <a:pt x="95" y="23132"/>
                    </a:cubicBezTo>
                    <a:cubicBezTo>
                      <a:pt x="1008" y="33642"/>
                      <a:pt x="8974" y="41945"/>
                      <a:pt x="18620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64D86B74-EBF3-D591-3207-2F2DE8F29FD5}"/>
                  </a:ext>
                </a:extLst>
              </p:cNvPr>
              <p:cNvSpPr/>
              <p:nvPr/>
            </p:nvSpPr>
            <p:spPr>
              <a:xfrm>
                <a:off x="8786409" y="1033979"/>
                <a:ext cx="37145" cy="41944"/>
              </a:xfrm>
              <a:custGeom>
                <a:avLst/>
                <a:gdLst>
                  <a:gd name="connsiteX0" fmla="*/ 18621 w 37145"/>
                  <a:gd name="connsiteY0" fmla="*/ 0 h 41944"/>
                  <a:gd name="connsiteX1" fmla="*/ 864 w 37145"/>
                  <a:gd name="connsiteY1" fmla="*/ 14733 h 41944"/>
                  <a:gd name="connsiteX2" fmla="*/ 0 w 37145"/>
                  <a:gd name="connsiteY2" fmla="*/ 20972 h 41944"/>
                  <a:gd name="connsiteX3" fmla="*/ 16653 w 37145"/>
                  <a:gd name="connsiteY3" fmla="*/ 41849 h 41944"/>
                  <a:gd name="connsiteX4" fmla="*/ 18573 w 37145"/>
                  <a:gd name="connsiteY4" fmla="*/ 41945 h 41944"/>
                  <a:gd name="connsiteX5" fmla="*/ 20493 w 37145"/>
                  <a:gd name="connsiteY5" fmla="*/ 41849 h 41944"/>
                  <a:gd name="connsiteX6" fmla="*/ 37145 w 37145"/>
                  <a:gd name="connsiteY6" fmla="*/ 20972 h 41944"/>
                  <a:gd name="connsiteX7" fmla="*/ 36330 w 37145"/>
                  <a:gd name="connsiteY7" fmla="*/ 14733 h 41944"/>
                  <a:gd name="connsiteX8" fmla="*/ 18573 w 37145"/>
                  <a:gd name="connsiteY8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5" h="41944">
                    <a:moveTo>
                      <a:pt x="18621" y="0"/>
                    </a:moveTo>
                    <a:cubicBezTo>
                      <a:pt x="10270" y="0"/>
                      <a:pt x="3216" y="6191"/>
                      <a:pt x="864" y="14733"/>
                    </a:cubicBezTo>
                    <a:cubicBezTo>
                      <a:pt x="336" y="16701"/>
                      <a:pt x="0" y="18765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49" y="41945"/>
                      <a:pt x="18573" y="41945"/>
                    </a:cubicBezTo>
                    <a:cubicBezTo>
                      <a:pt x="19197" y="41945"/>
                      <a:pt x="19869" y="41945"/>
                      <a:pt x="20493" y="41849"/>
                    </a:cubicBezTo>
                    <a:cubicBezTo>
                      <a:pt x="29803" y="40793"/>
                      <a:pt x="37193" y="31818"/>
                      <a:pt x="37145" y="20972"/>
                    </a:cubicBezTo>
                    <a:cubicBezTo>
                      <a:pt x="37145" y="18765"/>
                      <a:pt x="36858" y="16701"/>
                      <a:pt x="36330" y="14733"/>
                    </a:cubicBezTo>
                    <a:cubicBezTo>
                      <a:pt x="33978" y="6239"/>
                      <a:pt x="26875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F0201741-1287-2F51-FD3E-D1BA79B2BB3F}"/>
                  </a:ext>
                </a:extLst>
              </p:cNvPr>
              <p:cNvSpPr/>
              <p:nvPr/>
            </p:nvSpPr>
            <p:spPr>
              <a:xfrm>
                <a:off x="8786457" y="2515767"/>
                <a:ext cx="37145" cy="41896"/>
              </a:xfrm>
              <a:custGeom>
                <a:avLst/>
                <a:gdLst>
                  <a:gd name="connsiteX0" fmla="*/ 36330 w 37145"/>
                  <a:gd name="connsiteY0" fmla="*/ 14686 h 41896"/>
                  <a:gd name="connsiteX1" fmla="*/ 18573 w 37145"/>
                  <a:gd name="connsiteY1" fmla="*/ 0 h 41896"/>
                  <a:gd name="connsiteX2" fmla="*/ 18573 w 37145"/>
                  <a:gd name="connsiteY2" fmla="*/ 0 h 41896"/>
                  <a:gd name="connsiteX3" fmla="*/ 864 w 37145"/>
                  <a:gd name="connsiteY3" fmla="*/ 14686 h 41896"/>
                  <a:gd name="connsiteX4" fmla="*/ 0 w 37145"/>
                  <a:gd name="connsiteY4" fmla="*/ 20925 h 41896"/>
                  <a:gd name="connsiteX5" fmla="*/ 16653 w 37145"/>
                  <a:gd name="connsiteY5" fmla="*/ 41801 h 41896"/>
                  <a:gd name="connsiteX6" fmla="*/ 18573 w 37145"/>
                  <a:gd name="connsiteY6" fmla="*/ 41897 h 41896"/>
                  <a:gd name="connsiteX7" fmla="*/ 20493 w 37145"/>
                  <a:gd name="connsiteY7" fmla="*/ 41801 h 41896"/>
                  <a:gd name="connsiteX8" fmla="*/ 37145 w 37145"/>
                  <a:gd name="connsiteY8" fmla="*/ 20925 h 41896"/>
                  <a:gd name="connsiteX9" fmla="*/ 36282 w 37145"/>
                  <a:gd name="connsiteY9" fmla="*/ 14686 h 41896"/>
                  <a:gd name="connsiteX10" fmla="*/ 36282 w 37145"/>
                  <a:gd name="connsiteY10" fmla="*/ 14686 h 4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896">
                    <a:moveTo>
                      <a:pt x="36330" y="14686"/>
                    </a:moveTo>
                    <a:cubicBezTo>
                      <a:pt x="33978" y="6191"/>
                      <a:pt x="26875" y="-48"/>
                      <a:pt x="18573" y="0"/>
                    </a:cubicBezTo>
                    <a:lnTo>
                      <a:pt x="18573" y="0"/>
                    </a:lnTo>
                    <a:cubicBezTo>
                      <a:pt x="10222" y="0"/>
                      <a:pt x="3216" y="6239"/>
                      <a:pt x="864" y="14686"/>
                    </a:cubicBezTo>
                    <a:cubicBezTo>
                      <a:pt x="336" y="16653"/>
                      <a:pt x="0" y="18765"/>
                      <a:pt x="0" y="20925"/>
                    </a:cubicBezTo>
                    <a:cubicBezTo>
                      <a:pt x="0" y="31819"/>
                      <a:pt x="7343" y="40745"/>
                      <a:pt x="16653" y="41801"/>
                    </a:cubicBezTo>
                    <a:cubicBezTo>
                      <a:pt x="17277" y="41897"/>
                      <a:pt x="17949" y="41897"/>
                      <a:pt x="18573" y="41897"/>
                    </a:cubicBezTo>
                    <a:cubicBezTo>
                      <a:pt x="19197" y="41897"/>
                      <a:pt x="19869" y="41897"/>
                      <a:pt x="20493" y="41801"/>
                    </a:cubicBezTo>
                    <a:cubicBezTo>
                      <a:pt x="29803" y="40745"/>
                      <a:pt x="37193" y="31771"/>
                      <a:pt x="37145" y="20925"/>
                    </a:cubicBezTo>
                    <a:cubicBezTo>
                      <a:pt x="37145" y="18717"/>
                      <a:pt x="36858" y="16653"/>
                      <a:pt x="36282" y="14686"/>
                    </a:cubicBezTo>
                    <a:lnTo>
                      <a:pt x="36282" y="14686"/>
                    </a:ln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308B4404-CBA6-9DEF-7D4B-239C3023122F}"/>
                  </a:ext>
                </a:extLst>
              </p:cNvPr>
              <p:cNvSpPr/>
              <p:nvPr/>
            </p:nvSpPr>
            <p:spPr>
              <a:xfrm>
                <a:off x="10592717" y="47828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C12B483-908C-0573-0BAD-2CF8E4D33940}"/>
                  </a:ext>
                </a:extLst>
              </p:cNvPr>
              <p:cNvSpPr/>
              <p:nvPr/>
            </p:nvSpPr>
            <p:spPr>
              <a:xfrm>
                <a:off x="8786457" y="293084"/>
                <a:ext cx="37145" cy="41992"/>
              </a:xfrm>
              <a:custGeom>
                <a:avLst/>
                <a:gdLst>
                  <a:gd name="connsiteX0" fmla="*/ 18573 w 37145"/>
                  <a:gd name="connsiteY0" fmla="*/ 0 h 41992"/>
                  <a:gd name="connsiteX1" fmla="*/ 18573 w 37145"/>
                  <a:gd name="connsiteY1" fmla="*/ 0 h 41992"/>
                  <a:gd name="connsiteX2" fmla="*/ 18573 w 37145"/>
                  <a:gd name="connsiteY2" fmla="*/ 0 h 41992"/>
                  <a:gd name="connsiteX3" fmla="*/ 864 w 37145"/>
                  <a:gd name="connsiteY3" fmla="*/ 14733 h 41992"/>
                  <a:gd name="connsiteX4" fmla="*/ 0 w 37145"/>
                  <a:gd name="connsiteY4" fmla="*/ 20972 h 41992"/>
                  <a:gd name="connsiteX5" fmla="*/ 16653 w 37145"/>
                  <a:gd name="connsiteY5" fmla="*/ 41849 h 41992"/>
                  <a:gd name="connsiteX6" fmla="*/ 18573 w 37145"/>
                  <a:gd name="connsiteY6" fmla="*/ 41993 h 41992"/>
                  <a:gd name="connsiteX7" fmla="*/ 20493 w 37145"/>
                  <a:gd name="connsiteY7" fmla="*/ 41897 h 41992"/>
                  <a:gd name="connsiteX8" fmla="*/ 37145 w 37145"/>
                  <a:gd name="connsiteY8" fmla="*/ 21020 h 41992"/>
                  <a:gd name="connsiteX9" fmla="*/ 36330 w 37145"/>
                  <a:gd name="connsiteY9" fmla="*/ 14781 h 41992"/>
                  <a:gd name="connsiteX10" fmla="*/ 18573 w 37145"/>
                  <a:gd name="connsiteY10" fmla="*/ 48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45" h="41992">
                    <a:moveTo>
                      <a:pt x="18573" y="0"/>
                    </a:moveTo>
                    <a:lnTo>
                      <a:pt x="18573" y="0"/>
                    </a:lnTo>
                    <a:cubicBezTo>
                      <a:pt x="18573" y="0"/>
                      <a:pt x="18573" y="0"/>
                      <a:pt x="18573" y="0"/>
                    </a:cubicBezTo>
                    <a:cubicBezTo>
                      <a:pt x="10222" y="0"/>
                      <a:pt x="3216" y="6239"/>
                      <a:pt x="864" y="14733"/>
                    </a:cubicBezTo>
                    <a:cubicBezTo>
                      <a:pt x="336" y="16701"/>
                      <a:pt x="0" y="18813"/>
                      <a:pt x="0" y="20972"/>
                    </a:cubicBezTo>
                    <a:cubicBezTo>
                      <a:pt x="0" y="31866"/>
                      <a:pt x="7343" y="40793"/>
                      <a:pt x="16653" y="41849"/>
                    </a:cubicBezTo>
                    <a:cubicBezTo>
                      <a:pt x="17277" y="41945"/>
                      <a:pt x="17949" y="41993"/>
                      <a:pt x="18573" y="41993"/>
                    </a:cubicBezTo>
                    <a:cubicBezTo>
                      <a:pt x="19197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45" y="21020"/>
                    </a:cubicBezTo>
                    <a:cubicBezTo>
                      <a:pt x="37145" y="18813"/>
                      <a:pt x="36858" y="16749"/>
                      <a:pt x="36330" y="14781"/>
                    </a:cubicBezTo>
                    <a:cubicBezTo>
                      <a:pt x="33978" y="6287"/>
                      <a:pt x="26875" y="48"/>
                      <a:pt x="18573" y="48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F96B735-0CCD-F230-FF32-BDE4D12F6CA6}"/>
                  </a:ext>
                </a:extLst>
              </p:cNvPr>
              <p:cNvSpPr/>
              <p:nvPr/>
            </p:nvSpPr>
            <p:spPr>
              <a:xfrm>
                <a:off x="8950588" y="4553203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50" y="41897"/>
                      <a:pt x="18620" y="41945"/>
                    </a:cubicBezTo>
                    <a:cubicBezTo>
                      <a:pt x="28842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0A48791-4676-22D5-C5AD-591E3FA6F0D4}"/>
                  </a:ext>
                </a:extLst>
              </p:cNvPr>
              <p:cNvSpPr/>
              <p:nvPr/>
            </p:nvSpPr>
            <p:spPr>
              <a:xfrm>
                <a:off x="8950684" y="4923698"/>
                <a:ext cx="37193" cy="41944"/>
              </a:xfrm>
              <a:custGeom>
                <a:avLst/>
                <a:gdLst>
                  <a:gd name="connsiteX0" fmla="*/ 20444 w 37193"/>
                  <a:gd name="connsiteY0" fmla="*/ 96 h 41944"/>
                  <a:gd name="connsiteX1" fmla="*/ 18525 w 37193"/>
                  <a:gd name="connsiteY1" fmla="*/ 0 h 41944"/>
                  <a:gd name="connsiteX2" fmla="*/ 18525 w 37193"/>
                  <a:gd name="connsiteY2" fmla="*/ 0 h 41944"/>
                  <a:gd name="connsiteX3" fmla="*/ 96 w 37193"/>
                  <a:gd name="connsiteY3" fmla="*/ 18765 h 41944"/>
                  <a:gd name="connsiteX4" fmla="*/ 0 w 37193"/>
                  <a:gd name="connsiteY4" fmla="*/ 20972 h 41944"/>
                  <a:gd name="connsiteX5" fmla="*/ 96 w 37193"/>
                  <a:gd name="connsiteY5" fmla="*/ 23132 h 41944"/>
                  <a:gd name="connsiteX6" fmla="*/ 18573 w 37193"/>
                  <a:gd name="connsiteY6" fmla="*/ 41945 h 41944"/>
                  <a:gd name="connsiteX7" fmla="*/ 20493 w 37193"/>
                  <a:gd name="connsiteY7" fmla="*/ 41849 h 41944"/>
                  <a:gd name="connsiteX8" fmla="*/ 37193 w 37193"/>
                  <a:gd name="connsiteY8" fmla="*/ 20972 h 41944"/>
                  <a:gd name="connsiteX9" fmla="*/ 20493 w 37193"/>
                  <a:gd name="connsiteY9" fmla="*/ 144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93" h="41944">
                    <a:moveTo>
                      <a:pt x="20444" y="96"/>
                    </a:moveTo>
                    <a:cubicBezTo>
                      <a:pt x="19821" y="0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926" y="0"/>
                      <a:pt x="1008" y="8303"/>
                      <a:pt x="96" y="18765"/>
                    </a:cubicBezTo>
                    <a:cubicBezTo>
                      <a:pt x="48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08" y="33642"/>
                      <a:pt x="8974" y="41945"/>
                      <a:pt x="18573" y="41945"/>
                    </a:cubicBezTo>
                    <a:cubicBezTo>
                      <a:pt x="19245" y="41945"/>
                      <a:pt x="19917" y="41945"/>
                      <a:pt x="20493" y="41849"/>
                    </a:cubicBezTo>
                    <a:cubicBezTo>
                      <a:pt x="29803" y="40793"/>
                      <a:pt x="37193" y="31818"/>
                      <a:pt x="37193" y="20972"/>
                    </a:cubicBezTo>
                    <a:cubicBezTo>
                      <a:pt x="37193" y="10127"/>
                      <a:pt x="29851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51139C0D-97D0-C2AF-4748-79EEE2D39AEA}"/>
                  </a:ext>
                </a:extLst>
              </p:cNvPr>
              <p:cNvSpPr/>
              <p:nvPr/>
            </p:nvSpPr>
            <p:spPr>
              <a:xfrm>
                <a:off x="9114863" y="4738450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4574FB7-FDEC-209A-CC19-E98FD259888D}"/>
                  </a:ext>
                </a:extLst>
              </p:cNvPr>
              <p:cNvSpPr/>
              <p:nvPr/>
            </p:nvSpPr>
            <p:spPr>
              <a:xfrm>
                <a:off x="8950684" y="3441909"/>
                <a:ext cx="37241" cy="41944"/>
              </a:xfrm>
              <a:custGeom>
                <a:avLst/>
                <a:gdLst>
                  <a:gd name="connsiteX0" fmla="*/ 20444 w 37241"/>
                  <a:gd name="connsiteY0" fmla="*/ 96 h 41944"/>
                  <a:gd name="connsiteX1" fmla="*/ 18525 w 37241"/>
                  <a:gd name="connsiteY1" fmla="*/ 0 h 41944"/>
                  <a:gd name="connsiteX2" fmla="*/ 18525 w 37241"/>
                  <a:gd name="connsiteY2" fmla="*/ 0 h 41944"/>
                  <a:gd name="connsiteX3" fmla="*/ 96 w 37241"/>
                  <a:gd name="connsiteY3" fmla="*/ 18765 h 41944"/>
                  <a:gd name="connsiteX4" fmla="*/ 0 w 37241"/>
                  <a:gd name="connsiteY4" fmla="*/ 20972 h 41944"/>
                  <a:gd name="connsiteX5" fmla="*/ 96 w 37241"/>
                  <a:gd name="connsiteY5" fmla="*/ 23132 h 41944"/>
                  <a:gd name="connsiteX6" fmla="*/ 18621 w 37241"/>
                  <a:gd name="connsiteY6" fmla="*/ 41945 h 41944"/>
                  <a:gd name="connsiteX7" fmla="*/ 20541 w 37241"/>
                  <a:gd name="connsiteY7" fmla="*/ 41849 h 41944"/>
                  <a:gd name="connsiteX8" fmla="*/ 37242 w 37241"/>
                  <a:gd name="connsiteY8" fmla="*/ 20972 h 41944"/>
                  <a:gd name="connsiteX9" fmla="*/ 20541 w 37241"/>
                  <a:gd name="connsiteY9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241" h="41944">
                    <a:moveTo>
                      <a:pt x="20444" y="96"/>
                    </a:moveTo>
                    <a:cubicBezTo>
                      <a:pt x="19821" y="48"/>
                      <a:pt x="19197" y="0"/>
                      <a:pt x="18525" y="0"/>
                    </a:cubicBezTo>
                    <a:lnTo>
                      <a:pt x="18525" y="0"/>
                    </a:lnTo>
                    <a:cubicBezTo>
                      <a:pt x="8879" y="0"/>
                      <a:pt x="1008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17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8AF7B402-7A1C-9343-7E16-CE5138DA3423}"/>
                  </a:ext>
                </a:extLst>
              </p:cNvPr>
              <p:cNvSpPr/>
              <p:nvPr/>
            </p:nvSpPr>
            <p:spPr>
              <a:xfrm>
                <a:off x="8950588" y="4182804"/>
                <a:ext cx="37241" cy="41944"/>
              </a:xfrm>
              <a:custGeom>
                <a:avLst/>
                <a:gdLst>
                  <a:gd name="connsiteX0" fmla="*/ 20540 w 37241"/>
                  <a:gd name="connsiteY0" fmla="*/ 96 h 41944"/>
                  <a:gd name="connsiteX1" fmla="*/ 18620 w 37241"/>
                  <a:gd name="connsiteY1" fmla="*/ 0 h 41944"/>
                  <a:gd name="connsiteX2" fmla="*/ 95 w 37241"/>
                  <a:gd name="connsiteY2" fmla="*/ 18765 h 41944"/>
                  <a:gd name="connsiteX3" fmla="*/ 0 w 37241"/>
                  <a:gd name="connsiteY3" fmla="*/ 20972 h 41944"/>
                  <a:gd name="connsiteX4" fmla="*/ 95 w 37241"/>
                  <a:gd name="connsiteY4" fmla="*/ 23132 h 41944"/>
                  <a:gd name="connsiteX5" fmla="*/ 18620 w 37241"/>
                  <a:gd name="connsiteY5" fmla="*/ 41945 h 41944"/>
                  <a:gd name="connsiteX6" fmla="*/ 20540 w 37241"/>
                  <a:gd name="connsiteY6" fmla="*/ 41849 h 41944"/>
                  <a:gd name="connsiteX7" fmla="*/ 37241 w 37241"/>
                  <a:gd name="connsiteY7" fmla="*/ 20972 h 41944"/>
                  <a:gd name="connsiteX8" fmla="*/ 20588 w 37241"/>
                  <a:gd name="connsiteY8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241" h="41944">
                    <a:moveTo>
                      <a:pt x="20540" y="96"/>
                    </a:moveTo>
                    <a:cubicBezTo>
                      <a:pt x="19916" y="48"/>
                      <a:pt x="19292" y="0"/>
                      <a:pt x="18620" y="0"/>
                    </a:cubicBezTo>
                    <a:cubicBezTo>
                      <a:pt x="8974" y="0"/>
                      <a:pt x="1056" y="8254"/>
                      <a:pt x="95" y="18765"/>
                    </a:cubicBezTo>
                    <a:cubicBezTo>
                      <a:pt x="47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5" y="23132"/>
                    </a:cubicBezTo>
                    <a:cubicBezTo>
                      <a:pt x="1056" y="33642"/>
                      <a:pt x="8974" y="41945"/>
                      <a:pt x="18620" y="41945"/>
                    </a:cubicBezTo>
                    <a:cubicBezTo>
                      <a:pt x="19292" y="41945"/>
                      <a:pt x="19916" y="41945"/>
                      <a:pt x="20540" y="41849"/>
                    </a:cubicBezTo>
                    <a:cubicBezTo>
                      <a:pt x="29851" y="40793"/>
                      <a:pt x="37289" y="31818"/>
                      <a:pt x="37241" y="20972"/>
                    </a:cubicBezTo>
                    <a:cubicBezTo>
                      <a:pt x="37241" y="10126"/>
                      <a:pt x="29899" y="1200"/>
                      <a:pt x="20588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2284BDE3-ED69-EBF5-C807-A7C20FA1BF02}"/>
                  </a:ext>
                </a:extLst>
              </p:cNvPr>
              <p:cNvSpPr/>
              <p:nvPr/>
            </p:nvSpPr>
            <p:spPr>
              <a:xfrm>
                <a:off x="8786457" y="3627109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358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B2FCF19C-C419-D6AA-C349-67E1CCB1C07A}"/>
                  </a:ext>
                </a:extLst>
              </p:cNvPr>
              <p:cNvSpPr/>
              <p:nvPr/>
            </p:nvSpPr>
            <p:spPr>
              <a:xfrm>
                <a:off x="10592717" y="2700967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CE48471D-1A59-3D6A-76AA-3CD8F4BBCB03}"/>
                  </a:ext>
                </a:extLst>
              </p:cNvPr>
              <p:cNvSpPr/>
              <p:nvPr/>
            </p:nvSpPr>
            <p:spPr>
              <a:xfrm>
                <a:off x="9114815" y="4368003"/>
                <a:ext cx="37193" cy="41944"/>
              </a:xfrm>
              <a:custGeom>
                <a:avLst/>
                <a:gdLst>
                  <a:gd name="connsiteX0" fmla="*/ 18621 w 37193"/>
                  <a:gd name="connsiteY0" fmla="*/ 41945 h 41944"/>
                  <a:gd name="connsiteX1" fmla="*/ 37193 w 37193"/>
                  <a:gd name="connsiteY1" fmla="*/ 20973 h 41944"/>
                  <a:gd name="connsiteX2" fmla="*/ 18621 w 37193"/>
                  <a:gd name="connsiteY2" fmla="*/ 0 h 41944"/>
                  <a:gd name="connsiteX3" fmla="*/ 0 w 37193"/>
                  <a:gd name="connsiteY3" fmla="*/ 20973 h 41944"/>
                  <a:gd name="connsiteX4" fmla="*/ 18621 w 37193"/>
                  <a:gd name="connsiteY4" fmla="*/ 41945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621" y="41945"/>
                    </a:moveTo>
                    <a:cubicBezTo>
                      <a:pt x="28891" y="41945"/>
                      <a:pt x="37193" y="32538"/>
                      <a:pt x="37193" y="20973"/>
                    </a:cubicBezTo>
                    <a:cubicBezTo>
                      <a:pt x="37193" y="9358"/>
                      <a:pt x="28891" y="48"/>
                      <a:pt x="18621" y="0"/>
                    </a:cubicBezTo>
                    <a:cubicBezTo>
                      <a:pt x="8302" y="0"/>
                      <a:pt x="48" y="9358"/>
                      <a:pt x="0" y="20973"/>
                    </a:cubicBezTo>
                    <a:cubicBezTo>
                      <a:pt x="0" y="32538"/>
                      <a:pt x="8350" y="41897"/>
                      <a:pt x="18621" y="41945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88279C1-956F-8D6E-D81D-7A7E6AACB164}"/>
                  </a:ext>
                </a:extLst>
              </p:cNvPr>
              <p:cNvSpPr/>
              <p:nvPr/>
            </p:nvSpPr>
            <p:spPr>
              <a:xfrm>
                <a:off x="10592717" y="1960073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A16EAB3-C016-A97F-5B7C-4F4E09764FDF}"/>
                  </a:ext>
                </a:extLst>
              </p:cNvPr>
              <p:cNvSpPr/>
              <p:nvPr/>
            </p:nvSpPr>
            <p:spPr>
              <a:xfrm>
                <a:off x="8786457" y="3256662"/>
                <a:ext cx="37193" cy="41992"/>
              </a:xfrm>
              <a:custGeom>
                <a:avLst/>
                <a:gdLst>
                  <a:gd name="connsiteX0" fmla="*/ 20493 w 37193"/>
                  <a:gd name="connsiteY0" fmla="*/ 96 h 41992"/>
                  <a:gd name="connsiteX1" fmla="*/ 18573 w 37193"/>
                  <a:gd name="connsiteY1" fmla="*/ 0 h 41992"/>
                  <a:gd name="connsiteX2" fmla="*/ 16653 w 37193"/>
                  <a:gd name="connsiteY2" fmla="*/ 96 h 41992"/>
                  <a:gd name="connsiteX3" fmla="*/ 0 w 37193"/>
                  <a:gd name="connsiteY3" fmla="*/ 20972 h 41992"/>
                  <a:gd name="connsiteX4" fmla="*/ 16653 w 37193"/>
                  <a:gd name="connsiteY4" fmla="*/ 41849 h 41992"/>
                  <a:gd name="connsiteX5" fmla="*/ 18573 w 37193"/>
                  <a:gd name="connsiteY5" fmla="*/ 41993 h 41992"/>
                  <a:gd name="connsiteX6" fmla="*/ 20493 w 37193"/>
                  <a:gd name="connsiteY6" fmla="*/ 41897 h 41992"/>
                  <a:gd name="connsiteX7" fmla="*/ 37193 w 37193"/>
                  <a:gd name="connsiteY7" fmla="*/ 21020 h 41992"/>
                  <a:gd name="connsiteX8" fmla="*/ 20493 w 37193"/>
                  <a:gd name="connsiteY8" fmla="*/ 144 h 4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93" h="41992">
                    <a:moveTo>
                      <a:pt x="20493" y="96"/>
                    </a:moveTo>
                    <a:cubicBezTo>
                      <a:pt x="19869" y="48"/>
                      <a:pt x="19245" y="0"/>
                      <a:pt x="18573" y="0"/>
                    </a:cubicBezTo>
                    <a:cubicBezTo>
                      <a:pt x="17901" y="0"/>
                      <a:pt x="17277" y="0"/>
                      <a:pt x="16653" y="96"/>
                    </a:cubicBezTo>
                    <a:cubicBezTo>
                      <a:pt x="7343" y="1152"/>
                      <a:pt x="0" y="10078"/>
                      <a:pt x="0" y="20972"/>
                    </a:cubicBezTo>
                    <a:cubicBezTo>
                      <a:pt x="0" y="31818"/>
                      <a:pt x="7343" y="40793"/>
                      <a:pt x="16653" y="41849"/>
                    </a:cubicBezTo>
                    <a:cubicBezTo>
                      <a:pt x="17277" y="41945"/>
                      <a:pt x="17901" y="41945"/>
                      <a:pt x="18573" y="41993"/>
                    </a:cubicBezTo>
                    <a:cubicBezTo>
                      <a:pt x="19245" y="41993"/>
                      <a:pt x="19869" y="41993"/>
                      <a:pt x="20493" y="41897"/>
                    </a:cubicBezTo>
                    <a:cubicBezTo>
                      <a:pt x="29803" y="40841"/>
                      <a:pt x="37193" y="31866"/>
                      <a:pt x="37193" y="21020"/>
                    </a:cubicBezTo>
                    <a:cubicBezTo>
                      <a:pt x="37193" y="10174"/>
                      <a:pt x="29803" y="1200"/>
                      <a:pt x="20493" y="144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A09BA80-2FC3-95B5-D8AF-A36E591AA0A8}"/>
                  </a:ext>
                </a:extLst>
              </p:cNvPr>
              <p:cNvSpPr/>
              <p:nvPr/>
            </p:nvSpPr>
            <p:spPr>
              <a:xfrm>
                <a:off x="9114863" y="5108898"/>
                <a:ext cx="37145" cy="41944"/>
              </a:xfrm>
              <a:custGeom>
                <a:avLst/>
                <a:gdLst>
                  <a:gd name="connsiteX0" fmla="*/ 18573 w 37145"/>
                  <a:gd name="connsiteY0" fmla="*/ 0 h 41944"/>
                  <a:gd name="connsiteX1" fmla="*/ 0 w 37145"/>
                  <a:gd name="connsiteY1" fmla="*/ 20972 h 41944"/>
                  <a:gd name="connsiteX2" fmla="*/ 18573 w 37145"/>
                  <a:gd name="connsiteY2" fmla="*/ 41945 h 41944"/>
                  <a:gd name="connsiteX3" fmla="*/ 37145 w 37145"/>
                  <a:gd name="connsiteY3" fmla="*/ 20972 h 41944"/>
                  <a:gd name="connsiteX4" fmla="*/ 18573 w 37145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5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45" y="20972"/>
                    </a:cubicBezTo>
                    <a:cubicBezTo>
                      <a:pt x="37145" y="9358"/>
                      <a:pt x="28843" y="48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3CA5D4-47D1-CD66-B5C1-DD2DE0404055}"/>
                  </a:ext>
                </a:extLst>
              </p:cNvPr>
              <p:cNvSpPr/>
              <p:nvPr/>
            </p:nvSpPr>
            <p:spPr>
              <a:xfrm>
                <a:off x="8950636" y="2701015"/>
                <a:ext cx="37241" cy="41944"/>
              </a:xfrm>
              <a:custGeom>
                <a:avLst/>
                <a:gdLst>
                  <a:gd name="connsiteX0" fmla="*/ 20493 w 37241"/>
                  <a:gd name="connsiteY0" fmla="*/ 96 h 41944"/>
                  <a:gd name="connsiteX1" fmla="*/ 20493 w 37241"/>
                  <a:gd name="connsiteY1" fmla="*/ 96 h 41944"/>
                  <a:gd name="connsiteX2" fmla="*/ 18573 w 37241"/>
                  <a:gd name="connsiteY2" fmla="*/ 0 h 41944"/>
                  <a:gd name="connsiteX3" fmla="*/ 18573 w 37241"/>
                  <a:gd name="connsiteY3" fmla="*/ 0 h 41944"/>
                  <a:gd name="connsiteX4" fmla="*/ 96 w 37241"/>
                  <a:gd name="connsiteY4" fmla="*/ 18765 h 41944"/>
                  <a:gd name="connsiteX5" fmla="*/ 0 w 37241"/>
                  <a:gd name="connsiteY5" fmla="*/ 20972 h 41944"/>
                  <a:gd name="connsiteX6" fmla="*/ 96 w 37241"/>
                  <a:gd name="connsiteY6" fmla="*/ 23132 h 41944"/>
                  <a:gd name="connsiteX7" fmla="*/ 18621 w 37241"/>
                  <a:gd name="connsiteY7" fmla="*/ 41945 h 41944"/>
                  <a:gd name="connsiteX8" fmla="*/ 20541 w 37241"/>
                  <a:gd name="connsiteY8" fmla="*/ 41849 h 41944"/>
                  <a:gd name="connsiteX9" fmla="*/ 37242 w 37241"/>
                  <a:gd name="connsiteY9" fmla="*/ 20972 h 41944"/>
                  <a:gd name="connsiteX10" fmla="*/ 20541 w 37241"/>
                  <a:gd name="connsiteY10" fmla="*/ 96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41" h="41944">
                    <a:moveTo>
                      <a:pt x="20493" y="96"/>
                    </a:moveTo>
                    <a:lnTo>
                      <a:pt x="20493" y="96"/>
                    </a:lnTo>
                    <a:cubicBezTo>
                      <a:pt x="19869" y="48"/>
                      <a:pt x="19245" y="0"/>
                      <a:pt x="18573" y="0"/>
                    </a:cubicBezTo>
                    <a:lnTo>
                      <a:pt x="18573" y="0"/>
                    </a:lnTo>
                    <a:cubicBezTo>
                      <a:pt x="8927" y="0"/>
                      <a:pt x="1056" y="8302"/>
                      <a:pt x="96" y="18765"/>
                    </a:cubicBezTo>
                    <a:cubicBezTo>
                      <a:pt x="0" y="19485"/>
                      <a:pt x="0" y="20205"/>
                      <a:pt x="0" y="20972"/>
                    </a:cubicBezTo>
                    <a:cubicBezTo>
                      <a:pt x="0" y="21740"/>
                      <a:pt x="0" y="22460"/>
                      <a:pt x="96" y="23132"/>
                    </a:cubicBezTo>
                    <a:cubicBezTo>
                      <a:pt x="1056" y="33642"/>
                      <a:pt x="8974" y="41945"/>
                      <a:pt x="18621" y="41945"/>
                    </a:cubicBezTo>
                    <a:cubicBezTo>
                      <a:pt x="19293" y="41945"/>
                      <a:pt x="19965" y="41945"/>
                      <a:pt x="20541" y="41849"/>
                    </a:cubicBezTo>
                    <a:cubicBezTo>
                      <a:pt x="29851" y="40793"/>
                      <a:pt x="37242" y="31818"/>
                      <a:pt x="37242" y="20972"/>
                    </a:cubicBezTo>
                    <a:cubicBezTo>
                      <a:pt x="37242" y="10126"/>
                      <a:pt x="29899" y="1152"/>
                      <a:pt x="20541" y="96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CC8BF00-6A77-79B4-2ED8-5E4DB1BC033D}"/>
                  </a:ext>
                </a:extLst>
              </p:cNvPr>
              <p:cNvSpPr/>
              <p:nvPr/>
            </p:nvSpPr>
            <p:spPr>
              <a:xfrm>
                <a:off x="10592717" y="2330520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5AFECB4C-653D-CA75-A1F6-226922EE5D08}"/>
                  </a:ext>
                </a:extLst>
              </p:cNvPr>
              <p:cNvSpPr/>
              <p:nvPr/>
            </p:nvSpPr>
            <p:spPr>
              <a:xfrm>
                <a:off x="8950588" y="3071414"/>
                <a:ext cx="37240" cy="41944"/>
              </a:xfrm>
              <a:custGeom>
                <a:avLst/>
                <a:gdLst>
                  <a:gd name="connsiteX0" fmla="*/ 18620 w 37240"/>
                  <a:gd name="connsiteY0" fmla="*/ 0 h 41944"/>
                  <a:gd name="connsiteX1" fmla="*/ 0 w 37240"/>
                  <a:gd name="connsiteY1" fmla="*/ 20972 h 41944"/>
                  <a:gd name="connsiteX2" fmla="*/ 18620 w 37240"/>
                  <a:gd name="connsiteY2" fmla="*/ 41945 h 41944"/>
                  <a:gd name="connsiteX3" fmla="*/ 37241 w 37240"/>
                  <a:gd name="connsiteY3" fmla="*/ 20972 h 41944"/>
                  <a:gd name="connsiteX4" fmla="*/ 18620 w 37240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40" h="41944">
                    <a:moveTo>
                      <a:pt x="18620" y="0"/>
                    </a:moveTo>
                    <a:cubicBezTo>
                      <a:pt x="8350" y="0"/>
                      <a:pt x="47" y="9358"/>
                      <a:pt x="0" y="20972"/>
                    </a:cubicBezTo>
                    <a:cubicBezTo>
                      <a:pt x="0" y="32538"/>
                      <a:pt x="8302" y="41897"/>
                      <a:pt x="18620" y="41945"/>
                    </a:cubicBezTo>
                    <a:cubicBezTo>
                      <a:pt x="28890" y="41945"/>
                      <a:pt x="37193" y="32538"/>
                      <a:pt x="37241" y="20972"/>
                    </a:cubicBezTo>
                    <a:cubicBezTo>
                      <a:pt x="37241" y="9406"/>
                      <a:pt x="28890" y="48"/>
                      <a:pt x="18620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045F57-8AE4-7553-8861-250686A43904}"/>
                  </a:ext>
                </a:extLst>
              </p:cNvPr>
              <p:cNvSpPr/>
              <p:nvPr/>
            </p:nvSpPr>
            <p:spPr>
              <a:xfrm>
                <a:off x="10592717" y="3071414"/>
                <a:ext cx="37193" cy="41944"/>
              </a:xfrm>
              <a:custGeom>
                <a:avLst/>
                <a:gdLst>
                  <a:gd name="connsiteX0" fmla="*/ 18573 w 37193"/>
                  <a:gd name="connsiteY0" fmla="*/ 0 h 41944"/>
                  <a:gd name="connsiteX1" fmla="*/ 0 w 37193"/>
                  <a:gd name="connsiteY1" fmla="*/ 20972 h 41944"/>
                  <a:gd name="connsiteX2" fmla="*/ 18573 w 37193"/>
                  <a:gd name="connsiteY2" fmla="*/ 41945 h 41944"/>
                  <a:gd name="connsiteX3" fmla="*/ 37193 w 37193"/>
                  <a:gd name="connsiteY3" fmla="*/ 20972 h 41944"/>
                  <a:gd name="connsiteX4" fmla="*/ 18573 w 37193"/>
                  <a:gd name="connsiteY4" fmla="*/ 0 h 41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93" h="41944">
                    <a:moveTo>
                      <a:pt x="18573" y="0"/>
                    </a:moveTo>
                    <a:cubicBezTo>
                      <a:pt x="8302" y="0"/>
                      <a:pt x="0" y="9358"/>
                      <a:pt x="0" y="20972"/>
                    </a:cubicBezTo>
                    <a:cubicBezTo>
                      <a:pt x="0" y="32538"/>
                      <a:pt x="8302" y="41897"/>
                      <a:pt x="18573" y="41945"/>
                    </a:cubicBezTo>
                    <a:cubicBezTo>
                      <a:pt x="28795" y="41945"/>
                      <a:pt x="37145" y="32538"/>
                      <a:pt x="37193" y="20972"/>
                    </a:cubicBezTo>
                    <a:cubicBezTo>
                      <a:pt x="37193" y="9406"/>
                      <a:pt x="28843" y="0"/>
                      <a:pt x="18573" y="0"/>
                    </a:cubicBezTo>
                    <a:close/>
                  </a:path>
                </a:pathLst>
              </a:custGeom>
              <a:grpFill/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729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1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0AC429-536E-8A7D-AD0C-FF9CA072398C}"/>
              </a:ext>
            </a:extLst>
          </p:cNvPr>
          <p:cNvGrpSpPr/>
          <p:nvPr/>
        </p:nvGrpSpPr>
        <p:grpSpPr>
          <a:xfrm>
            <a:off x="3669932" y="-1590361"/>
            <a:ext cx="470787" cy="3093864"/>
            <a:chOff x="10990375" y="-1379364"/>
            <a:chExt cx="470787" cy="3093864"/>
          </a:xfrm>
        </p:grpSpPr>
        <p:grpSp>
          <p:nvGrpSpPr>
            <p:cNvPr id="3" name="Graphic 1009">
              <a:extLst>
                <a:ext uri="{FF2B5EF4-FFF2-40B4-BE49-F238E27FC236}">
                  <a16:creationId xmlns:a16="http://schemas.microsoft.com/office/drawing/2014/main" id="{FC096BD5-3911-2175-0B6F-BB0A793D7196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582E15D-A855-B393-5796-68D242873C9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E28A59F-A282-EB33-1B32-11DDE7CB4A2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C3CA14F4-EE6E-9673-7ECB-F531774BDCA5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104A899-0746-CEF9-00B5-E76F6300B656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CCE2546-B7AD-8919-0D44-40776D89D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E254B-2CEB-7DD8-F850-6122921FBD02}"/>
              </a:ext>
            </a:extLst>
          </p:cNvPr>
          <p:cNvGrpSpPr/>
          <p:nvPr/>
        </p:nvGrpSpPr>
        <p:grpSpPr>
          <a:xfrm>
            <a:off x="2050770" y="-1945409"/>
            <a:ext cx="608618" cy="3262274"/>
            <a:chOff x="2050770" y="-1945409"/>
            <a:chExt cx="608618" cy="3262274"/>
          </a:xfrm>
        </p:grpSpPr>
        <p:grpSp>
          <p:nvGrpSpPr>
            <p:cNvPr id="15" name="Graphic 1009">
              <a:extLst>
                <a:ext uri="{FF2B5EF4-FFF2-40B4-BE49-F238E27FC236}">
                  <a16:creationId xmlns:a16="http://schemas.microsoft.com/office/drawing/2014/main" id="{A09ADFE8-D413-A59B-1B4B-F6F82BA72FC7}"/>
                </a:ext>
              </a:extLst>
            </p:cNvPr>
            <p:cNvGrpSpPr/>
            <p:nvPr/>
          </p:nvGrpSpPr>
          <p:grpSpPr>
            <a:xfrm>
              <a:off x="2263662" y="-1945409"/>
              <a:ext cx="62687" cy="2976369"/>
              <a:chOff x="2442351" y="803811"/>
              <a:chExt cx="47991" cy="227859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A58F76-EC35-028A-DCA2-F387293BD441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5F3B475-A4B3-BCA5-A3F4-4B0BD38B686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" name="Graphic 1009">
              <a:extLst>
                <a:ext uri="{FF2B5EF4-FFF2-40B4-BE49-F238E27FC236}">
                  <a16:creationId xmlns:a16="http://schemas.microsoft.com/office/drawing/2014/main" id="{E7D397AE-ABA3-84CE-000F-E53DE873304D}"/>
                </a:ext>
              </a:extLst>
            </p:cNvPr>
            <p:cNvGrpSpPr/>
            <p:nvPr/>
          </p:nvGrpSpPr>
          <p:grpSpPr>
            <a:xfrm>
              <a:off x="2050770" y="640549"/>
              <a:ext cx="608618" cy="676316"/>
              <a:chOff x="9581375" y="1420873"/>
              <a:chExt cx="465934" cy="517761"/>
            </a:xfrm>
          </p:grpSpPr>
          <p:grpSp>
            <p:nvGrpSpPr>
              <p:cNvPr id="22" name="Graphic 1009">
                <a:extLst>
                  <a:ext uri="{FF2B5EF4-FFF2-40B4-BE49-F238E27FC236}">
                    <a16:creationId xmlns:a16="http://schemas.microsoft.com/office/drawing/2014/main" id="{D2BBEE48-C7A6-4675-1C8A-5CBABD0F7D6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6927DB-D276-4329-C5E5-77448F263EA9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F935D3F-03D5-A36B-70A4-F172BE77BF68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ABB3118-C802-774E-A06E-A0CD96F9169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10C2D8F-9D05-3444-8F76-8D7AFBC904BA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3" name="Graphic 1009">
                <a:extLst>
                  <a:ext uri="{FF2B5EF4-FFF2-40B4-BE49-F238E27FC236}">
                    <a16:creationId xmlns:a16="http://schemas.microsoft.com/office/drawing/2014/main" id="{35D741E4-A998-845E-0D77-74EB22449C72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8E1B789-F855-1649-3072-0A4184A97DD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E31BB5-B4FF-083A-07A3-7060CE45C213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6" name="Graphic 1009">
                  <a:extLst>
                    <a:ext uri="{FF2B5EF4-FFF2-40B4-BE49-F238E27FC236}">
                      <a16:creationId xmlns:a16="http://schemas.microsoft.com/office/drawing/2014/main" id="{8BCE58C5-1EFA-E654-8FE4-3A39C1A04238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1498126F-6748-B97E-897A-A46F11EC71E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AEFD796A-F10D-13DA-D417-F840606ED4A7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C7E9D-389C-BDF7-B7E9-9CBCCE2DF2CF}"/>
              </a:ext>
            </a:extLst>
          </p:cNvPr>
          <p:cNvGrpSpPr/>
          <p:nvPr/>
        </p:nvGrpSpPr>
        <p:grpSpPr>
          <a:xfrm>
            <a:off x="2298049" y="-847636"/>
            <a:ext cx="1394999" cy="3783302"/>
            <a:chOff x="2298049" y="-847636"/>
            <a:chExt cx="1394999" cy="3783302"/>
          </a:xfrm>
        </p:grpSpPr>
        <p:grpSp>
          <p:nvGrpSpPr>
            <p:cNvPr id="9" name="Graphic 1009">
              <a:extLst>
                <a:ext uri="{FF2B5EF4-FFF2-40B4-BE49-F238E27FC236}">
                  <a16:creationId xmlns:a16="http://schemas.microsoft.com/office/drawing/2014/main" id="{72AA5A57-D742-AE6A-CF18-1B6C28745250}"/>
                </a:ext>
              </a:extLst>
            </p:cNvPr>
            <p:cNvGrpSpPr/>
            <p:nvPr/>
          </p:nvGrpSpPr>
          <p:grpSpPr>
            <a:xfrm>
              <a:off x="2966797" y="-847636"/>
              <a:ext cx="62687" cy="2976369"/>
              <a:chOff x="2442351" y="803811"/>
              <a:chExt cx="47991" cy="2278593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9BA85-09BC-3787-124F-8D54149FA55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2013C8-0AAC-C484-1726-BDE23279D35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" name="Graphic 1009">
              <a:extLst>
                <a:ext uri="{FF2B5EF4-FFF2-40B4-BE49-F238E27FC236}">
                  <a16:creationId xmlns:a16="http://schemas.microsoft.com/office/drawing/2014/main" id="{FF3B8141-6B48-876A-7957-36011A26303A}"/>
                </a:ext>
              </a:extLst>
            </p:cNvPr>
            <p:cNvGrpSpPr/>
            <p:nvPr/>
          </p:nvGrpSpPr>
          <p:grpSpPr>
            <a:xfrm>
              <a:off x="2298049" y="1540667"/>
              <a:ext cx="1394999" cy="1394999"/>
              <a:chOff x="5551967" y="313673"/>
              <a:chExt cx="1067957" cy="1067957"/>
            </a:xfrm>
          </p:grpSpPr>
          <p:grpSp>
            <p:nvGrpSpPr>
              <p:cNvPr id="34" name="Graphic 1009">
                <a:extLst>
                  <a:ext uri="{FF2B5EF4-FFF2-40B4-BE49-F238E27FC236}">
                    <a16:creationId xmlns:a16="http://schemas.microsoft.com/office/drawing/2014/main" id="{81D709F7-A02B-8781-AE34-0ABAE8FE33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3F8093B-2F5C-1F81-084C-FA7DED9FDF04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54D7449F-D2F1-AFFB-EE79-88DD9E14013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32D42B5-B193-933C-A371-A29DD9297E54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3B7709A-CFB8-E204-1671-4EAFCB410191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4E7F3AA-B99F-B509-B700-84AF5ECDEF5A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3F27820-30C4-D56B-EF3E-60851D867FB4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F68B23F-8687-7134-321A-968C900C892B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C3A8FFD-A251-3091-4B86-57C2930D799E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C554F3D-8ECC-C191-AB9E-FF203064E25A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47DAB1A-560C-101B-8272-D40BEC9DE20A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3816B747-82C4-AFE3-E9D3-2DA67AF4C4F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517F6C3-0D80-AA64-7CDE-EBBF3A22BD8B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8830E51-F42B-62F8-E15E-DCC66CB69426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B9C82AD-8E9E-A3A4-743F-ED7E4DA4575E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AD2523E-630E-4687-BA0C-EA937E92B65D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4B22668-8150-EA15-0FAC-D400BB85A240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5" name="Graphic 1009">
                <a:extLst>
                  <a:ext uri="{FF2B5EF4-FFF2-40B4-BE49-F238E27FC236}">
                    <a16:creationId xmlns:a16="http://schemas.microsoft.com/office/drawing/2014/main" id="{99E9F673-71E4-B186-4541-2DEC7B15200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3EA4829-8CFF-1D01-9683-C56F64827CF4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F740EE0-BECE-5FCE-134C-BED03D4F1262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C9C9CD-AD30-754A-0BFE-9C9D7465336E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E07A7EC-1E88-05D9-DC21-8383C95F625C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AD57AB2-4431-4FB9-5E34-8685262E713B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E945453-6C1F-678F-014A-D221A03ABA97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6AF0F38-7997-BB5F-72A7-4E0BDC212893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54D3349-D5C2-8454-5A56-BED989FC410C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EC38DED-12F9-3A55-3F27-A9CD478E26EB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13B-385D-DDEF-8898-C338C25DD38F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AAC8758-D11B-7E4B-AB00-14788CDC962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38DF5A9-7203-38A1-A874-B2BC7355DE7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0C268F6-793B-BDA8-FB6F-0CE70E447569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9" name="Graphic 1009">
                  <a:extLst>
                    <a:ext uri="{FF2B5EF4-FFF2-40B4-BE49-F238E27FC236}">
                      <a16:creationId xmlns:a16="http://schemas.microsoft.com/office/drawing/2014/main" id="{0D84F039-8F76-EDDA-8C49-60AFFFFF2B07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50" name="Graphic 1009">
                    <a:extLst>
                      <a:ext uri="{FF2B5EF4-FFF2-40B4-BE49-F238E27FC236}">
                        <a16:creationId xmlns:a16="http://schemas.microsoft.com/office/drawing/2014/main" id="{BCC377B8-1585-6CCB-3F86-AE5F0E77345E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4D34DA0B-AA18-E27F-9780-9CD552AE3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3" name="Freeform: Shape 52">
                      <a:extLst>
                        <a:ext uri="{FF2B5EF4-FFF2-40B4-BE49-F238E27FC236}">
                          <a16:creationId xmlns:a16="http://schemas.microsoft.com/office/drawing/2014/main" id="{3AB66625-5B6C-147F-F085-358544594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DDB6B41-0B11-80F1-F64D-C89642C875A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30F718-6B70-D34E-68C4-CEDE96485F83}"/>
              </a:ext>
            </a:extLst>
          </p:cNvPr>
          <p:cNvGrpSpPr/>
          <p:nvPr/>
        </p:nvGrpSpPr>
        <p:grpSpPr>
          <a:xfrm>
            <a:off x="4555680" y="-1167962"/>
            <a:ext cx="690649" cy="3412679"/>
            <a:chOff x="4555680" y="-1167962"/>
            <a:chExt cx="690649" cy="3412679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2576F69D-A98E-8D10-FDD1-DCC7892CA0E9}"/>
                </a:ext>
              </a:extLst>
            </p:cNvPr>
            <p:cNvGrpSpPr/>
            <p:nvPr/>
          </p:nvGrpSpPr>
          <p:grpSpPr>
            <a:xfrm>
              <a:off x="4781168" y="-1167962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02C131C-D0DC-62FB-8FBB-864D9DA4CB1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E8E08CC-F92D-835B-54F7-0C3CBFC57A5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" name="Graphic 1009">
              <a:extLst>
                <a:ext uri="{FF2B5EF4-FFF2-40B4-BE49-F238E27FC236}">
                  <a16:creationId xmlns:a16="http://schemas.microsoft.com/office/drawing/2014/main" id="{F7725CA4-A43F-6683-7623-62B8BA2737DF}"/>
                </a:ext>
              </a:extLst>
            </p:cNvPr>
            <p:cNvGrpSpPr/>
            <p:nvPr/>
          </p:nvGrpSpPr>
          <p:grpSpPr>
            <a:xfrm>
              <a:off x="4555680" y="1688948"/>
              <a:ext cx="690649" cy="555769"/>
              <a:chOff x="2254399" y="2958167"/>
              <a:chExt cx="528734" cy="425475"/>
            </a:xfrm>
          </p:grpSpPr>
          <p:grpSp>
            <p:nvGrpSpPr>
              <p:cNvPr id="87" name="Graphic 1009">
                <a:extLst>
                  <a:ext uri="{FF2B5EF4-FFF2-40B4-BE49-F238E27FC236}">
                    <a16:creationId xmlns:a16="http://schemas.microsoft.com/office/drawing/2014/main" id="{4DBFF7E2-F3BE-9CB8-D770-2BE64E04797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4F5F166F-A68B-2C26-0A6E-EB3213899BF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2C6750C-1CC1-2AEC-2941-5DD017EFEE0B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6091CF2-E1BD-0588-5D79-FF74C30135E2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8" name="Graphic 1009">
                <a:extLst>
                  <a:ext uri="{FF2B5EF4-FFF2-40B4-BE49-F238E27FC236}">
                    <a16:creationId xmlns:a16="http://schemas.microsoft.com/office/drawing/2014/main" id="{A9F2DCFE-B752-9F50-BCF6-6624F2572EB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530B415-98C3-0BCF-753A-6E9169A6F190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1C2A519-50B5-CA35-6725-7FB372E17ADB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820AEEEA-00E8-3C93-FE2B-461A1EC77325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6E78FD-7DFD-69F0-2613-B8DAADC81D11}"/>
              </a:ext>
            </a:extLst>
          </p:cNvPr>
          <p:cNvGrpSpPr/>
          <p:nvPr/>
        </p:nvGrpSpPr>
        <p:grpSpPr>
          <a:xfrm>
            <a:off x="1293844" y="-1114143"/>
            <a:ext cx="470787" cy="3093864"/>
            <a:chOff x="10990375" y="-1379364"/>
            <a:chExt cx="470787" cy="3093864"/>
          </a:xfrm>
        </p:grpSpPr>
        <p:grpSp>
          <p:nvGrpSpPr>
            <p:cNvPr id="96" name="Graphic 1009">
              <a:extLst>
                <a:ext uri="{FF2B5EF4-FFF2-40B4-BE49-F238E27FC236}">
                  <a16:creationId xmlns:a16="http://schemas.microsoft.com/office/drawing/2014/main" id="{49667EA6-5296-0703-2586-9B9C7C06A5C9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F0AC47B-216A-C8A8-A093-717FBFDB194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B9A24EB-EAAB-5509-A0E1-B5CA60BF3CA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7" name="Graphic 1009">
              <a:extLst>
                <a:ext uri="{FF2B5EF4-FFF2-40B4-BE49-F238E27FC236}">
                  <a16:creationId xmlns:a16="http://schemas.microsoft.com/office/drawing/2014/main" id="{5EB2E790-5F1F-458A-DA7F-7974B989E87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62060A4-D2C9-B013-D751-CD5128779A6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BB2B877-8B24-05BF-E7C6-079B6EF647C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282DD-B70B-EB60-55EF-FC9E042A0729}"/>
              </a:ext>
            </a:extLst>
          </p:cNvPr>
          <p:cNvGrpSpPr/>
          <p:nvPr/>
        </p:nvGrpSpPr>
        <p:grpSpPr>
          <a:xfrm>
            <a:off x="1293844" y="3451499"/>
            <a:ext cx="4339254" cy="4052728"/>
            <a:chOff x="1293844" y="3451499"/>
            <a:chExt cx="4339254" cy="4052728"/>
          </a:xfrm>
        </p:grpSpPr>
        <p:sp>
          <p:nvSpPr>
            <p:cNvPr id="279" name="Graphic 277">
              <a:extLst>
                <a:ext uri="{FF2B5EF4-FFF2-40B4-BE49-F238E27FC236}">
                  <a16:creationId xmlns:a16="http://schemas.microsoft.com/office/drawing/2014/main" id="{37CDC007-CAFD-0C32-41EC-F15CFC3FFB58}"/>
                </a:ext>
              </a:extLst>
            </p:cNvPr>
            <p:cNvSpPr/>
            <p:nvPr/>
          </p:nvSpPr>
          <p:spPr>
            <a:xfrm>
              <a:off x="1353016" y="3496005"/>
              <a:ext cx="4280082" cy="4008222"/>
            </a:xfrm>
            <a:custGeom>
              <a:avLst/>
              <a:gdLst>
                <a:gd name="connsiteX0" fmla="*/ 6178010 w 6415278"/>
                <a:gd name="connsiteY0" fmla="*/ 0 h 6007798"/>
                <a:gd name="connsiteX1" fmla="*/ 6178010 w 6415278"/>
                <a:gd name="connsiteY1" fmla="*/ 73724 h 6007798"/>
                <a:gd name="connsiteX2" fmla="*/ 4896993 w 6415278"/>
                <a:gd name="connsiteY2" fmla="*/ 540925 h 6007798"/>
                <a:gd name="connsiteX3" fmla="*/ 4707065 w 6415278"/>
                <a:gd name="connsiteY3" fmla="*/ 540925 h 6007798"/>
                <a:gd name="connsiteX4" fmla="*/ 4707065 w 6415278"/>
                <a:gd name="connsiteY4" fmla="*/ 1673352 h 6007798"/>
                <a:gd name="connsiteX5" fmla="*/ 1708214 w 6415278"/>
                <a:gd name="connsiteY5" fmla="*/ 1673352 h 6007798"/>
                <a:gd name="connsiteX6" fmla="*/ 1708214 w 6415278"/>
                <a:gd name="connsiteY6" fmla="*/ 0 h 6007798"/>
                <a:gd name="connsiteX7" fmla="*/ 1470946 w 6415278"/>
                <a:gd name="connsiteY7" fmla="*/ 0 h 6007798"/>
                <a:gd name="connsiteX8" fmla="*/ 1470946 w 6415278"/>
                <a:gd name="connsiteY8" fmla="*/ 73724 h 6007798"/>
                <a:gd name="connsiteX9" fmla="*/ 189929 w 6415278"/>
                <a:gd name="connsiteY9" fmla="*/ 540925 h 6007798"/>
                <a:gd name="connsiteX10" fmla="*/ 0 w 6415278"/>
                <a:gd name="connsiteY10" fmla="*/ 540925 h 6007798"/>
                <a:gd name="connsiteX11" fmla="*/ 0 w 6415278"/>
                <a:gd name="connsiteY11" fmla="*/ 6007799 h 6007798"/>
                <a:gd name="connsiteX12" fmla="*/ 237268 w 6415278"/>
                <a:gd name="connsiteY12" fmla="*/ 5859114 h 6007798"/>
                <a:gd name="connsiteX13" fmla="*/ 237268 w 6415278"/>
                <a:gd name="connsiteY13" fmla="*/ 4731258 h 6007798"/>
                <a:gd name="connsiteX14" fmla="*/ 1470946 w 6415278"/>
                <a:gd name="connsiteY14" fmla="*/ 4731258 h 6007798"/>
                <a:gd name="connsiteX15" fmla="*/ 1470946 w 6415278"/>
                <a:gd name="connsiteY15" fmla="*/ 5466874 h 6007798"/>
                <a:gd name="connsiteX16" fmla="*/ 1708214 w 6415278"/>
                <a:gd name="connsiteY16" fmla="*/ 5318189 h 6007798"/>
                <a:gd name="connsiteX17" fmla="*/ 1708214 w 6415278"/>
                <a:gd name="connsiteY17" fmla="*/ 4731258 h 6007798"/>
                <a:gd name="connsiteX18" fmla="*/ 4707065 w 6415278"/>
                <a:gd name="connsiteY18" fmla="*/ 4731258 h 6007798"/>
                <a:gd name="connsiteX19" fmla="*/ 4707065 w 6415278"/>
                <a:gd name="connsiteY19" fmla="*/ 6007799 h 6007798"/>
                <a:gd name="connsiteX20" fmla="*/ 4944333 w 6415278"/>
                <a:gd name="connsiteY20" fmla="*/ 5859114 h 6007798"/>
                <a:gd name="connsiteX21" fmla="*/ 4944333 w 6415278"/>
                <a:gd name="connsiteY21" fmla="*/ 4730496 h 6007798"/>
                <a:gd name="connsiteX22" fmla="*/ 6178010 w 6415278"/>
                <a:gd name="connsiteY22" fmla="*/ 4285583 h 6007798"/>
                <a:gd name="connsiteX23" fmla="*/ 6178010 w 6415278"/>
                <a:gd name="connsiteY23" fmla="*/ 5466874 h 6007798"/>
                <a:gd name="connsiteX24" fmla="*/ 6415278 w 6415278"/>
                <a:gd name="connsiteY24" fmla="*/ 5318189 h 6007798"/>
                <a:gd name="connsiteX25" fmla="*/ 6415278 w 6415278"/>
                <a:gd name="connsiteY25" fmla="*/ 0 h 6007798"/>
                <a:gd name="connsiteX26" fmla="*/ 6178010 w 6415278"/>
                <a:gd name="connsiteY26" fmla="*/ 0 h 6007798"/>
                <a:gd name="connsiteX27" fmla="*/ 5934456 w 6415278"/>
                <a:gd name="connsiteY27" fmla="*/ 3658934 h 6007798"/>
                <a:gd name="connsiteX28" fmla="*/ 5772055 w 6415278"/>
                <a:gd name="connsiteY28" fmla="*/ 3658934 h 6007798"/>
                <a:gd name="connsiteX29" fmla="*/ 5772055 w 6415278"/>
                <a:gd name="connsiteY29" fmla="*/ 1863185 h 6007798"/>
                <a:gd name="connsiteX30" fmla="*/ 5934456 w 6415278"/>
                <a:gd name="connsiteY30" fmla="*/ 1863185 h 6007798"/>
                <a:gd name="connsiteX31" fmla="*/ 5934456 w 6415278"/>
                <a:gd name="connsiteY31" fmla="*/ 3658934 h 6007798"/>
                <a:gd name="connsiteX32" fmla="*/ 5644325 w 6415278"/>
                <a:gd name="connsiteY32" fmla="*/ 3658934 h 6007798"/>
                <a:gd name="connsiteX33" fmla="*/ 5476780 w 6415278"/>
                <a:gd name="connsiteY33" fmla="*/ 3658934 h 6007798"/>
                <a:gd name="connsiteX34" fmla="*/ 5476780 w 6415278"/>
                <a:gd name="connsiteY34" fmla="*/ 1863185 h 6007798"/>
                <a:gd name="connsiteX35" fmla="*/ 5644325 w 6415278"/>
                <a:gd name="connsiteY35" fmla="*/ 1863185 h 6007798"/>
                <a:gd name="connsiteX36" fmla="*/ 5644325 w 6415278"/>
                <a:gd name="connsiteY36" fmla="*/ 3658934 h 6007798"/>
                <a:gd name="connsiteX37" fmla="*/ 5354193 w 6415278"/>
                <a:gd name="connsiteY37" fmla="*/ 3658934 h 6007798"/>
                <a:gd name="connsiteX38" fmla="*/ 5181600 w 6415278"/>
                <a:gd name="connsiteY38" fmla="*/ 3658934 h 6007798"/>
                <a:gd name="connsiteX39" fmla="*/ 5181600 w 6415278"/>
                <a:gd name="connsiteY39" fmla="*/ 1863185 h 6007798"/>
                <a:gd name="connsiteX40" fmla="*/ 5354193 w 6415278"/>
                <a:gd name="connsiteY40" fmla="*/ 1863185 h 6007798"/>
                <a:gd name="connsiteX41" fmla="*/ 5354193 w 6415278"/>
                <a:gd name="connsiteY41" fmla="*/ 3658934 h 6007798"/>
                <a:gd name="connsiteX42" fmla="*/ 4422363 w 6415278"/>
                <a:gd name="connsiteY42" fmla="*/ 3658934 h 6007798"/>
                <a:gd name="connsiteX43" fmla="*/ 4307586 w 6415278"/>
                <a:gd name="connsiteY43" fmla="*/ 3658934 h 6007798"/>
                <a:gd name="connsiteX44" fmla="*/ 4307586 w 6415278"/>
                <a:gd name="connsiteY44" fmla="*/ 2565368 h 6007798"/>
                <a:gd name="connsiteX45" fmla="*/ 4422363 w 6415278"/>
                <a:gd name="connsiteY45" fmla="*/ 2565368 h 6007798"/>
                <a:gd name="connsiteX46" fmla="*/ 4422363 w 6415278"/>
                <a:gd name="connsiteY46" fmla="*/ 3658934 h 6007798"/>
                <a:gd name="connsiteX47" fmla="*/ 4132231 w 6415278"/>
                <a:gd name="connsiteY47" fmla="*/ 3658934 h 6007798"/>
                <a:gd name="connsiteX48" fmla="*/ 4017455 w 6415278"/>
                <a:gd name="connsiteY48" fmla="*/ 3658934 h 6007798"/>
                <a:gd name="connsiteX49" fmla="*/ 4017455 w 6415278"/>
                <a:gd name="connsiteY49" fmla="*/ 2565368 h 6007798"/>
                <a:gd name="connsiteX50" fmla="*/ 4132231 w 6415278"/>
                <a:gd name="connsiteY50" fmla="*/ 2565368 h 6007798"/>
                <a:gd name="connsiteX51" fmla="*/ 4132231 w 6415278"/>
                <a:gd name="connsiteY51" fmla="*/ 3658934 h 6007798"/>
                <a:gd name="connsiteX52" fmla="*/ 3842099 w 6415278"/>
                <a:gd name="connsiteY52" fmla="*/ 3658934 h 6007798"/>
                <a:gd name="connsiteX53" fmla="*/ 3727323 w 6415278"/>
                <a:gd name="connsiteY53" fmla="*/ 3658934 h 6007798"/>
                <a:gd name="connsiteX54" fmla="*/ 3727323 w 6415278"/>
                <a:gd name="connsiteY54" fmla="*/ 2565368 h 6007798"/>
                <a:gd name="connsiteX55" fmla="*/ 3842099 w 6415278"/>
                <a:gd name="connsiteY55" fmla="*/ 2565368 h 6007798"/>
                <a:gd name="connsiteX56" fmla="*/ 3842099 w 6415278"/>
                <a:gd name="connsiteY56" fmla="*/ 3658934 h 6007798"/>
                <a:gd name="connsiteX57" fmla="*/ 3551968 w 6415278"/>
                <a:gd name="connsiteY57" fmla="*/ 3658934 h 6007798"/>
                <a:gd name="connsiteX58" fmla="*/ 3437191 w 6415278"/>
                <a:gd name="connsiteY58" fmla="*/ 3658934 h 6007798"/>
                <a:gd name="connsiteX59" fmla="*/ 3437191 w 6415278"/>
                <a:gd name="connsiteY59" fmla="*/ 2565368 h 6007798"/>
                <a:gd name="connsiteX60" fmla="*/ 3551968 w 6415278"/>
                <a:gd name="connsiteY60" fmla="*/ 2565368 h 6007798"/>
                <a:gd name="connsiteX61" fmla="*/ 3551968 w 6415278"/>
                <a:gd name="connsiteY61" fmla="*/ 3658934 h 6007798"/>
                <a:gd name="connsiteX62" fmla="*/ 3261836 w 6415278"/>
                <a:gd name="connsiteY62" fmla="*/ 3658934 h 6007798"/>
                <a:gd name="connsiteX63" fmla="*/ 3147060 w 6415278"/>
                <a:gd name="connsiteY63" fmla="*/ 3658934 h 6007798"/>
                <a:gd name="connsiteX64" fmla="*/ 3147060 w 6415278"/>
                <a:gd name="connsiteY64" fmla="*/ 2565368 h 6007798"/>
                <a:gd name="connsiteX65" fmla="*/ 3261836 w 6415278"/>
                <a:gd name="connsiteY65" fmla="*/ 2565368 h 6007798"/>
                <a:gd name="connsiteX66" fmla="*/ 3261836 w 6415278"/>
                <a:gd name="connsiteY66" fmla="*/ 3658934 h 6007798"/>
                <a:gd name="connsiteX67" fmla="*/ 2971705 w 6415278"/>
                <a:gd name="connsiteY67" fmla="*/ 3658934 h 6007798"/>
                <a:gd name="connsiteX68" fmla="*/ 2856929 w 6415278"/>
                <a:gd name="connsiteY68" fmla="*/ 3658934 h 6007798"/>
                <a:gd name="connsiteX69" fmla="*/ 2856929 w 6415278"/>
                <a:gd name="connsiteY69" fmla="*/ 2565368 h 6007798"/>
                <a:gd name="connsiteX70" fmla="*/ 2971705 w 6415278"/>
                <a:gd name="connsiteY70" fmla="*/ 2565368 h 6007798"/>
                <a:gd name="connsiteX71" fmla="*/ 2971705 w 6415278"/>
                <a:gd name="connsiteY71" fmla="*/ 3658934 h 6007798"/>
                <a:gd name="connsiteX72" fmla="*/ 2681573 w 6415278"/>
                <a:gd name="connsiteY72" fmla="*/ 3658934 h 6007798"/>
                <a:gd name="connsiteX73" fmla="*/ 2566797 w 6415278"/>
                <a:gd name="connsiteY73" fmla="*/ 3658934 h 6007798"/>
                <a:gd name="connsiteX74" fmla="*/ 2566797 w 6415278"/>
                <a:gd name="connsiteY74" fmla="*/ 2565368 h 6007798"/>
                <a:gd name="connsiteX75" fmla="*/ 2681573 w 6415278"/>
                <a:gd name="connsiteY75" fmla="*/ 2565368 h 6007798"/>
                <a:gd name="connsiteX76" fmla="*/ 2681573 w 6415278"/>
                <a:gd name="connsiteY76" fmla="*/ 3658934 h 6007798"/>
                <a:gd name="connsiteX77" fmla="*/ 2391442 w 6415278"/>
                <a:gd name="connsiteY77" fmla="*/ 3658934 h 6007798"/>
                <a:gd name="connsiteX78" fmla="*/ 2276666 w 6415278"/>
                <a:gd name="connsiteY78" fmla="*/ 3658934 h 6007798"/>
                <a:gd name="connsiteX79" fmla="*/ 2276666 w 6415278"/>
                <a:gd name="connsiteY79" fmla="*/ 2565368 h 6007798"/>
                <a:gd name="connsiteX80" fmla="*/ 2391442 w 6415278"/>
                <a:gd name="connsiteY80" fmla="*/ 2565368 h 6007798"/>
                <a:gd name="connsiteX81" fmla="*/ 2391442 w 6415278"/>
                <a:gd name="connsiteY81" fmla="*/ 3658934 h 6007798"/>
                <a:gd name="connsiteX82" fmla="*/ 2101310 w 6415278"/>
                <a:gd name="connsiteY82" fmla="*/ 3658934 h 6007798"/>
                <a:gd name="connsiteX83" fmla="*/ 1986534 w 6415278"/>
                <a:gd name="connsiteY83" fmla="*/ 3658934 h 6007798"/>
                <a:gd name="connsiteX84" fmla="*/ 1986534 w 6415278"/>
                <a:gd name="connsiteY84" fmla="*/ 2565368 h 6007798"/>
                <a:gd name="connsiteX85" fmla="*/ 2101310 w 6415278"/>
                <a:gd name="connsiteY85" fmla="*/ 2565368 h 6007798"/>
                <a:gd name="connsiteX86" fmla="*/ 2101310 w 6415278"/>
                <a:gd name="connsiteY86" fmla="*/ 3658934 h 6007798"/>
                <a:gd name="connsiteX87" fmla="*/ 1230916 w 6415278"/>
                <a:gd name="connsiteY87" fmla="*/ 3783140 h 6007798"/>
                <a:gd name="connsiteX88" fmla="*/ 1064895 w 6415278"/>
                <a:gd name="connsiteY88" fmla="*/ 3848386 h 6007798"/>
                <a:gd name="connsiteX89" fmla="*/ 1064895 w 6415278"/>
                <a:gd name="connsiteY89" fmla="*/ 2565464 h 6007798"/>
                <a:gd name="connsiteX90" fmla="*/ 1230916 w 6415278"/>
                <a:gd name="connsiteY90" fmla="*/ 2565464 h 6007798"/>
                <a:gd name="connsiteX91" fmla="*/ 1230916 w 6415278"/>
                <a:gd name="connsiteY91" fmla="*/ 3783140 h 6007798"/>
                <a:gd name="connsiteX92" fmla="*/ 940784 w 6415278"/>
                <a:gd name="connsiteY92" fmla="*/ 3897249 h 6007798"/>
                <a:gd name="connsiteX93" fmla="*/ 769620 w 6415278"/>
                <a:gd name="connsiteY93" fmla="*/ 3964496 h 6007798"/>
                <a:gd name="connsiteX94" fmla="*/ 769620 w 6415278"/>
                <a:gd name="connsiteY94" fmla="*/ 2565464 h 6007798"/>
                <a:gd name="connsiteX95" fmla="*/ 940784 w 6415278"/>
                <a:gd name="connsiteY95" fmla="*/ 2565464 h 6007798"/>
                <a:gd name="connsiteX96" fmla="*/ 940784 w 6415278"/>
                <a:gd name="connsiteY96" fmla="*/ 3897249 h 6007798"/>
                <a:gd name="connsiteX97" fmla="*/ 650653 w 6415278"/>
                <a:gd name="connsiteY97" fmla="*/ 4011359 h 6007798"/>
                <a:gd name="connsiteX98" fmla="*/ 474440 w 6415278"/>
                <a:gd name="connsiteY98" fmla="*/ 4080701 h 6007798"/>
                <a:gd name="connsiteX99" fmla="*/ 474440 w 6415278"/>
                <a:gd name="connsiteY99" fmla="*/ 2565559 h 6007798"/>
                <a:gd name="connsiteX100" fmla="*/ 650653 w 6415278"/>
                <a:gd name="connsiteY100" fmla="*/ 2565559 h 6007798"/>
                <a:gd name="connsiteX101" fmla="*/ 650653 w 6415278"/>
                <a:gd name="connsiteY101" fmla="*/ 4011359 h 6007798"/>
                <a:gd name="connsiteX102" fmla="*/ 360521 w 6415278"/>
                <a:gd name="connsiteY102" fmla="*/ 4125468 h 6007798"/>
                <a:gd name="connsiteX103" fmla="*/ 237173 w 6415278"/>
                <a:gd name="connsiteY103" fmla="*/ 4173950 h 6007798"/>
                <a:gd name="connsiteX104" fmla="*/ 237173 w 6415278"/>
                <a:gd name="connsiteY104" fmla="*/ 2565559 h 6007798"/>
                <a:gd name="connsiteX105" fmla="*/ 360521 w 6415278"/>
                <a:gd name="connsiteY105" fmla="*/ 2565559 h 6007798"/>
                <a:gd name="connsiteX106" fmla="*/ 360521 w 6415278"/>
                <a:gd name="connsiteY106" fmla="*/ 4125468 h 6007798"/>
                <a:gd name="connsiteX107" fmla="*/ 6177915 w 6415278"/>
                <a:gd name="connsiteY107" fmla="*/ 3659029 h 6007798"/>
                <a:gd name="connsiteX108" fmla="*/ 6067235 w 6415278"/>
                <a:gd name="connsiteY108" fmla="*/ 3659029 h 6007798"/>
                <a:gd name="connsiteX109" fmla="*/ 6067235 w 6415278"/>
                <a:gd name="connsiteY109" fmla="*/ 1863185 h 6007798"/>
                <a:gd name="connsiteX110" fmla="*/ 6177915 w 6415278"/>
                <a:gd name="connsiteY110" fmla="*/ 1863185 h 6007798"/>
                <a:gd name="connsiteX111" fmla="*/ 6177915 w 6415278"/>
                <a:gd name="connsiteY111" fmla="*/ 3658934 h 6007798"/>
                <a:gd name="connsiteX112" fmla="*/ 5771960 w 6415278"/>
                <a:gd name="connsiteY112" fmla="*/ 1673447 h 6007798"/>
                <a:gd name="connsiteX113" fmla="*/ 5771960 w 6415278"/>
                <a:gd name="connsiteY113" fmla="*/ 1168432 h 6007798"/>
                <a:gd name="connsiteX114" fmla="*/ 5953316 w 6415278"/>
                <a:gd name="connsiteY114" fmla="*/ 1101947 h 6007798"/>
                <a:gd name="connsiteX115" fmla="*/ 5953316 w 6415278"/>
                <a:gd name="connsiteY115" fmla="*/ 1673447 h 6007798"/>
                <a:gd name="connsiteX116" fmla="*/ 5771960 w 6415278"/>
                <a:gd name="connsiteY116" fmla="*/ 1673447 h 6007798"/>
                <a:gd name="connsiteX117" fmla="*/ 5658041 w 6415278"/>
                <a:gd name="connsiteY117" fmla="*/ 1673447 h 6007798"/>
                <a:gd name="connsiteX118" fmla="*/ 5476685 w 6415278"/>
                <a:gd name="connsiteY118" fmla="*/ 1673447 h 6007798"/>
                <a:gd name="connsiteX119" fmla="*/ 5476685 w 6415278"/>
                <a:gd name="connsiteY119" fmla="*/ 1276636 h 6007798"/>
                <a:gd name="connsiteX120" fmla="*/ 5658041 w 6415278"/>
                <a:gd name="connsiteY120" fmla="*/ 1210151 h 6007798"/>
                <a:gd name="connsiteX121" fmla="*/ 5658041 w 6415278"/>
                <a:gd name="connsiteY121" fmla="*/ 1673447 h 6007798"/>
                <a:gd name="connsiteX122" fmla="*/ 5362766 w 6415278"/>
                <a:gd name="connsiteY122" fmla="*/ 1673447 h 6007798"/>
                <a:gd name="connsiteX123" fmla="*/ 5181410 w 6415278"/>
                <a:gd name="connsiteY123" fmla="*/ 1673447 h 6007798"/>
                <a:gd name="connsiteX124" fmla="*/ 5181410 w 6415278"/>
                <a:gd name="connsiteY124" fmla="*/ 1384935 h 6007798"/>
                <a:gd name="connsiteX125" fmla="*/ 5362766 w 6415278"/>
                <a:gd name="connsiteY125" fmla="*/ 1318451 h 6007798"/>
                <a:gd name="connsiteX126" fmla="*/ 5362766 w 6415278"/>
                <a:gd name="connsiteY126" fmla="*/ 1673447 h 6007798"/>
                <a:gd name="connsiteX127" fmla="*/ 5063871 w 6415278"/>
                <a:gd name="connsiteY127" fmla="*/ 3659029 h 6007798"/>
                <a:gd name="connsiteX128" fmla="*/ 4944142 w 6415278"/>
                <a:gd name="connsiteY128" fmla="*/ 3659029 h 6007798"/>
                <a:gd name="connsiteX129" fmla="*/ 4944142 w 6415278"/>
                <a:gd name="connsiteY129" fmla="*/ 1863185 h 6007798"/>
                <a:gd name="connsiteX130" fmla="*/ 5063871 w 6415278"/>
                <a:gd name="connsiteY130" fmla="*/ 1863185 h 6007798"/>
                <a:gd name="connsiteX131" fmla="*/ 5063871 w 6415278"/>
                <a:gd name="connsiteY131" fmla="*/ 3658934 h 6007798"/>
                <a:gd name="connsiteX132" fmla="*/ 4706874 w 6415278"/>
                <a:gd name="connsiteY132" fmla="*/ 3659029 h 6007798"/>
                <a:gd name="connsiteX133" fmla="*/ 4597527 w 6415278"/>
                <a:gd name="connsiteY133" fmla="*/ 3659029 h 6007798"/>
                <a:gd name="connsiteX134" fmla="*/ 4597527 w 6415278"/>
                <a:gd name="connsiteY134" fmla="*/ 2565464 h 6007798"/>
                <a:gd name="connsiteX135" fmla="*/ 4706874 w 6415278"/>
                <a:gd name="connsiteY135" fmla="*/ 2565464 h 6007798"/>
                <a:gd name="connsiteX136" fmla="*/ 4706874 w 6415278"/>
                <a:gd name="connsiteY136" fmla="*/ 3659029 h 6007798"/>
                <a:gd name="connsiteX137" fmla="*/ 4307396 w 6415278"/>
                <a:gd name="connsiteY137" fmla="*/ 2375726 h 6007798"/>
                <a:gd name="connsiteX138" fmla="*/ 4307396 w 6415278"/>
                <a:gd name="connsiteY138" fmla="*/ 1863281 h 6007798"/>
                <a:gd name="connsiteX139" fmla="*/ 4483608 w 6415278"/>
                <a:gd name="connsiteY139" fmla="*/ 1863281 h 6007798"/>
                <a:gd name="connsiteX140" fmla="*/ 4483608 w 6415278"/>
                <a:gd name="connsiteY140" fmla="*/ 2375726 h 6007798"/>
                <a:gd name="connsiteX141" fmla="*/ 4307396 w 6415278"/>
                <a:gd name="connsiteY141" fmla="*/ 2375726 h 6007798"/>
                <a:gd name="connsiteX142" fmla="*/ 4193477 w 6415278"/>
                <a:gd name="connsiteY142" fmla="*/ 2375726 h 6007798"/>
                <a:gd name="connsiteX143" fmla="*/ 4017264 w 6415278"/>
                <a:gd name="connsiteY143" fmla="*/ 2375726 h 6007798"/>
                <a:gd name="connsiteX144" fmla="*/ 4017264 w 6415278"/>
                <a:gd name="connsiteY144" fmla="*/ 1863281 h 6007798"/>
                <a:gd name="connsiteX145" fmla="*/ 4193477 w 6415278"/>
                <a:gd name="connsiteY145" fmla="*/ 1863281 h 6007798"/>
                <a:gd name="connsiteX146" fmla="*/ 4193477 w 6415278"/>
                <a:gd name="connsiteY146" fmla="*/ 2375726 h 6007798"/>
                <a:gd name="connsiteX147" fmla="*/ 3903345 w 6415278"/>
                <a:gd name="connsiteY147" fmla="*/ 2375726 h 6007798"/>
                <a:gd name="connsiteX148" fmla="*/ 3727133 w 6415278"/>
                <a:gd name="connsiteY148" fmla="*/ 2375726 h 6007798"/>
                <a:gd name="connsiteX149" fmla="*/ 3727133 w 6415278"/>
                <a:gd name="connsiteY149" fmla="*/ 1863281 h 6007798"/>
                <a:gd name="connsiteX150" fmla="*/ 3903345 w 6415278"/>
                <a:gd name="connsiteY150" fmla="*/ 1863281 h 6007798"/>
                <a:gd name="connsiteX151" fmla="*/ 3903345 w 6415278"/>
                <a:gd name="connsiteY151" fmla="*/ 2375726 h 6007798"/>
                <a:gd name="connsiteX152" fmla="*/ 3613214 w 6415278"/>
                <a:gd name="connsiteY152" fmla="*/ 2375726 h 6007798"/>
                <a:gd name="connsiteX153" fmla="*/ 3437001 w 6415278"/>
                <a:gd name="connsiteY153" fmla="*/ 2375726 h 6007798"/>
                <a:gd name="connsiteX154" fmla="*/ 3437001 w 6415278"/>
                <a:gd name="connsiteY154" fmla="*/ 1863281 h 6007798"/>
                <a:gd name="connsiteX155" fmla="*/ 3613214 w 6415278"/>
                <a:gd name="connsiteY155" fmla="*/ 1863281 h 6007798"/>
                <a:gd name="connsiteX156" fmla="*/ 3613214 w 6415278"/>
                <a:gd name="connsiteY156" fmla="*/ 2375726 h 6007798"/>
                <a:gd name="connsiteX157" fmla="*/ 3323082 w 6415278"/>
                <a:gd name="connsiteY157" fmla="*/ 2375726 h 6007798"/>
                <a:gd name="connsiteX158" fmla="*/ 3146870 w 6415278"/>
                <a:gd name="connsiteY158" fmla="*/ 2375726 h 6007798"/>
                <a:gd name="connsiteX159" fmla="*/ 3146870 w 6415278"/>
                <a:gd name="connsiteY159" fmla="*/ 1863281 h 6007798"/>
                <a:gd name="connsiteX160" fmla="*/ 3323082 w 6415278"/>
                <a:gd name="connsiteY160" fmla="*/ 1863281 h 6007798"/>
                <a:gd name="connsiteX161" fmla="*/ 3323082 w 6415278"/>
                <a:gd name="connsiteY161" fmla="*/ 2375726 h 6007798"/>
                <a:gd name="connsiteX162" fmla="*/ 3032951 w 6415278"/>
                <a:gd name="connsiteY162" fmla="*/ 2375726 h 6007798"/>
                <a:gd name="connsiteX163" fmla="*/ 2856738 w 6415278"/>
                <a:gd name="connsiteY163" fmla="*/ 2375726 h 6007798"/>
                <a:gd name="connsiteX164" fmla="*/ 2856738 w 6415278"/>
                <a:gd name="connsiteY164" fmla="*/ 1863281 h 6007798"/>
                <a:gd name="connsiteX165" fmla="*/ 3032951 w 6415278"/>
                <a:gd name="connsiteY165" fmla="*/ 1863281 h 6007798"/>
                <a:gd name="connsiteX166" fmla="*/ 3032951 w 6415278"/>
                <a:gd name="connsiteY166" fmla="*/ 2375726 h 6007798"/>
                <a:gd name="connsiteX167" fmla="*/ 2742819 w 6415278"/>
                <a:gd name="connsiteY167" fmla="*/ 2375726 h 6007798"/>
                <a:gd name="connsiteX168" fmla="*/ 2566607 w 6415278"/>
                <a:gd name="connsiteY168" fmla="*/ 2375726 h 6007798"/>
                <a:gd name="connsiteX169" fmla="*/ 2566607 w 6415278"/>
                <a:gd name="connsiteY169" fmla="*/ 1863281 h 6007798"/>
                <a:gd name="connsiteX170" fmla="*/ 2742819 w 6415278"/>
                <a:gd name="connsiteY170" fmla="*/ 1863281 h 6007798"/>
                <a:gd name="connsiteX171" fmla="*/ 2742819 w 6415278"/>
                <a:gd name="connsiteY171" fmla="*/ 2375726 h 6007798"/>
                <a:gd name="connsiteX172" fmla="*/ 2452688 w 6415278"/>
                <a:gd name="connsiteY172" fmla="*/ 2375726 h 6007798"/>
                <a:gd name="connsiteX173" fmla="*/ 2276475 w 6415278"/>
                <a:gd name="connsiteY173" fmla="*/ 2375726 h 6007798"/>
                <a:gd name="connsiteX174" fmla="*/ 2276475 w 6415278"/>
                <a:gd name="connsiteY174" fmla="*/ 1863281 h 6007798"/>
                <a:gd name="connsiteX175" fmla="*/ 2452688 w 6415278"/>
                <a:gd name="connsiteY175" fmla="*/ 1863281 h 6007798"/>
                <a:gd name="connsiteX176" fmla="*/ 2452688 w 6415278"/>
                <a:gd name="connsiteY176" fmla="*/ 2375726 h 6007798"/>
                <a:gd name="connsiteX177" fmla="*/ 2162556 w 6415278"/>
                <a:gd name="connsiteY177" fmla="*/ 2375726 h 6007798"/>
                <a:gd name="connsiteX178" fmla="*/ 1986343 w 6415278"/>
                <a:gd name="connsiteY178" fmla="*/ 2375726 h 6007798"/>
                <a:gd name="connsiteX179" fmla="*/ 1986343 w 6415278"/>
                <a:gd name="connsiteY179" fmla="*/ 1863281 h 6007798"/>
                <a:gd name="connsiteX180" fmla="*/ 2162556 w 6415278"/>
                <a:gd name="connsiteY180" fmla="*/ 1863281 h 6007798"/>
                <a:gd name="connsiteX181" fmla="*/ 2162556 w 6415278"/>
                <a:gd name="connsiteY181" fmla="*/ 2375726 h 6007798"/>
                <a:gd name="connsiteX182" fmla="*/ 1810988 w 6415278"/>
                <a:gd name="connsiteY182" fmla="*/ 3659029 h 6007798"/>
                <a:gd name="connsiteX183" fmla="*/ 1707928 w 6415278"/>
                <a:gd name="connsiteY183" fmla="*/ 3659029 h 6007798"/>
                <a:gd name="connsiteX184" fmla="*/ 1707928 w 6415278"/>
                <a:gd name="connsiteY184" fmla="*/ 2565464 h 6007798"/>
                <a:gd name="connsiteX185" fmla="*/ 1810988 w 6415278"/>
                <a:gd name="connsiteY185" fmla="*/ 2565464 h 6007798"/>
                <a:gd name="connsiteX186" fmla="*/ 1810988 w 6415278"/>
                <a:gd name="connsiteY186" fmla="*/ 3659029 h 6007798"/>
                <a:gd name="connsiteX187" fmla="*/ 1470660 w 6415278"/>
                <a:gd name="connsiteY187" fmla="*/ 3688842 h 6007798"/>
                <a:gd name="connsiteX188" fmla="*/ 1359980 w 6415278"/>
                <a:gd name="connsiteY188" fmla="*/ 3732371 h 6007798"/>
                <a:gd name="connsiteX189" fmla="*/ 1359980 w 6415278"/>
                <a:gd name="connsiteY189" fmla="*/ 2565464 h 6007798"/>
                <a:gd name="connsiteX190" fmla="*/ 1470660 w 6415278"/>
                <a:gd name="connsiteY190" fmla="*/ 2565464 h 6007798"/>
                <a:gd name="connsiteX191" fmla="*/ 1470660 w 6415278"/>
                <a:gd name="connsiteY191" fmla="*/ 3688842 h 6007798"/>
                <a:gd name="connsiteX192" fmla="*/ 1064705 w 6415278"/>
                <a:gd name="connsiteY192" fmla="*/ 2375726 h 6007798"/>
                <a:gd name="connsiteX193" fmla="*/ 1064705 w 6415278"/>
                <a:gd name="connsiteY193" fmla="*/ 1168337 h 6007798"/>
                <a:gd name="connsiteX194" fmla="*/ 1246061 w 6415278"/>
                <a:gd name="connsiteY194" fmla="*/ 1101852 h 6007798"/>
                <a:gd name="connsiteX195" fmla="*/ 1246061 w 6415278"/>
                <a:gd name="connsiteY195" fmla="*/ 2375630 h 6007798"/>
                <a:gd name="connsiteX196" fmla="*/ 1064705 w 6415278"/>
                <a:gd name="connsiteY196" fmla="*/ 2375630 h 6007798"/>
                <a:gd name="connsiteX197" fmla="*/ 950786 w 6415278"/>
                <a:gd name="connsiteY197" fmla="*/ 2375726 h 6007798"/>
                <a:gd name="connsiteX198" fmla="*/ 769430 w 6415278"/>
                <a:gd name="connsiteY198" fmla="*/ 2375726 h 6007798"/>
                <a:gd name="connsiteX199" fmla="*/ 769430 w 6415278"/>
                <a:gd name="connsiteY199" fmla="*/ 1276731 h 6007798"/>
                <a:gd name="connsiteX200" fmla="*/ 950786 w 6415278"/>
                <a:gd name="connsiteY200" fmla="*/ 1210247 h 6007798"/>
                <a:gd name="connsiteX201" fmla="*/ 950786 w 6415278"/>
                <a:gd name="connsiteY201" fmla="*/ 2375726 h 6007798"/>
                <a:gd name="connsiteX202" fmla="*/ 655511 w 6415278"/>
                <a:gd name="connsiteY202" fmla="*/ 2375726 h 6007798"/>
                <a:gd name="connsiteX203" fmla="*/ 474155 w 6415278"/>
                <a:gd name="connsiteY203" fmla="*/ 2375726 h 6007798"/>
                <a:gd name="connsiteX204" fmla="*/ 474155 w 6415278"/>
                <a:gd name="connsiteY204" fmla="*/ 1384935 h 6007798"/>
                <a:gd name="connsiteX205" fmla="*/ 655511 w 6415278"/>
                <a:gd name="connsiteY205" fmla="*/ 1318451 h 6007798"/>
                <a:gd name="connsiteX206" fmla="*/ 655511 w 6415278"/>
                <a:gd name="connsiteY206" fmla="*/ 2375726 h 6007798"/>
                <a:gd name="connsiteX207" fmla="*/ 360236 w 6415278"/>
                <a:gd name="connsiteY207" fmla="*/ 2375726 h 6007798"/>
                <a:gd name="connsiteX208" fmla="*/ 236887 w 6415278"/>
                <a:gd name="connsiteY208" fmla="*/ 2375726 h 6007798"/>
                <a:gd name="connsiteX209" fmla="*/ 236887 w 6415278"/>
                <a:gd name="connsiteY209" fmla="*/ 1471898 h 6007798"/>
                <a:gd name="connsiteX210" fmla="*/ 360236 w 6415278"/>
                <a:gd name="connsiteY210" fmla="*/ 1426655 h 6007798"/>
                <a:gd name="connsiteX211" fmla="*/ 360236 w 6415278"/>
                <a:gd name="connsiteY211" fmla="*/ 2375726 h 6007798"/>
                <a:gd name="connsiteX212" fmla="*/ 6177630 w 6415278"/>
                <a:gd name="connsiteY212" fmla="*/ 1673447 h 6007798"/>
                <a:gd name="connsiteX213" fmla="*/ 6066949 w 6415278"/>
                <a:gd name="connsiteY213" fmla="*/ 1673447 h 6007798"/>
                <a:gd name="connsiteX214" fmla="*/ 6066949 w 6415278"/>
                <a:gd name="connsiteY214" fmla="*/ 1060133 h 6007798"/>
                <a:gd name="connsiteX215" fmla="*/ 6177630 w 6415278"/>
                <a:gd name="connsiteY215" fmla="*/ 1019556 h 6007798"/>
                <a:gd name="connsiteX216" fmla="*/ 6177630 w 6415278"/>
                <a:gd name="connsiteY216" fmla="*/ 1673447 h 6007798"/>
                <a:gd name="connsiteX217" fmla="*/ 4943951 w 6415278"/>
                <a:gd name="connsiteY217" fmla="*/ 1471898 h 6007798"/>
                <a:gd name="connsiteX218" fmla="*/ 5067300 w 6415278"/>
                <a:gd name="connsiteY218" fmla="*/ 1426655 h 6007798"/>
                <a:gd name="connsiteX219" fmla="*/ 5067300 w 6415278"/>
                <a:gd name="connsiteY219" fmla="*/ 1673447 h 6007798"/>
                <a:gd name="connsiteX220" fmla="*/ 4943951 w 6415278"/>
                <a:gd name="connsiteY220" fmla="*/ 1673447 h 6007798"/>
                <a:gd name="connsiteX221" fmla="*/ 4943951 w 6415278"/>
                <a:gd name="connsiteY221" fmla="*/ 1471898 h 6007798"/>
                <a:gd name="connsiteX222" fmla="*/ 4706684 w 6415278"/>
                <a:gd name="connsiteY222" fmla="*/ 2375726 h 6007798"/>
                <a:gd name="connsiteX223" fmla="*/ 4597337 w 6415278"/>
                <a:gd name="connsiteY223" fmla="*/ 2375726 h 6007798"/>
                <a:gd name="connsiteX224" fmla="*/ 4597337 w 6415278"/>
                <a:gd name="connsiteY224" fmla="*/ 1863281 h 6007798"/>
                <a:gd name="connsiteX225" fmla="*/ 4706684 w 6415278"/>
                <a:gd name="connsiteY225" fmla="*/ 1863281 h 6007798"/>
                <a:gd name="connsiteX226" fmla="*/ 4706684 w 6415278"/>
                <a:gd name="connsiteY226" fmla="*/ 2375726 h 6007798"/>
                <a:gd name="connsiteX227" fmla="*/ 1872329 w 6415278"/>
                <a:gd name="connsiteY227" fmla="*/ 1863281 h 6007798"/>
                <a:gd name="connsiteX228" fmla="*/ 1872329 w 6415278"/>
                <a:gd name="connsiteY228" fmla="*/ 2375726 h 6007798"/>
                <a:gd name="connsiteX229" fmla="*/ 1707833 w 6415278"/>
                <a:gd name="connsiteY229" fmla="*/ 2375726 h 6007798"/>
                <a:gd name="connsiteX230" fmla="*/ 1707833 w 6415278"/>
                <a:gd name="connsiteY230" fmla="*/ 1863281 h 6007798"/>
                <a:gd name="connsiteX231" fmla="*/ 1872329 w 6415278"/>
                <a:gd name="connsiteY231" fmla="*/ 1863281 h 6007798"/>
                <a:gd name="connsiteX232" fmla="*/ 1470565 w 6415278"/>
                <a:gd name="connsiteY232" fmla="*/ 2375726 h 6007798"/>
                <a:gd name="connsiteX233" fmla="*/ 1359884 w 6415278"/>
                <a:gd name="connsiteY233" fmla="*/ 2375726 h 6007798"/>
                <a:gd name="connsiteX234" fmla="*/ 1359884 w 6415278"/>
                <a:gd name="connsiteY234" fmla="*/ 1060133 h 6007798"/>
                <a:gd name="connsiteX235" fmla="*/ 1470565 w 6415278"/>
                <a:gd name="connsiteY235" fmla="*/ 1019556 h 6007798"/>
                <a:gd name="connsiteX236" fmla="*/ 1470565 w 6415278"/>
                <a:gd name="connsiteY236" fmla="*/ 2375630 h 60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6415278" h="6007798">
                  <a:moveTo>
                    <a:pt x="6178010" y="0"/>
                  </a:moveTo>
                  <a:lnTo>
                    <a:pt x="6178010" y="73724"/>
                  </a:lnTo>
                  <a:cubicBezTo>
                    <a:pt x="5441728" y="121825"/>
                    <a:pt x="5044917" y="406908"/>
                    <a:pt x="4896993" y="540925"/>
                  </a:cubicBezTo>
                  <a:lnTo>
                    <a:pt x="4707065" y="540925"/>
                  </a:lnTo>
                  <a:lnTo>
                    <a:pt x="4707065" y="1673352"/>
                  </a:lnTo>
                  <a:lnTo>
                    <a:pt x="1708214" y="1673352"/>
                  </a:lnTo>
                  <a:lnTo>
                    <a:pt x="1708214" y="0"/>
                  </a:lnTo>
                  <a:lnTo>
                    <a:pt x="1470946" y="0"/>
                  </a:lnTo>
                  <a:lnTo>
                    <a:pt x="1470946" y="73724"/>
                  </a:lnTo>
                  <a:cubicBezTo>
                    <a:pt x="734663" y="121920"/>
                    <a:pt x="337852" y="406908"/>
                    <a:pt x="189929" y="540925"/>
                  </a:cubicBezTo>
                  <a:lnTo>
                    <a:pt x="0" y="540925"/>
                  </a:lnTo>
                  <a:lnTo>
                    <a:pt x="0" y="6007799"/>
                  </a:lnTo>
                  <a:lnTo>
                    <a:pt x="237268" y="5859114"/>
                  </a:lnTo>
                  <a:lnTo>
                    <a:pt x="237268" y="4731258"/>
                  </a:lnTo>
                  <a:lnTo>
                    <a:pt x="1470946" y="4731258"/>
                  </a:lnTo>
                  <a:lnTo>
                    <a:pt x="1470946" y="5466874"/>
                  </a:lnTo>
                  <a:lnTo>
                    <a:pt x="1708214" y="5318189"/>
                  </a:lnTo>
                  <a:lnTo>
                    <a:pt x="1708214" y="4731258"/>
                  </a:lnTo>
                  <a:lnTo>
                    <a:pt x="4707065" y="4731258"/>
                  </a:lnTo>
                  <a:lnTo>
                    <a:pt x="4707065" y="6007799"/>
                  </a:lnTo>
                  <a:lnTo>
                    <a:pt x="4944333" y="5859114"/>
                  </a:lnTo>
                  <a:lnTo>
                    <a:pt x="4944333" y="4730496"/>
                  </a:lnTo>
                  <a:lnTo>
                    <a:pt x="6178010" y="4285583"/>
                  </a:lnTo>
                  <a:lnTo>
                    <a:pt x="6178010" y="5466874"/>
                  </a:lnTo>
                  <a:lnTo>
                    <a:pt x="6415278" y="5318189"/>
                  </a:lnTo>
                  <a:lnTo>
                    <a:pt x="6415278" y="0"/>
                  </a:lnTo>
                  <a:lnTo>
                    <a:pt x="6178010" y="0"/>
                  </a:lnTo>
                  <a:close/>
                  <a:moveTo>
                    <a:pt x="5934456" y="3658934"/>
                  </a:moveTo>
                  <a:lnTo>
                    <a:pt x="5772055" y="3658934"/>
                  </a:lnTo>
                  <a:lnTo>
                    <a:pt x="5772055" y="1863185"/>
                  </a:lnTo>
                  <a:lnTo>
                    <a:pt x="5934456" y="1863185"/>
                  </a:lnTo>
                  <a:lnTo>
                    <a:pt x="5934456" y="3658934"/>
                  </a:lnTo>
                  <a:close/>
                  <a:moveTo>
                    <a:pt x="5644325" y="3658934"/>
                  </a:moveTo>
                  <a:lnTo>
                    <a:pt x="5476780" y="3658934"/>
                  </a:lnTo>
                  <a:lnTo>
                    <a:pt x="5476780" y="1863185"/>
                  </a:lnTo>
                  <a:lnTo>
                    <a:pt x="5644325" y="1863185"/>
                  </a:lnTo>
                  <a:lnTo>
                    <a:pt x="5644325" y="3658934"/>
                  </a:lnTo>
                  <a:close/>
                  <a:moveTo>
                    <a:pt x="5354193" y="3658934"/>
                  </a:moveTo>
                  <a:lnTo>
                    <a:pt x="5181600" y="3658934"/>
                  </a:lnTo>
                  <a:lnTo>
                    <a:pt x="5181600" y="1863185"/>
                  </a:lnTo>
                  <a:lnTo>
                    <a:pt x="5354193" y="1863185"/>
                  </a:lnTo>
                  <a:lnTo>
                    <a:pt x="5354193" y="3658934"/>
                  </a:lnTo>
                  <a:close/>
                  <a:moveTo>
                    <a:pt x="4422363" y="3658934"/>
                  </a:moveTo>
                  <a:lnTo>
                    <a:pt x="4307586" y="3658934"/>
                  </a:lnTo>
                  <a:lnTo>
                    <a:pt x="4307586" y="2565368"/>
                  </a:lnTo>
                  <a:lnTo>
                    <a:pt x="4422363" y="2565368"/>
                  </a:lnTo>
                  <a:lnTo>
                    <a:pt x="4422363" y="3658934"/>
                  </a:lnTo>
                  <a:close/>
                  <a:moveTo>
                    <a:pt x="4132231" y="3658934"/>
                  </a:moveTo>
                  <a:lnTo>
                    <a:pt x="4017455" y="3658934"/>
                  </a:lnTo>
                  <a:lnTo>
                    <a:pt x="4017455" y="2565368"/>
                  </a:lnTo>
                  <a:lnTo>
                    <a:pt x="4132231" y="2565368"/>
                  </a:lnTo>
                  <a:lnTo>
                    <a:pt x="4132231" y="3658934"/>
                  </a:lnTo>
                  <a:close/>
                  <a:moveTo>
                    <a:pt x="3842099" y="3658934"/>
                  </a:moveTo>
                  <a:lnTo>
                    <a:pt x="3727323" y="3658934"/>
                  </a:lnTo>
                  <a:lnTo>
                    <a:pt x="3727323" y="2565368"/>
                  </a:lnTo>
                  <a:lnTo>
                    <a:pt x="3842099" y="2565368"/>
                  </a:lnTo>
                  <a:lnTo>
                    <a:pt x="3842099" y="3658934"/>
                  </a:lnTo>
                  <a:close/>
                  <a:moveTo>
                    <a:pt x="3551968" y="3658934"/>
                  </a:moveTo>
                  <a:lnTo>
                    <a:pt x="3437191" y="3658934"/>
                  </a:lnTo>
                  <a:lnTo>
                    <a:pt x="3437191" y="2565368"/>
                  </a:lnTo>
                  <a:lnTo>
                    <a:pt x="3551968" y="2565368"/>
                  </a:lnTo>
                  <a:lnTo>
                    <a:pt x="3551968" y="3658934"/>
                  </a:lnTo>
                  <a:close/>
                  <a:moveTo>
                    <a:pt x="3261836" y="3658934"/>
                  </a:moveTo>
                  <a:lnTo>
                    <a:pt x="3147060" y="3658934"/>
                  </a:lnTo>
                  <a:lnTo>
                    <a:pt x="3147060" y="2565368"/>
                  </a:lnTo>
                  <a:lnTo>
                    <a:pt x="3261836" y="2565368"/>
                  </a:lnTo>
                  <a:lnTo>
                    <a:pt x="3261836" y="3658934"/>
                  </a:lnTo>
                  <a:close/>
                  <a:moveTo>
                    <a:pt x="2971705" y="3658934"/>
                  </a:moveTo>
                  <a:lnTo>
                    <a:pt x="2856929" y="3658934"/>
                  </a:lnTo>
                  <a:lnTo>
                    <a:pt x="2856929" y="2565368"/>
                  </a:lnTo>
                  <a:lnTo>
                    <a:pt x="2971705" y="2565368"/>
                  </a:lnTo>
                  <a:lnTo>
                    <a:pt x="2971705" y="3658934"/>
                  </a:lnTo>
                  <a:close/>
                  <a:moveTo>
                    <a:pt x="2681573" y="3658934"/>
                  </a:moveTo>
                  <a:lnTo>
                    <a:pt x="2566797" y="3658934"/>
                  </a:lnTo>
                  <a:lnTo>
                    <a:pt x="2566797" y="2565368"/>
                  </a:lnTo>
                  <a:lnTo>
                    <a:pt x="2681573" y="2565368"/>
                  </a:lnTo>
                  <a:lnTo>
                    <a:pt x="2681573" y="3658934"/>
                  </a:lnTo>
                  <a:close/>
                  <a:moveTo>
                    <a:pt x="2391442" y="3658934"/>
                  </a:moveTo>
                  <a:lnTo>
                    <a:pt x="2276666" y="3658934"/>
                  </a:lnTo>
                  <a:lnTo>
                    <a:pt x="2276666" y="2565368"/>
                  </a:lnTo>
                  <a:lnTo>
                    <a:pt x="2391442" y="2565368"/>
                  </a:lnTo>
                  <a:lnTo>
                    <a:pt x="2391442" y="3658934"/>
                  </a:lnTo>
                  <a:close/>
                  <a:moveTo>
                    <a:pt x="2101310" y="3658934"/>
                  </a:moveTo>
                  <a:lnTo>
                    <a:pt x="1986534" y="3658934"/>
                  </a:lnTo>
                  <a:lnTo>
                    <a:pt x="1986534" y="2565368"/>
                  </a:lnTo>
                  <a:lnTo>
                    <a:pt x="2101310" y="2565368"/>
                  </a:lnTo>
                  <a:lnTo>
                    <a:pt x="2101310" y="3658934"/>
                  </a:lnTo>
                  <a:close/>
                  <a:moveTo>
                    <a:pt x="1230916" y="3783140"/>
                  </a:moveTo>
                  <a:lnTo>
                    <a:pt x="1064895" y="3848386"/>
                  </a:lnTo>
                  <a:lnTo>
                    <a:pt x="1064895" y="2565464"/>
                  </a:lnTo>
                  <a:lnTo>
                    <a:pt x="1230916" y="2565464"/>
                  </a:lnTo>
                  <a:lnTo>
                    <a:pt x="1230916" y="3783140"/>
                  </a:lnTo>
                  <a:close/>
                  <a:moveTo>
                    <a:pt x="940784" y="3897249"/>
                  </a:moveTo>
                  <a:lnTo>
                    <a:pt x="769620" y="3964496"/>
                  </a:lnTo>
                  <a:lnTo>
                    <a:pt x="769620" y="2565464"/>
                  </a:lnTo>
                  <a:lnTo>
                    <a:pt x="940784" y="2565464"/>
                  </a:lnTo>
                  <a:lnTo>
                    <a:pt x="940784" y="3897249"/>
                  </a:lnTo>
                  <a:close/>
                  <a:moveTo>
                    <a:pt x="650653" y="4011359"/>
                  </a:moveTo>
                  <a:lnTo>
                    <a:pt x="474440" y="4080701"/>
                  </a:lnTo>
                  <a:lnTo>
                    <a:pt x="474440" y="2565559"/>
                  </a:lnTo>
                  <a:lnTo>
                    <a:pt x="650653" y="2565559"/>
                  </a:lnTo>
                  <a:lnTo>
                    <a:pt x="650653" y="4011359"/>
                  </a:lnTo>
                  <a:close/>
                  <a:moveTo>
                    <a:pt x="360521" y="4125468"/>
                  </a:moveTo>
                  <a:lnTo>
                    <a:pt x="237173" y="4173950"/>
                  </a:lnTo>
                  <a:lnTo>
                    <a:pt x="237173" y="2565559"/>
                  </a:lnTo>
                  <a:lnTo>
                    <a:pt x="360521" y="2565559"/>
                  </a:lnTo>
                  <a:lnTo>
                    <a:pt x="360521" y="4125468"/>
                  </a:lnTo>
                  <a:close/>
                  <a:moveTo>
                    <a:pt x="6177915" y="3659029"/>
                  </a:moveTo>
                  <a:lnTo>
                    <a:pt x="6067235" y="3659029"/>
                  </a:lnTo>
                  <a:lnTo>
                    <a:pt x="6067235" y="1863185"/>
                  </a:lnTo>
                  <a:lnTo>
                    <a:pt x="6177915" y="1863185"/>
                  </a:lnTo>
                  <a:lnTo>
                    <a:pt x="6177915" y="3658934"/>
                  </a:lnTo>
                  <a:close/>
                  <a:moveTo>
                    <a:pt x="5771960" y="1673447"/>
                  </a:moveTo>
                  <a:lnTo>
                    <a:pt x="5771960" y="1168432"/>
                  </a:lnTo>
                  <a:lnTo>
                    <a:pt x="5953316" y="1101947"/>
                  </a:lnTo>
                  <a:lnTo>
                    <a:pt x="5953316" y="1673447"/>
                  </a:lnTo>
                  <a:lnTo>
                    <a:pt x="5771960" y="1673447"/>
                  </a:lnTo>
                  <a:close/>
                  <a:moveTo>
                    <a:pt x="5658041" y="1673447"/>
                  </a:moveTo>
                  <a:lnTo>
                    <a:pt x="5476685" y="1673447"/>
                  </a:lnTo>
                  <a:lnTo>
                    <a:pt x="5476685" y="1276636"/>
                  </a:lnTo>
                  <a:lnTo>
                    <a:pt x="5658041" y="1210151"/>
                  </a:lnTo>
                  <a:lnTo>
                    <a:pt x="5658041" y="1673447"/>
                  </a:lnTo>
                  <a:close/>
                  <a:moveTo>
                    <a:pt x="5362766" y="1673447"/>
                  </a:moveTo>
                  <a:lnTo>
                    <a:pt x="5181410" y="1673447"/>
                  </a:lnTo>
                  <a:lnTo>
                    <a:pt x="5181410" y="1384935"/>
                  </a:lnTo>
                  <a:lnTo>
                    <a:pt x="5362766" y="1318451"/>
                  </a:lnTo>
                  <a:lnTo>
                    <a:pt x="5362766" y="1673447"/>
                  </a:lnTo>
                  <a:close/>
                  <a:moveTo>
                    <a:pt x="5063871" y="3659029"/>
                  </a:moveTo>
                  <a:lnTo>
                    <a:pt x="4944142" y="3659029"/>
                  </a:lnTo>
                  <a:lnTo>
                    <a:pt x="4944142" y="1863185"/>
                  </a:lnTo>
                  <a:lnTo>
                    <a:pt x="5063871" y="1863185"/>
                  </a:lnTo>
                  <a:lnTo>
                    <a:pt x="5063871" y="3658934"/>
                  </a:lnTo>
                  <a:close/>
                  <a:moveTo>
                    <a:pt x="4706874" y="3659029"/>
                  </a:moveTo>
                  <a:lnTo>
                    <a:pt x="4597527" y="3659029"/>
                  </a:lnTo>
                  <a:lnTo>
                    <a:pt x="4597527" y="2565464"/>
                  </a:lnTo>
                  <a:lnTo>
                    <a:pt x="4706874" y="2565464"/>
                  </a:lnTo>
                  <a:lnTo>
                    <a:pt x="4706874" y="3659029"/>
                  </a:lnTo>
                  <a:close/>
                  <a:moveTo>
                    <a:pt x="4307396" y="2375726"/>
                  </a:moveTo>
                  <a:lnTo>
                    <a:pt x="4307396" y="1863281"/>
                  </a:lnTo>
                  <a:lnTo>
                    <a:pt x="4483608" y="1863281"/>
                  </a:lnTo>
                  <a:lnTo>
                    <a:pt x="4483608" y="2375726"/>
                  </a:lnTo>
                  <a:lnTo>
                    <a:pt x="4307396" y="2375726"/>
                  </a:lnTo>
                  <a:close/>
                  <a:moveTo>
                    <a:pt x="4193477" y="2375726"/>
                  </a:moveTo>
                  <a:lnTo>
                    <a:pt x="4017264" y="2375726"/>
                  </a:lnTo>
                  <a:lnTo>
                    <a:pt x="4017264" y="1863281"/>
                  </a:lnTo>
                  <a:lnTo>
                    <a:pt x="4193477" y="1863281"/>
                  </a:lnTo>
                  <a:lnTo>
                    <a:pt x="4193477" y="2375726"/>
                  </a:lnTo>
                  <a:close/>
                  <a:moveTo>
                    <a:pt x="3903345" y="2375726"/>
                  </a:moveTo>
                  <a:lnTo>
                    <a:pt x="3727133" y="2375726"/>
                  </a:lnTo>
                  <a:lnTo>
                    <a:pt x="3727133" y="1863281"/>
                  </a:lnTo>
                  <a:lnTo>
                    <a:pt x="3903345" y="1863281"/>
                  </a:lnTo>
                  <a:lnTo>
                    <a:pt x="3903345" y="2375726"/>
                  </a:lnTo>
                  <a:close/>
                  <a:moveTo>
                    <a:pt x="3613214" y="2375726"/>
                  </a:moveTo>
                  <a:lnTo>
                    <a:pt x="3437001" y="2375726"/>
                  </a:lnTo>
                  <a:lnTo>
                    <a:pt x="3437001" y="1863281"/>
                  </a:lnTo>
                  <a:lnTo>
                    <a:pt x="3613214" y="1863281"/>
                  </a:lnTo>
                  <a:lnTo>
                    <a:pt x="3613214" y="2375726"/>
                  </a:lnTo>
                  <a:close/>
                  <a:moveTo>
                    <a:pt x="3323082" y="2375726"/>
                  </a:moveTo>
                  <a:lnTo>
                    <a:pt x="3146870" y="2375726"/>
                  </a:lnTo>
                  <a:lnTo>
                    <a:pt x="3146870" y="1863281"/>
                  </a:lnTo>
                  <a:lnTo>
                    <a:pt x="3323082" y="1863281"/>
                  </a:lnTo>
                  <a:lnTo>
                    <a:pt x="3323082" y="2375726"/>
                  </a:lnTo>
                  <a:close/>
                  <a:moveTo>
                    <a:pt x="3032951" y="2375726"/>
                  </a:moveTo>
                  <a:lnTo>
                    <a:pt x="2856738" y="2375726"/>
                  </a:lnTo>
                  <a:lnTo>
                    <a:pt x="2856738" y="1863281"/>
                  </a:lnTo>
                  <a:lnTo>
                    <a:pt x="3032951" y="1863281"/>
                  </a:lnTo>
                  <a:lnTo>
                    <a:pt x="3032951" y="2375726"/>
                  </a:lnTo>
                  <a:close/>
                  <a:moveTo>
                    <a:pt x="2742819" y="2375726"/>
                  </a:moveTo>
                  <a:lnTo>
                    <a:pt x="2566607" y="2375726"/>
                  </a:lnTo>
                  <a:lnTo>
                    <a:pt x="2566607" y="1863281"/>
                  </a:lnTo>
                  <a:lnTo>
                    <a:pt x="2742819" y="1863281"/>
                  </a:lnTo>
                  <a:lnTo>
                    <a:pt x="2742819" y="2375726"/>
                  </a:lnTo>
                  <a:close/>
                  <a:moveTo>
                    <a:pt x="2452688" y="2375726"/>
                  </a:moveTo>
                  <a:lnTo>
                    <a:pt x="2276475" y="2375726"/>
                  </a:lnTo>
                  <a:lnTo>
                    <a:pt x="2276475" y="1863281"/>
                  </a:lnTo>
                  <a:lnTo>
                    <a:pt x="2452688" y="1863281"/>
                  </a:lnTo>
                  <a:lnTo>
                    <a:pt x="2452688" y="2375726"/>
                  </a:lnTo>
                  <a:close/>
                  <a:moveTo>
                    <a:pt x="2162556" y="2375726"/>
                  </a:moveTo>
                  <a:lnTo>
                    <a:pt x="1986343" y="2375726"/>
                  </a:lnTo>
                  <a:lnTo>
                    <a:pt x="1986343" y="1863281"/>
                  </a:lnTo>
                  <a:lnTo>
                    <a:pt x="2162556" y="1863281"/>
                  </a:lnTo>
                  <a:lnTo>
                    <a:pt x="2162556" y="2375726"/>
                  </a:lnTo>
                  <a:close/>
                  <a:moveTo>
                    <a:pt x="1810988" y="3659029"/>
                  </a:moveTo>
                  <a:lnTo>
                    <a:pt x="1707928" y="3659029"/>
                  </a:lnTo>
                  <a:lnTo>
                    <a:pt x="1707928" y="2565464"/>
                  </a:lnTo>
                  <a:lnTo>
                    <a:pt x="1810988" y="2565464"/>
                  </a:lnTo>
                  <a:lnTo>
                    <a:pt x="1810988" y="3659029"/>
                  </a:lnTo>
                  <a:close/>
                  <a:moveTo>
                    <a:pt x="1470660" y="3688842"/>
                  </a:moveTo>
                  <a:lnTo>
                    <a:pt x="1359980" y="3732371"/>
                  </a:lnTo>
                  <a:lnTo>
                    <a:pt x="1359980" y="2565464"/>
                  </a:lnTo>
                  <a:lnTo>
                    <a:pt x="1470660" y="2565464"/>
                  </a:lnTo>
                  <a:lnTo>
                    <a:pt x="1470660" y="3688842"/>
                  </a:lnTo>
                  <a:close/>
                  <a:moveTo>
                    <a:pt x="1064705" y="2375726"/>
                  </a:moveTo>
                  <a:lnTo>
                    <a:pt x="1064705" y="1168337"/>
                  </a:lnTo>
                  <a:lnTo>
                    <a:pt x="1246061" y="1101852"/>
                  </a:lnTo>
                  <a:lnTo>
                    <a:pt x="1246061" y="2375630"/>
                  </a:lnTo>
                  <a:lnTo>
                    <a:pt x="1064705" y="2375630"/>
                  </a:lnTo>
                  <a:close/>
                  <a:moveTo>
                    <a:pt x="950786" y="2375726"/>
                  </a:moveTo>
                  <a:lnTo>
                    <a:pt x="769430" y="2375726"/>
                  </a:lnTo>
                  <a:lnTo>
                    <a:pt x="769430" y="1276731"/>
                  </a:lnTo>
                  <a:lnTo>
                    <a:pt x="950786" y="1210247"/>
                  </a:lnTo>
                  <a:lnTo>
                    <a:pt x="950786" y="2375726"/>
                  </a:lnTo>
                  <a:close/>
                  <a:moveTo>
                    <a:pt x="655511" y="2375726"/>
                  </a:moveTo>
                  <a:lnTo>
                    <a:pt x="474155" y="2375726"/>
                  </a:lnTo>
                  <a:lnTo>
                    <a:pt x="474155" y="1384935"/>
                  </a:lnTo>
                  <a:lnTo>
                    <a:pt x="655511" y="1318451"/>
                  </a:lnTo>
                  <a:lnTo>
                    <a:pt x="655511" y="2375726"/>
                  </a:lnTo>
                  <a:close/>
                  <a:moveTo>
                    <a:pt x="360236" y="2375726"/>
                  </a:moveTo>
                  <a:lnTo>
                    <a:pt x="236887" y="2375726"/>
                  </a:lnTo>
                  <a:lnTo>
                    <a:pt x="236887" y="1471898"/>
                  </a:lnTo>
                  <a:lnTo>
                    <a:pt x="360236" y="1426655"/>
                  </a:lnTo>
                  <a:lnTo>
                    <a:pt x="360236" y="2375726"/>
                  </a:lnTo>
                  <a:close/>
                  <a:moveTo>
                    <a:pt x="6177630" y="1673447"/>
                  </a:moveTo>
                  <a:lnTo>
                    <a:pt x="6066949" y="1673447"/>
                  </a:lnTo>
                  <a:lnTo>
                    <a:pt x="6066949" y="1060133"/>
                  </a:lnTo>
                  <a:lnTo>
                    <a:pt x="6177630" y="1019556"/>
                  </a:lnTo>
                  <a:lnTo>
                    <a:pt x="6177630" y="1673447"/>
                  </a:lnTo>
                  <a:close/>
                  <a:moveTo>
                    <a:pt x="4943951" y="1471898"/>
                  </a:moveTo>
                  <a:lnTo>
                    <a:pt x="5067300" y="1426655"/>
                  </a:lnTo>
                  <a:lnTo>
                    <a:pt x="5067300" y="1673447"/>
                  </a:lnTo>
                  <a:lnTo>
                    <a:pt x="4943951" y="1673447"/>
                  </a:lnTo>
                  <a:lnTo>
                    <a:pt x="4943951" y="1471898"/>
                  </a:lnTo>
                  <a:close/>
                  <a:moveTo>
                    <a:pt x="4706684" y="2375726"/>
                  </a:moveTo>
                  <a:lnTo>
                    <a:pt x="4597337" y="2375726"/>
                  </a:lnTo>
                  <a:lnTo>
                    <a:pt x="4597337" y="1863281"/>
                  </a:lnTo>
                  <a:lnTo>
                    <a:pt x="4706684" y="1863281"/>
                  </a:lnTo>
                  <a:lnTo>
                    <a:pt x="4706684" y="2375726"/>
                  </a:lnTo>
                  <a:close/>
                  <a:moveTo>
                    <a:pt x="1872329" y="1863281"/>
                  </a:moveTo>
                  <a:lnTo>
                    <a:pt x="1872329" y="2375726"/>
                  </a:lnTo>
                  <a:lnTo>
                    <a:pt x="1707833" y="2375726"/>
                  </a:lnTo>
                  <a:lnTo>
                    <a:pt x="1707833" y="1863281"/>
                  </a:lnTo>
                  <a:lnTo>
                    <a:pt x="1872329" y="1863281"/>
                  </a:lnTo>
                  <a:close/>
                  <a:moveTo>
                    <a:pt x="1470565" y="2375726"/>
                  </a:moveTo>
                  <a:lnTo>
                    <a:pt x="1359884" y="2375726"/>
                  </a:lnTo>
                  <a:lnTo>
                    <a:pt x="1359884" y="1060133"/>
                  </a:lnTo>
                  <a:lnTo>
                    <a:pt x="1470565" y="1019556"/>
                  </a:lnTo>
                  <a:lnTo>
                    <a:pt x="1470565" y="237563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3" name="Graphic 190">
              <a:extLst>
                <a:ext uri="{FF2B5EF4-FFF2-40B4-BE49-F238E27FC236}">
                  <a16:creationId xmlns:a16="http://schemas.microsoft.com/office/drawing/2014/main" id="{B720D804-9413-03CE-71D5-38D0F9ADFB93}"/>
                </a:ext>
              </a:extLst>
            </p:cNvPr>
            <p:cNvGrpSpPr/>
            <p:nvPr/>
          </p:nvGrpSpPr>
          <p:grpSpPr>
            <a:xfrm>
              <a:off x="1535331" y="4085899"/>
              <a:ext cx="669417" cy="2195269"/>
              <a:chOff x="1535331" y="4085899"/>
              <a:chExt cx="669417" cy="2195269"/>
            </a:xfrm>
            <a:solidFill>
              <a:srgbClr val="6B5138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4A0ADAF-5EDD-0123-D01E-D49F0833DE02}"/>
                  </a:ext>
                </a:extLst>
              </p:cNvPr>
              <p:cNvSpPr/>
              <p:nvPr/>
            </p:nvSpPr>
            <p:spPr>
              <a:xfrm>
                <a:off x="1535331" y="4345055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44D8C91-DEC9-4762-EB8A-2AA26C963231}"/>
                  </a:ext>
                </a:extLst>
              </p:cNvPr>
              <p:cNvSpPr/>
              <p:nvPr/>
            </p:nvSpPr>
            <p:spPr>
              <a:xfrm>
                <a:off x="1733063" y="4253588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204A9460-7C43-E046-FC80-1BB576DB1D01}"/>
                  </a:ext>
                </a:extLst>
              </p:cNvPr>
              <p:cNvSpPr/>
              <p:nvPr/>
            </p:nvSpPr>
            <p:spPr>
              <a:xfrm>
                <a:off x="1930731" y="4177366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482C549-9BE6-A9C7-6584-2F8883736E36}"/>
                  </a:ext>
                </a:extLst>
              </p:cNvPr>
              <p:cNvSpPr/>
              <p:nvPr/>
            </p:nvSpPr>
            <p:spPr>
              <a:xfrm>
                <a:off x="2128463" y="4085899"/>
                <a:ext cx="76286" cy="1936113"/>
              </a:xfrm>
              <a:custGeom>
                <a:avLst/>
                <a:gdLst>
                  <a:gd name="connsiteX0" fmla="*/ 0 w 76286"/>
                  <a:gd name="connsiteY0" fmla="*/ 0 h 1936113"/>
                  <a:gd name="connsiteX1" fmla="*/ 76286 w 76286"/>
                  <a:gd name="connsiteY1" fmla="*/ 0 h 1936113"/>
                  <a:gd name="connsiteX2" fmla="*/ 76286 w 76286"/>
                  <a:gd name="connsiteY2" fmla="*/ 1936113 h 1936113"/>
                  <a:gd name="connsiteX3" fmla="*/ 0 w 76286"/>
                  <a:gd name="connsiteY3" fmla="*/ 1936113 h 193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936113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936113"/>
                    </a:lnTo>
                    <a:lnTo>
                      <a:pt x="0" y="193611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06AE36F-B01D-2E10-CF9D-CC5C982D8389}"/>
                </a:ext>
              </a:extLst>
            </p:cNvPr>
            <p:cNvSpPr/>
            <p:nvPr/>
          </p:nvSpPr>
          <p:spPr>
            <a:xfrm>
              <a:off x="2278867" y="3451499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31C80F-5353-76DC-901B-D1AA1C61F840}"/>
                </a:ext>
              </a:extLst>
            </p:cNvPr>
            <p:cNvSpPr/>
            <p:nvPr/>
          </p:nvSpPr>
          <p:spPr>
            <a:xfrm>
              <a:off x="1372066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BC6A9F7-1544-F1B8-4DF8-F0A1EEE33E9B}"/>
                </a:ext>
              </a:extLst>
            </p:cNvPr>
            <p:cNvSpPr/>
            <p:nvPr/>
          </p:nvSpPr>
          <p:spPr>
            <a:xfrm>
              <a:off x="2437754" y="4519854"/>
              <a:ext cx="2995317" cy="179332"/>
            </a:xfrm>
            <a:custGeom>
              <a:avLst/>
              <a:gdLst>
                <a:gd name="connsiteX0" fmla="*/ 0 w 2995317"/>
                <a:gd name="connsiteY0" fmla="*/ 0 h 127122"/>
                <a:gd name="connsiteX1" fmla="*/ 2995318 w 2995317"/>
                <a:gd name="connsiteY1" fmla="*/ 0 h 127122"/>
                <a:gd name="connsiteX2" fmla="*/ 2995318 w 2995317"/>
                <a:gd name="connsiteY2" fmla="*/ 127122 h 127122"/>
                <a:gd name="connsiteX3" fmla="*/ 0 w 2995317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27122">
                  <a:moveTo>
                    <a:pt x="0" y="0"/>
                  </a:moveTo>
                  <a:lnTo>
                    <a:pt x="2995318" y="0"/>
                  </a:lnTo>
                  <a:lnTo>
                    <a:pt x="2995318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7E41D30-C7E0-5C57-B65E-19DE4EF53F8D}"/>
                </a:ext>
              </a:extLst>
            </p:cNvPr>
            <p:cNvSpPr/>
            <p:nvPr/>
          </p:nvSpPr>
          <p:spPr>
            <a:xfrm>
              <a:off x="2437754" y="6041530"/>
              <a:ext cx="2995317" cy="198752"/>
            </a:xfrm>
            <a:custGeom>
              <a:avLst/>
              <a:gdLst>
                <a:gd name="connsiteX0" fmla="*/ 0 w 2995317"/>
                <a:gd name="connsiteY0" fmla="*/ 0 h 198752"/>
                <a:gd name="connsiteX1" fmla="*/ 2995318 w 2995317"/>
                <a:gd name="connsiteY1" fmla="*/ 0 h 198752"/>
                <a:gd name="connsiteX2" fmla="*/ 2995318 w 2995317"/>
                <a:gd name="connsiteY2" fmla="*/ 198752 h 198752"/>
                <a:gd name="connsiteX3" fmla="*/ 0 w 2995317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317" h="198752">
                  <a:moveTo>
                    <a:pt x="0" y="0"/>
                  </a:moveTo>
                  <a:lnTo>
                    <a:pt x="2995318" y="0"/>
                  </a:lnTo>
                  <a:lnTo>
                    <a:pt x="2995318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10DFE74-BD79-BADB-FBF8-B1A86339260B}"/>
                </a:ext>
              </a:extLst>
            </p:cNvPr>
            <p:cNvSpPr/>
            <p:nvPr/>
          </p:nvSpPr>
          <p:spPr>
            <a:xfrm>
              <a:off x="1452731" y="6062706"/>
              <a:ext cx="828241" cy="514230"/>
            </a:xfrm>
            <a:custGeom>
              <a:avLst/>
              <a:gdLst>
                <a:gd name="connsiteX0" fmla="*/ 828241 w 828241"/>
                <a:gd name="connsiteY0" fmla="*/ 215591 h 514230"/>
                <a:gd name="connsiteX1" fmla="*/ 0 w 828241"/>
                <a:gd name="connsiteY1" fmla="*/ 514230 h 514230"/>
                <a:gd name="connsiteX2" fmla="*/ 0 w 828241"/>
                <a:gd name="connsiteY2" fmla="*/ 298703 h 514230"/>
                <a:gd name="connsiteX3" fmla="*/ 828241 w 828241"/>
                <a:gd name="connsiteY3" fmla="*/ 0 h 514230"/>
                <a:gd name="connsiteX4" fmla="*/ 828241 w 828241"/>
                <a:gd name="connsiteY4" fmla="*/ 215591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241" h="514230">
                  <a:moveTo>
                    <a:pt x="828241" y="215591"/>
                  </a:moveTo>
                  <a:lnTo>
                    <a:pt x="0" y="514230"/>
                  </a:lnTo>
                  <a:lnTo>
                    <a:pt x="0" y="298703"/>
                  </a:lnTo>
                  <a:lnTo>
                    <a:pt x="828241" y="0"/>
                  </a:lnTo>
                  <a:lnTo>
                    <a:pt x="828241" y="215591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" name="Graphic 190">
              <a:extLst>
                <a:ext uri="{FF2B5EF4-FFF2-40B4-BE49-F238E27FC236}">
                  <a16:creationId xmlns:a16="http://schemas.microsoft.com/office/drawing/2014/main" id="{B821B589-A62C-79F4-6624-6D8F90FB4314}"/>
                </a:ext>
              </a:extLst>
            </p:cNvPr>
            <p:cNvGrpSpPr/>
            <p:nvPr/>
          </p:nvGrpSpPr>
          <p:grpSpPr>
            <a:xfrm>
              <a:off x="2547910" y="4698293"/>
              <a:ext cx="2796182" cy="1205015"/>
              <a:chOff x="2547910" y="4698293"/>
              <a:chExt cx="2796182" cy="1205015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433C67B-FFD5-649B-B0B3-B981FE0F2273}"/>
                  </a:ext>
                </a:extLst>
              </p:cNvPr>
              <p:cNvSpPr/>
              <p:nvPr/>
            </p:nvSpPr>
            <p:spPr>
              <a:xfrm>
                <a:off x="526780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7 w 76286"/>
                  <a:gd name="connsiteY1" fmla="*/ 0 h 1205015"/>
                  <a:gd name="connsiteX2" fmla="*/ 76287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90BE2C2E-806A-A55E-8FD5-874C07CDC591}"/>
                  </a:ext>
                </a:extLst>
              </p:cNvPr>
              <p:cNvSpPr/>
              <p:nvPr/>
            </p:nvSpPr>
            <p:spPr>
              <a:xfrm>
                <a:off x="5073519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A9A189B7-0BAF-47E5-27C5-A4C64A5DAB3E}"/>
                  </a:ext>
                </a:extLst>
              </p:cNvPr>
              <p:cNvSpPr/>
              <p:nvPr/>
            </p:nvSpPr>
            <p:spPr>
              <a:xfrm>
                <a:off x="487929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AD6C469-9FF6-3493-23EC-80EA299D6AB1}"/>
                  </a:ext>
                </a:extLst>
              </p:cNvPr>
              <p:cNvSpPr/>
              <p:nvPr/>
            </p:nvSpPr>
            <p:spPr>
              <a:xfrm>
                <a:off x="46850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5410BE67-57A4-B1A3-966D-267B9E5FB770}"/>
                  </a:ext>
                </a:extLst>
              </p:cNvPr>
              <p:cNvSpPr/>
              <p:nvPr/>
            </p:nvSpPr>
            <p:spPr>
              <a:xfrm>
                <a:off x="449072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9BDAF5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9BB6FB7-4E2D-DBA7-4CD4-E405AF2002A5}"/>
                  </a:ext>
                </a:extLst>
              </p:cNvPr>
              <p:cNvSpPr/>
              <p:nvPr/>
            </p:nvSpPr>
            <p:spPr>
              <a:xfrm>
                <a:off x="429643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A970906-C24B-9ACB-624E-57903354EA7A}"/>
                  </a:ext>
                </a:extLst>
              </p:cNvPr>
              <p:cNvSpPr/>
              <p:nvPr/>
            </p:nvSpPr>
            <p:spPr>
              <a:xfrm>
                <a:off x="4102145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8BB798F-776F-2EC2-982C-D058390D7FDF}"/>
                  </a:ext>
                </a:extLst>
              </p:cNvPr>
              <p:cNvSpPr/>
              <p:nvPr/>
            </p:nvSpPr>
            <p:spPr>
              <a:xfrm>
                <a:off x="390785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8A1D517-B1F4-4519-0CF2-CF518ACA83DC}"/>
                  </a:ext>
                </a:extLst>
              </p:cNvPr>
              <p:cNvSpPr/>
              <p:nvPr/>
            </p:nvSpPr>
            <p:spPr>
              <a:xfrm>
                <a:off x="371357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7EF9C81-175B-59A3-916E-3375A24AA3EC}"/>
                  </a:ext>
                </a:extLst>
              </p:cNvPr>
              <p:cNvSpPr/>
              <p:nvPr/>
            </p:nvSpPr>
            <p:spPr>
              <a:xfrm>
                <a:off x="3519283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4C50E3A-FFF3-A4BF-5786-A7AC1BFD2EDC}"/>
                  </a:ext>
                </a:extLst>
              </p:cNvPr>
              <p:cNvSpPr/>
              <p:nvPr/>
            </p:nvSpPr>
            <p:spPr>
              <a:xfrm>
                <a:off x="3324996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AA9DC1D-DA17-E5E3-4620-84E291C9BF9E}"/>
                  </a:ext>
                </a:extLst>
              </p:cNvPr>
              <p:cNvSpPr/>
              <p:nvPr/>
            </p:nvSpPr>
            <p:spPr>
              <a:xfrm>
                <a:off x="3130708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C91834E-6AD3-CDA1-CD25-B3A17D3DD119}"/>
                  </a:ext>
                </a:extLst>
              </p:cNvPr>
              <p:cNvSpPr/>
              <p:nvPr/>
            </p:nvSpPr>
            <p:spPr>
              <a:xfrm>
                <a:off x="2936484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2947A8B-7E05-0C06-8A45-CB21B08DA871}"/>
                  </a:ext>
                </a:extLst>
              </p:cNvPr>
              <p:cNvSpPr/>
              <p:nvPr/>
            </p:nvSpPr>
            <p:spPr>
              <a:xfrm>
                <a:off x="2742197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FEF3839-4EE6-A0B0-43F9-638CC48EA2BA}"/>
                  </a:ext>
                </a:extLst>
              </p:cNvPr>
              <p:cNvSpPr/>
              <p:nvPr/>
            </p:nvSpPr>
            <p:spPr>
              <a:xfrm>
                <a:off x="2547910" y="4698293"/>
                <a:ext cx="76286" cy="1205015"/>
              </a:xfrm>
              <a:custGeom>
                <a:avLst/>
                <a:gdLst>
                  <a:gd name="connsiteX0" fmla="*/ 0 w 76286"/>
                  <a:gd name="connsiteY0" fmla="*/ 0 h 1205015"/>
                  <a:gd name="connsiteX1" fmla="*/ 76286 w 76286"/>
                  <a:gd name="connsiteY1" fmla="*/ 0 h 1205015"/>
                  <a:gd name="connsiteX2" fmla="*/ 76286 w 76286"/>
                  <a:gd name="connsiteY2" fmla="*/ 1205016 h 1205015"/>
                  <a:gd name="connsiteX3" fmla="*/ 0 w 76286"/>
                  <a:gd name="connsiteY3" fmla="*/ 1205016 h 120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05015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05016"/>
                    </a:lnTo>
                    <a:lnTo>
                      <a:pt x="0" y="1205016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19" name="Graphic 190">
              <a:extLst>
                <a:ext uri="{FF2B5EF4-FFF2-40B4-BE49-F238E27FC236}">
                  <a16:creationId xmlns:a16="http://schemas.microsoft.com/office/drawing/2014/main" id="{A451C856-A210-EBA9-5448-36632864CD07}"/>
                </a:ext>
              </a:extLst>
            </p:cNvPr>
            <p:cNvGrpSpPr/>
            <p:nvPr/>
          </p:nvGrpSpPr>
          <p:grpSpPr>
            <a:xfrm>
              <a:off x="1376062" y="5901204"/>
              <a:ext cx="4118689" cy="551352"/>
              <a:chOff x="1376062" y="5901204"/>
              <a:chExt cx="4118689" cy="551352"/>
            </a:xfrm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8A3DBD6-D66F-91BF-FA29-55F2A6195AE7}"/>
                  </a:ext>
                </a:extLst>
              </p:cNvPr>
              <p:cNvSpPr/>
              <p:nvPr/>
            </p:nvSpPr>
            <p:spPr>
              <a:xfrm>
                <a:off x="1376062" y="5901715"/>
                <a:ext cx="4118689" cy="374988"/>
              </a:xfrm>
              <a:custGeom>
                <a:avLst/>
                <a:gdLst>
                  <a:gd name="connsiteX0" fmla="*/ 0 w 4118689"/>
                  <a:gd name="connsiteY0" fmla="*/ 374989 h 374988"/>
                  <a:gd name="connsiteX1" fmla="*/ 3165112 w 4118689"/>
                  <a:gd name="connsiteY1" fmla="*/ 374989 h 374988"/>
                  <a:gd name="connsiteX2" fmla="*/ 4118690 w 4118689"/>
                  <a:gd name="connsiteY2" fmla="*/ 0 h 374988"/>
                  <a:gd name="connsiteX3" fmla="*/ 953578 w 4118689"/>
                  <a:gd name="connsiteY3" fmla="*/ 0 h 374988"/>
                  <a:gd name="connsiteX4" fmla="*/ 0 w 4118689"/>
                  <a:gd name="connsiteY4" fmla="*/ 374989 h 37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8689" h="374988">
                    <a:moveTo>
                      <a:pt x="0" y="374989"/>
                    </a:moveTo>
                    <a:lnTo>
                      <a:pt x="3165112" y="374989"/>
                    </a:lnTo>
                    <a:lnTo>
                      <a:pt x="4118690" y="0"/>
                    </a:lnTo>
                    <a:lnTo>
                      <a:pt x="953578" y="0"/>
                    </a:lnTo>
                    <a:lnTo>
                      <a:pt x="0" y="374989"/>
                    </a:lnTo>
                    <a:close/>
                  </a:path>
                </a:pathLst>
              </a:custGeom>
              <a:solidFill>
                <a:srgbClr val="C4BDF2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FC43AE8-02B9-AAE7-B3D3-9398111837B8}"/>
                  </a:ext>
                </a:extLst>
              </p:cNvPr>
              <p:cNvSpPr/>
              <p:nvPr/>
            </p:nvSpPr>
            <p:spPr>
              <a:xfrm>
                <a:off x="1376444" y="6274598"/>
                <a:ext cx="3152100" cy="177958"/>
              </a:xfrm>
              <a:custGeom>
                <a:avLst/>
                <a:gdLst>
                  <a:gd name="connsiteX0" fmla="*/ 0 w 3152100"/>
                  <a:gd name="connsiteY0" fmla="*/ 0 h 177958"/>
                  <a:gd name="connsiteX1" fmla="*/ 3152100 w 3152100"/>
                  <a:gd name="connsiteY1" fmla="*/ 0 h 177958"/>
                  <a:gd name="connsiteX2" fmla="*/ 3152100 w 3152100"/>
                  <a:gd name="connsiteY2" fmla="*/ 177959 h 177958"/>
                  <a:gd name="connsiteX3" fmla="*/ 0 w 3152100"/>
                  <a:gd name="connsiteY3" fmla="*/ 177959 h 17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52100" h="177958">
                    <a:moveTo>
                      <a:pt x="0" y="0"/>
                    </a:moveTo>
                    <a:lnTo>
                      <a:pt x="3152100" y="0"/>
                    </a:lnTo>
                    <a:lnTo>
                      <a:pt x="3152100" y="177959"/>
                    </a:lnTo>
                    <a:lnTo>
                      <a:pt x="0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94E1F65-9496-B1B6-FFF9-F2A8CE916CC1}"/>
                  </a:ext>
                </a:extLst>
              </p:cNvPr>
              <p:cNvSpPr/>
              <p:nvPr/>
            </p:nvSpPr>
            <p:spPr>
              <a:xfrm>
                <a:off x="4528544" y="5901204"/>
                <a:ext cx="962252" cy="551288"/>
              </a:xfrm>
              <a:custGeom>
                <a:avLst/>
                <a:gdLst>
                  <a:gd name="connsiteX0" fmla="*/ 962252 w 962252"/>
                  <a:gd name="connsiteY0" fmla="*/ 177959 h 551288"/>
                  <a:gd name="connsiteX1" fmla="*/ 0 w 962252"/>
                  <a:gd name="connsiteY1" fmla="*/ 551289 h 551288"/>
                  <a:gd name="connsiteX2" fmla="*/ 0 w 962252"/>
                  <a:gd name="connsiteY2" fmla="*/ 373394 h 551288"/>
                  <a:gd name="connsiteX3" fmla="*/ 962252 w 962252"/>
                  <a:gd name="connsiteY3" fmla="*/ 0 h 551288"/>
                  <a:gd name="connsiteX4" fmla="*/ 962252 w 962252"/>
                  <a:gd name="connsiteY4" fmla="*/ 177959 h 55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52" h="551288">
                    <a:moveTo>
                      <a:pt x="962252" y="177959"/>
                    </a:moveTo>
                    <a:lnTo>
                      <a:pt x="0" y="551289"/>
                    </a:lnTo>
                    <a:lnTo>
                      <a:pt x="0" y="373394"/>
                    </a:lnTo>
                    <a:lnTo>
                      <a:pt x="962252" y="0"/>
                    </a:lnTo>
                    <a:lnTo>
                      <a:pt x="962252" y="177959"/>
                    </a:lnTo>
                    <a:close/>
                  </a:path>
                </a:pathLst>
              </a:custGeom>
              <a:solidFill>
                <a:srgbClr val="A8A5D3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190">
              <a:extLst>
                <a:ext uri="{FF2B5EF4-FFF2-40B4-BE49-F238E27FC236}">
                  <a16:creationId xmlns:a16="http://schemas.microsoft.com/office/drawing/2014/main" id="{27D8D713-4FAA-02EA-8391-8D85A79B4F9D}"/>
                </a:ext>
              </a:extLst>
            </p:cNvPr>
            <p:cNvGrpSpPr/>
            <p:nvPr/>
          </p:nvGrpSpPr>
          <p:grpSpPr>
            <a:xfrm>
              <a:off x="4687431" y="4053305"/>
              <a:ext cx="669417" cy="2416729"/>
              <a:chOff x="4687431" y="4053305"/>
              <a:chExt cx="669417" cy="2416729"/>
            </a:xfrm>
            <a:solidFill>
              <a:srgbClr val="6B5138"/>
            </a:solidFill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EA538DAF-70F6-0753-5AD1-B4687BB508E1}"/>
                  </a:ext>
                </a:extLst>
              </p:cNvPr>
              <p:cNvSpPr/>
              <p:nvPr/>
            </p:nvSpPr>
            <p:spPr>
              <a:xfrm>
                <a:off x="4687431" y="4338613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6 w 76286"/>
                  <a:gd name="connsiteY1" fmla="*/ 0 h 2131421"/>
                  <a:gd name="connsiteX2" fmla="*/ 76286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42A32F8-2869-85DA-778D-43C12A8C126D}"/>
                  </a:ext>
                </a:extLst>
              </p:cNvPr>
              <p:cNvSpPr/>
              <p:nvPr/>
            </p:nvSpPr>
            <p:spPr>
              <a:xfrm>
                <a:off x="4885099" y="4237897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3064CB5-DA71-28FD-25E5-FB711DFA7ED0}"/>
                  </a:ext>
                </a:extLst>
              </p:cNvPr>
              <p:cNvSpPr/>
              <p:nvPr/>
            </p:nvSpPr>
            <p:spPr>
              <a:xfrm>
                <a:off x="5082831" y="4154020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BBAB673-D251-F319-D1F8-AAC37631A92C}"/>
                  </a:ext>
                </a:extLst>
              </p:cNvPr>
              <p:cNvSpPr/>
              <p:nvPr/>
            </p:nvSpPr>
            <p:spPr>
              <a:xfrm>
                <a:off x="5280563" y="4053305"/>
                <a:ext cx="76286" cy="2131421"/>
              </a:xfrm>
              <a:custGeom>
                <a:avLst/>
                <a:gdLst>
                  <a:gd name="connsiteX0" fmla="*/ 0 w 76286"/>
                  <a:gd name="connsiteY0" fmla="*/ 0 h 2131421"/>
                  <a:gd name="connsiteX1" fmla="*/ 76287 w 76286"/>
                  <a:gd name="connsiteY1" fmla="*/ 0 h 2131421"/>
                  <a:gd name="connsiteX2" fmla="*/ 76287 w 76286"/>
                  <a:gd name="connsiteY2" fmla="*/ 2131421 h 2131421"/>
                  <a:gd name="connsiteX3" fmla="*/ 0 w 76286"/>
                  <a:gd name="connsiteY3" fmla="*/ 2131421 h 213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2131421">
                    <a:moveTo>
                      <a:pt x="0" y="0"/>
                    </a:moveTo>
                    <a:lnTo>
                      <a:pt x="76287" y="0"/>
                    </a:lnTo>
                    <a:lnTo>
                      <a:pt x="76287" y="2131421"/>
                    </a:lnTo>
                    <a:lnTo>
                      <a:pt x="0" y="2131421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D342ED9-2140-5E64-176D-8AC7CBBF169B}"/>
                </a:ext>
              </a:extLst>
            </p:cNvPr>
            <p:cNvSpPr/>
            <p:nvPr/>
          </p:nvSpPr>
          <p:spPr>
            <a:xfrm>
              <a:off x="5430967" y="3451499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7CB2A9D-6B26-F88A-DAF9-6C610EE36A0D}"/>
                </a:ext>
              </a:extLst>
            </p:cNvPr>
            <p:cNvSpPr/>
            <p:nvPr/>
          </p:nvSpPr>
          <p:spPr>
            <a:xfrm>
              <a:off x="4524102" y="3603224"/>
              <a:ext cx="957636" cy="965951"/>
            </a:xfrm>
            <a:custGeom>
              <a:avLst/>
              <a:gdLst>
                <a:gd name="connsiteX0" fmla="*/ 2975 w 957636"/>
                <a:gd name="connsiteY0" fmla="*/ 362232 h 965951"/>
                <a:gd name="connsiteX1" fmla="*/ 957637 w 957636"/>
                <a:gd name="connsiteY1" fmla="*/ 0 h 965951"/>
                <a:gd name="connsiteX2" fmla="*/ 957637 w 957636"/>
                <a:gd name="connsiteY2" fmla="*/ 617497 h 965951"/>
                <a:gd name="connsiteX3" fmla="*/ 7185 w 957636"/>
                <a:gd name="connsiteY3" fmla="*/ 965952 h 965951"/>
                <a:gd name="connsiteX4" fmla="*/ 2911 w 957636"/>
                <a:gd name="connsiteY4" fmla="*/ 362232 h 96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636" h="965951">
                  <a:moveTo>
                    <a:pt x="2975" y="362232"/>
                  </a:moveTo>
                  <a:cubicBezTo>
                    <a:pt x="2975" y="362232"/>
                    <a:pt x="271316" y="28575"/>
                    <a:pt x="957637" y="0"/>
                  </a:cubicBezTo>
                  <a:lnTo>
                    <a:pt x="957637" y="617497"/>
                  </a:lnTo>
                  <a:lnTo>
                    <a:pt x="7185" y="965952"/>
                  </a:lnTo>
                  <a:cubicBezTo>
                    <a:pt x="7185" y="965952"/>
                    <a:pt x="-5572" y="374925"/>
                    <a:pt x="2911" y="362232"/>
                  </a:cubicBez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38C1D0B-AAA4-7E3F-645D-C79B664E2611}"/>
                </a:ext>
              </a:extLst>
            </p:cNvPr>
            <p:cNvSpPr/>
            <p:nvPr/>
          </p:nvSpPr>
          <p:spPr>
            <a:xfrm>
              <a:off x="1293844" y="3813730"/>
              <a:ext cx="158887" cy="3660908"/>
            </a:xfrm>
            <a:custGeom>
              <a:avLst/>
              <a:gdLst>
                <a:gd name="connsiteX0" fmla="*/ 158887 w 158887"/>
                <a:gd name="connsiteY0" fmla="*/ 3561405 h 3660908"/>
                <a:gd name="connsiteX1" fmla="*/ 0 w 158887"/>
                <a:gd name="connsiteY1" fmla="*/ 3660909 h 3660908"/>
                <a:gd name="connsiteX2" fmla="*/ 0 w 158887"/>
                <a:gd name="connsiteY2" fmla="*/ 0 h 3660908"/>
                <a:gd name="connsiteX3" fmla="*/ 158887 w 158887"/>
                <a:gd name="connsiteY3" fmla="*/ 0 h 3660908"/>
                <a:gd name="connsiteX4" fmla="*/ 158887 w 158887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87" h="3660908">
                  <a:moveTo>
                    <a:pt x="158887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87" y="0"/>
                  </a:lnTo>
                  <a:lnTo>
                    <a:pt x="158887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3BDBC96-1FAD-C2AC-0A05-4E825220CAD6}"/>
                </a:ext>
              </a:extLst>
            </p:cNvPr>
            <p:cNvSpPr/>
            <p:nvPr/>
          </p:nvSpPr>
          <p:spPr>
            <a:xfrm>
              <a:off x="4445943" y="3813730"/>
              <a:ext cx="158823" cy="3660908"/>
            </a:xfrm>
            <a:custGeom>
              <a:avLst/>
              <a:gdLst>
                <a:gd name="connsiteX0" fmla="*/ 158823 w 158823"/>
                <a:gd name="connsiteY0" fmla="*/ 3561405 h 3660908"/>
                <a:gd name="connsiteX1" fmla="*/ 0 w 158823"/>
                <a:gd name="connsiteY1" fmla="*/ 3660909 h 3660908"/>
                <a:gd name="connsiteX2" fmla="*/ 0 w 158823"/>
                <a:gd name="connsiteY2" fmla="*/ 0 h 3660908"/>
                <a:gd name="connsiteX3" fmla="*/ 158823 w 158823"/>
                <a:gd name="connsiteY3" fmla="*/ 0 h 3660908"/>
                <a:gd name="connsiteX4" fmla="*/ 158823 w 158823"/>
                <a:gd name="connsiteY4" fmla="*/ 3561405 h 366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23" h="3660908">
                  <a:moveTo>
                    <a:pt x="158823" y="3561405"/>
                  </a:moveTo>
                  <a:lnTo>
                    <a:pt x="0" y="3660909"/>
                  </a:lnTo>
                  <a:lnTo>
                    <a:pt x="0" y="0"/>
                  </a:lnTo>
                  <a:lnTo>
                    <a:pt x="158823" y="0"/>
                  </a:lnTo>
                  <a:lnTo>
                    <a:pt x="158823" y="3561405"/>
                  </a:lnTo>
                  <a:close/>
                </a:path>
              </a:pathLst>
            </a:custGeom>
            <a:solidFill>
              <a:srgbClr val="5A462E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20C5DAC-7F70-4C24-1B2D-C72B4309E6FE}"/>
                </a:ext>
              </a:extLst>
            </p:cNvPr>
            <p:cNvSpPr/>
            <p:nvPr/>
          </p:nvSpPr>
          <p:spPr>
            <a:xfrm>
              <a:off x="4604767" y="6105123"/>
              <a:ext cx="828304" cy="514230"/>
            </a:xfrm>
            <a:custGeom>
              <a:avLst/>
              <a:gdLst>
                <a:gd name="connsiteX0" fmla="*/ 828305 w 828304"/>
                <a:gd name="connsiteY0" fmla="*/ 215528 h 514230"/>
                <a:gd name="connsiteX1" fmla="*/ 0 w 828304"/>
                <a:gd name="connsiteY1" fmla="*/ 514230 h 514230"/>
                <a:gd name="connsiteX2" fmla="*/ 0 w 828304"/>
                <a:gd name="connsiteY2" fmla="*/ 298639 h 514230"/>
                <a:gd name="connsiteX3" fmla="*/ 828305 w 828304"/>
                <a:gd name="connsiteY3" fmla="*/ 0 h 514230"/>
                <a:gd name="connsiteX4" fmla="*/ 828305 w 828304"/>
                <a:gd name="connsiteY4" fmla="*/ 215528 h 5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04" h="514230">
                  <a:moveTo>
                    <a:pt x="828305" y="215528"/>
                  </a:moveTo>
                  <a:lnTo>
                    <a:pt x="0" y="514230"/>
                  </a:lnTo>
                  <a:lnTo>
                    <a:pt x="0" y="298639"/>
                  </a:lnTo>
                  <a:lnTo>
                    <a:pt x="828305" y="0"/>
                  </a:lnTo>
                  <a:lnTo>
                    <a:pt x="828305" y="215528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11CCB1-FC75-51EE-6EA8-9903913FE0F7}"/>
                </a:ext>
              </a:extLst>
            </p:cNvPr>
            <p:cNvSpPr/>
            <p:nvPr/>
          </p:nvSpPr>
          <p:spPr>
            <a:xfrm>
              <a:off x="1452731" y="6421111"/>
              <a:ext cx="2993212" cy="198752"/>
            </a:xfrm>
            <a:custGeom>
              <a:avLst/>
              <a:gdLst>
                <a:gd name="connsiteX0" fmla="*/ 0 w 2993212"/>
                <a:gd name="connsiteY0" fmla="*/ 0 h 198752"/>
                <a:gd name="connsiteX1" fmla="*/ 2993213 w 2993212"/>
                <a:gd name="connsiteY1" fmla="*/ 0 h 198752"/>
                <a:gd name="connsiteX2" fmla="*/ 2993213 w 2993212"/>
                <a:gd name="connsiteY2" fmla="*/ 198752 h 198752"/>
                <a:gd name="connsiteX3" fmla="*/ 0 w 2993212"/>
                <a:gd name="connsiteY3" fmla="*/ 198752 h 19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3212" h="198752">
                  <a:moveTo>
                    <a:pt x="0" y="0"/>
                  </a:moveTo>
                  <a:lnTo>
                    <a:pt x="2993213" y="0"/>
                  </a:lnTo>
                  <a:lnTo>
                    <a:pt x="2993213" y="198752"/>
                  </a:lnTo>
                  <a:lnTo>
                    <a:pt x="0" y="19875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0D02B4F-6E85-6D61-9150-AA3F8ABD1C88}"/>
                </a:ext>
              </a:extLst>
            </p:cNvPr>
            <p:cNvSpPr/>
            <p:nvPr/>
          </p:nvSpPr>
          <p:spPr>
            <a:xfrm>
              <a:off x="2293427" y="459698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19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19" y="32616"/>
                    <a:pt x="379819" y="32616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7AF28D4-0CEA-AC6A-334E-B5A0F6EA50A4}"/>
                </a:ext>
              </a:extLst>
            </p:cNvPr>
            <p:cNvSpPr/>
            <p:nvPr/>
          </p:nvSpPr>
          <p:spPr>
            <a:xfrm>
              <a:off x="2492071" y="5443806"/>
              <a:ext cx="275895" cy="802133"/>
            </a:xfrm>
            <a:custGeom>
              <a:avLst/>
              <a:gdLst>
                <a:gd name="connsiteX0" fmla="*/ 24585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0 h 802133"/>
                <a:gd name="connsiteX11" fmla="*/ 223847 w 275895"/>
                <a:gd name="connsiteY11" fmla="*/ 677519 h 802133"/>
                <a:gd name="connsiteX12" fmla="*/ 208539 w 275895"/>
                <a:gd name="connsiteY12" fmla="*/ 614499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5" y="0"/>
                  </a:moveTo>
                  <a:cubicBezTo>
                    <a:pt x="24585" y="0"/>
                    <a:pt x="37724" y="433734"/>
                    <a:pt x="80460" y="665399"/>
                  </a:cubicBezTo>
                  <a:cubicBezTo>
                    <a:pt x="80460" y="665399"/>
                    <a:pt x="-13367" y="768666"/>
                    <a:pt x="1622" y="782061"/>
                  </a:cubicBezTo>
                  <a:cubicBezTo>
                    <a:pt x="7490" y="787291"/>
                    <a:pt x="39383" y="752465"/>
                    <a:pt x="39383" y="752465"/>
                  </a:cubicBezTo>
                  <a:cubicBezTo>
                    <a:pt x="39383" y="752465"/>
                    <a:pt x="9914" y="784612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0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499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6962DF3-6955-5718-9D10-3C0286D399EB}"/>
                </a:ext>
              </a:extLst>
            </p:cNvPr>
            <p:cNvSpPr/>
            <p:nvPr/>
          </p:nvSpPr>
          <p:spPr>
            <a:xfrm>
              <a:off x="2842020" y="5453692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1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1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B5A5574-7FCA-04FF-648E-FA3358510F9C}"/>
                </a:ext>
              </a:extLst>
            </p:cNvPr>
            <p:cNvSpPr/>
            <p:nvPr/>
          </p:nvSpPr>
          <p:spPr>
            <a:xfrm>
              <a:off x="2502292" y="5285812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99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8093B27-6663-5330-03B0-EB686C665ACB}"/>
                </a:ext>
              </a:extLst>
            </p:cNvPr>
            <p:cNvSpPr/>
            <p:nvPr/>
          </p:nvSpPr>
          <p:spPr>
            <a:xfrm>
              <a:off x="2283093" y="4572871"/>
              <a:ext cx="1068755" cy="742551"/>
            </a:xfrm>
            <a:custGeom>
              <a:avLst/>
              <a:gdLst>
                <a:gd name="connsiteX0" fmla="*/ 384731 w 1068755"/>
                <a:gd name="connsiteY0" fmla="*/ 35040 h 742551"/>
                <a:gd name="connsiteX1" fmla="*/ 185086 w 1068755"/>
                <a:gd name="connsiteY1" fmla="*/ 158271 h 742551"/>
                <a:gd name="connsiteX2" fmla="*/ 76652 w 1068755"/>
                <a:gd name="connsiteY2" fmla="*/ 276592 h 742551"/>
                <a:gd name="connsiteX3" fmla="*/ 2726 w 1068755"/>
                <a:gd name="connsiteY3" fmla="*/ 397336 h 742551"/>
                <a:gd name="connsiteX4" fmla="*/ 34746 w 1068755"/>
                <a:gd name="connsiteY4" fmla="*/ 441666 h 742551"/>
                <a:gd name="connsiteX5" fmla="*/ 189997 w 1068755"/>
                <a:gd name="connsiteY5" fmla="*/ 409646 h 742551"/>
                <a:gd name="connsiteX6" fmla="*/ 170288 w 1068755"/>
                <a:gd name="connsiteY6" fmla="*/ 380050 h 742551"/>
                <a:gd name="connsiteX7" fmla="*/ 250720 w 1068755"/>
                <a:gd name="connsiteY7" fmla="*/ 366464 h 742551"/>
                <a:gd name="connsiteX8" fmla="*/ 237708 w 1068755"/>
                <a:gd name="connsiteY8" fmla="*/ 695464 h 742551"/>
                <a:gd name="connsiteX9" fmla="*/ 796332 w 1068755"/>
                <a:gd name="connsiteY9" fmla="*/ 695464 h 742551"/>
                <a:gd name="connsiteX10" fmla="*/ 791421 w 1068755"/>
                <a:gd name="connsiteY10" fmla="*/ 350454 h 742551"/>
                <a:gd name="connsiteX11" fmla="*/ 875233 w 1068755"/>
                <a:gd name="connsiteY11" fmla="*/ 392360 h 742551"/>
                <a:gd name="connsiteX12" fmla="*/ 887544 w 1068755"/>
                <a:gd name="connsiteY12" fmla="*/ 404671 h 742551"/>
                <a:gd name="connsiteX13" fmla="*/ 1045283 w 1068755"/>
                <a:gd name="connsiteY13" fmla="*/ 407158 h 742551"/>
                <a:gd name="connsiteX14" fmla="*/ 1062505 w 1068755"/>
                <a:gd name="connsiteY14" fmla="*/ 380050 h 742551"/>
                <a:gd name="connsiteX15" fmla="*/ 993490 w 1068755"/>
                <a:gd name="connsiteY15" fmla="*/ 281503 h 742551"/>
                <a:gd name="connsiteX16" fmla="*/ 811130 w 1068755"/>
                <a:gd name="connsiteY16" fmla="*/ 99143 h 742551"/>
                <a:gd name="connsiteX17" fmla="*/ 673100 w 1068755"/>
                <a:gd name="connsiteY17" fmla="*/ 3020 h 742551"/>
                <a:gd name="connsiteX18" fmla="*/ 379820 w 1068755"/>
                <a:gd name="connsiteY18" fmla="*/ 32616 h 74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8755" h="742551">
                  <a:moveTo>
                    <a:pt x="384731" y="35040"/>
                  </a:moveTo>
                  <a:cubicBezTo>
                    <a:pt x="384731" y="35040"/>
                    <a:pt x="239302" y="86769"/>
                    <a:pt x="185086" y="158271"/>
                  </a:cubicBezTo>
                  <a:cubicBezTo>
                    <a:pt x="130869" y="229710"/>
                    <a:pt x="76652" y="276592"/>
                    <a:pt x="76652" y="276592"/>
                  </a:cubicBezTo>
                  <a:cubicBezTo>
                    <a:pt x="76652" y="276592"/>
                    <a:pt x="-16984" y="286478"/>
                    <a:pt x="2726" y="397336"/>
                  </a:cubicBezTo>
                  <a:lnTo>
                    <a:pt x="34746" y="441666"/>
                  </a:lnTo>
                  <a:lnTo>
                    <a:pt x="189997" y="409646"/>
                  </a:lnTo>
                  <a:lnTo>
                    <a:pt x="170288" y="380050"/>
                  </a:lnTo>
                  <a:cubicBezTo>
                    <a:pt x="170288" y="380050"/>
                    <a:pt x="174625" y="393636"/>
                    <a:pt x="250720" y="366464"/>
                  </a:cubicBezTo>
                  <a:lnTo>
                    <a:pt x="237708" y="695464"/>
                  </a:lnTo>
                  <a:cubicBezTo>
                    <a:pt x="237708" y="695464"/>
                    <a:pt x="490741" y="801410"/>
                    <a:pt x="796332" y="695464"/>
                  </a:cubicBezTo>
                  <a:lnTo>
                    <a:pt x="791421" y="350454"/>
                  </a:lnTo>
                  <a:lnTo>
                    <a:pt x="875233" y="392360"/>
                  </a:lnTo>
                  <a:lnTo>
                    <a:pt x="887544" y="404671"/>
                  </a:lnTo>
                  <a:lnTo>
                    <a:pt x="1045283" y="407158"/>
                  </a:lnTo>
                  <a:lnTo>
                    <a:pt x="1062505" y="380050"/>
                  </a:lnTo>
                  <a:cubicBezTo>
                    <a:pt x="1062505" y="380050"/>
                    <a:pt x="1099500" y="338144"/>
                    <a:pt x="993490" y="281503"/>
                  </a:cubicBezTo>
                  <a:cubicBezTo>
                    <a:pt x="993490" y="281503"/>
                    <a:pt x="909677" y="153360"/>
                    <a:pt x="811130" y="99143"/>
                  </a:cubicBezTo>
                  <a:cubicBezTo>
                    <a:pt x="712583" y="44926"/>
                    <a:pt x="676800" y="17818"/>
                    <a:pt x="673100" y="3020"/>
                  </a:cubicBezTo>
                  <a:cubicBezTo>
                    <a:pt x="669401" y="-11778"/>
                    <a:pt x="379820" y="32616"/>
                    <a:pt x="379820" y="32616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E95FD81-C073-E399-0D65-3BD65B3E88D9}"/>
                </a:ext>
              </a:extLst>
            </p:cNvPr>
            <p:cNvSpPr/>
            <p:nvPr/>
          </p:nvSpPr>
          <p:spPr>
            <a:xfrm>
              <a:off x="2354136" y="4048215"/>
              <a:ext cx="846284" cy="683365"/>
            </a:xfrm>
            <a:custGeom>
              <a:avLst/>
              <a:gdLst>
                <a:gd name="connsiteX0" fmla="*/ 824155 w 846284"/>
                <a:gd name="connsiteY0" fmla="*/ 265138 h 683365"/>
                <a:gd name="connsiteX1" fmla="*/ 754566 w 846284"/>
                <a:gd name="connsiteY1" fmla="*/ 248937 h 683365"/>
                <a:gd name="connsiteX2" fmla="*/ 408600 w 846284"/>
                <a:gd name="connsiteY2" fmla="*/ 433 h 683365"/>
                <a:gd name="connsiteX3" fmla="*/ 85468 w 846284"/>
                <a:gd name="connsiteY3" fmla="*/ 310680 h 683365"/>
                <a:gd name="connsiteX4" fmla="*/ 19387 w 846284"/>
                <a:gd name="connsiteY4" fmla="*/ 331283 h 683365"/>
                <a:gd name="connsiteX5" fmla="*/ 22193 w 846284"/>
                <a:gd name="connsiteY5" fmla="*/ 431488 h 683365"/>
                <a:gd name="connsiteX6" fmla="*/ 99819 w 846284"/>
                <a:gd name="connsiteY6" fmla="*/ 444691 h 683365"/>
                <a:gd name="connsiteX7" fmla="*/ 442788 w 846284"/>
                <a:gd name="connsiteY7" fmla="*/ 682926 h 683365"/>
                <a:gd name="connsiteX8" fmla="*/ 764325 w 846284"/>
                <a:gd name="connsiteY8" fmla="*/ 386584 h 683365"/>
                <a:gd name="connsiteX9" fmla="*/ 826898 w 846284"/>
                <a:gd name="connsiteY9" fmla="*/ 365280 h 683365"/>
                <a:gd name="connsiteX10" fmla="*/ 824091 w 846284"/>
                <a:gd name="connsiteY10" fmla="*/ 265074 h 6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284" h="683365">
                  <a:moveTo>
                    <a:pt x="824155" y="265138"/>
                  </a:moveTo>
                  <a:cubicBezTo>
                    <a:pt x="804892" y="246960"/>
                    <a:pt x="778167" y="241665"/>
                    <a:pt x="754566" y="248937"/>
                  </a:cubicBezTo>
                  <a:cubicBezTo>
                    <a:pt x="712341" y="98852"/>
                    <a:pt x="570931" y="-7668"/>
                    <a:pt x="408600" y="433"/>
                  </a:cubicBezTo>
                  <a:cubicBezTo>
                    <a:pt x="236382" y="9107"/>
                    <a:pt x="100457" y="143756"/>
                    <a:pt x="85468" y="310680"/>
                  </a:cubicBezTo>
                  <a:cubicBezTo>
                    <a:pt x="62186" y="305833"/>
                    <a:pt x="36928" y="312721"/>
                    <a:pt x="19387" y="331283"/>
                  </a:cubicBezTo>
                  <a:cubicBezTo>
                    <a:pt x="-7530" y="359730"/>
                    <a:pt x="-6255" y="404571"/>
                    <a:pt x="22193" y="431488"/>
                  </a:cubicBezTo>
                  <a:cubicBezTo>
                    <a:pt x="43625" y="451771"/>
                    <a:pt x="74433" y="456045"/>
                    <a:pt x="99819" y="444691"/>
                  </a:cubicBezTo>
                  <a:cubicBezTo>
                    <a:pt x="145425" y="589418"/>
                    <a:pt x="284220" y="690899"/>
                    <a:pt x="442788" y="682926"/>
                  </a:cubicBezTo>
                  <a:cubicBezTo>
                    <a:pt x="610158" y="674507"/>
                    <a:pt x="743213" y="547002"/>
                    <a:pt x="764325" y="386584"/>
                  </a:cubicBezTo>
                  <a:cubicBezTo>
                    <a:pt x="786650" y="390092"/>
                    <a:pt x="810186" y="382948"/>
                    <a:pt x="826898" y="365280"/>
                  </a:cubicBezTo>
                  <a:cubicBezTo>
                    <a:pt x="853815" y="336832"/>
                    <a:pt x="852539" y="291991"/>
                    <a:pt x="824091" y="26507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92C4586-CE82-CD45-3136-BEB9D051BB7D}"/>
                </a:ext>
              </a:extLst>
            </p:cNvPr>
            <p:cNvSpPr/>
            <p:nvPr/>
          </p:nvSpPr>
          <p:spPr>
            <a:xfrm>
              <a:off x="2481738" y="5419759"/>
              <a:ext cx="275895" cy="802133"/>
            </a:xfrm>
            <a:custGeom>
              <a:avLst/>
              <a:gdLst>
                <a:gd name="connsiteX0" fmla="*/ 24584 w 275895"/>
                <a:gd name="connsiteY0" fmla="*/ 0 h 802133"/>
                <a:gd name="connsiteX1" fmla="*/ 80460 w 275895"/>
                <a:gd name="connsiteY1" fmla="*/ 665399 h 802133"/>
                <a:gd name="connsiteX2" fmla="*/ 1622 w 275895"/>
                <a:gd name="connsiteY2" fmla="*/ 782061 h 802133"/>
                <a:gd name="connsiteX3" fmla="*/ 39383 w 275895"/>
                <a:gd name="connsiteY3" fmla="*/ 752465 h 802133"/>
                <a:gd name="connsiteX4" fmla="*/ 24712 w 275895"/>
                <a:gd name="connsiteY4" fmla="*/ 787866 h 802133"/>
                <a:gd name="connsiteX5" fmla="*/ 63812 w 275895"/>
                <a:gd name="connsiteY5" fmla="*/ 761395 h 802133"/>
                <a:gd name="connsiteX6" fmla="*/ 47611 w 275895"/>
                <a:gd name="connsiteY6" fmla="*/ 793542 h 802133"/>
                <a:gd name="connsiteX7" fmla="*/ 73890 w 275895"/>
                <a:gd name="connsiteY7" fmla="*/ 777086 h 802133"/>
                <a:gd name="connsiteX8" fmla="*/ 63493 w 275895"/>
                <a:gd name="connsiteY8" fmla="*/ 798645 h 802133"/>
                <a:gd name="connsiteX9" fmla="*/ 88624 w 275895"/>
                <a:gd name="connsiteY9" fmla="*/ 785314 h 802133"/>
                <a:gd name="connsiteX10" fmla="*/ 83713 w 275895"/>
                <a:gd name="connsiteY10" fmla="*/ 801771 h 802133"/>
                <a:gd name="connsiteX11" fmla="*/ 223847 w 275895"/>
                <a:gd name="connsiteY11" fmla="*/ 677519 h 802133"/>
                <a:gd name="connsiteX12" fmla="*/ 208539 w 275895"/>
                <a:gd name="connsiteY12" fmla="*/ 614500 h 802133"/>
                <a:gd name="connsiteX13" fmla="*/ 275895 w 275895"/>
                <a:gd name="connsiteY13" fmla="*/ 134777 h 802133"/>
                <a:gd name="connsiteX14" fmla="*/ 24521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4584" y="0"/>
                  </a:moveTo>
                  <a:cubicBezTo>
                    <a:pt x="24584" y="0"/>
                    <a:pt x="37724" y="433734"/>
                    <a:pt x="80460" y="665399"/>
                  </a:cubicBezTo>
                  <a:cubicBezTo>
                    <a:pt x="80460" y="665399"/>
                    <a:pt x="-13367" y="768667"/>
                    <a:pt x="1622" y="782061"/>
                  </a:cubicBezTo>
                  <a:cubicBezTo>
                    <a:pt x="7490" y="787292"/>
                    <a:pt x="39383" y="752465"/>
                    <a:pt x="39383" y="752465"/>
                  </a:cubicBezTo>
                  <a:cubicBezTo>
                    <a:pt x="39383" y="752465"/>
                    <a:pt x="9914" y="784613"/>
                    <a:pt x="24712" y="787866"/>
                  </a:cubicBezTo>
                  <a:cubicBezTo>
                    <a:pt x="39510" y="791182"/>
                    <a:pt x="63812" y="761395"/>
                    <a:pt x="63812" y="761395"/>
                  </a:cubicBezTo>
                  <a:cubicBezTo>
                    <a:pt x="63812" y="761395"/>
                    <a:pt x="30261" y="793415"/>
                    <a:pt x="47611" y="793542"/>
                  </a:cubicBezTo>
                  <a:cubicBezTo>
                    <a:pt x="63238" y="793606"/>
                    <a:pt x="73890" y="777086"/>
                    <a:pt x="73890" y="777086"/>
                  </a:cubicBezTo>
                  <a:cubicBezTo>
                    <a:pt x="73890" y="777086"/>
                    <a:pt x="65151" y="786781"/>
                    <a:pt x="63493" y="798645"/>
                  </a:cubicBezTo>
                  <a:cubicBezTo>
                    <a:pt x="62600" y="805406"/>
                    <a:pt x="88624" y="785314"/>
                    <a:pt x="88624" y="785314"/>
                  </a:cubicBezTo>
                  <a:cubicBezTo>
                    <a:pt x="88624" y="785314"/>
                    <a:pt x="65598" y="805024"/>
                    <a:pt x="83713" y="801771"/>
                  </a:cubicBezTo>
                  <a:cubicBezTo>
                    <a:pt x="101764" y="798454"/>
                    <a:pt x="223209" y="724591"/>
                    <a:pt x="223847" y="677519"/>
                  </a:cubicBezTo>
                  <a:cubicBezTo>
                    <a:pt x="224230" y="649581"/>
                    <a:pt x="205286" y="642373"/>
                    <a:pt x="208539" y="614500"/>
                  </a:cubicBezTo>
                  <a:cubicBezTo>
                    <a:pt x="211792" y="586626"/>
                    <a:pt x="275895" y="134777"/>
                    <a:pt x="275895" y="134777"/>
                  </a:cubicBezTo>
                  <a:lnTo>
                    <a:pt x="24521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A599145-C94A-28DE-A625-4B4DB6DDCE12}"/>
                </a:ext>
              </a:extLst>
            </p:cNvPr>
            <p:cNvSpPr/>
            <p:nvPr/>
          </p:nvSpPr>
          <p:spPr>
            <a:xfrm>
              <a:off x="2831687" y="5429646"/>
              <a:ext cx="275895" cy="802133"/>
            </a:xfrm>
            <a:custGeom>
              <a:avLst/>
              <a:gdLst>
                <a:gd name="connsiteX0" fmla="*/ 251311 w 275895"/>
                <a:gd name="connsiteY0" fmla="*/ 0 h 802133"/>
                <a:gd name="connsiteX1" fmla="*/ 195435 w 275895"/>
                <a:gd name="connsiteY1" fmla="*/ 665399 h 802133"/>
                <a:gd name="connsiteX2" fmla="*/ 274273 w 275895"/>
                <a:gd name="connsiteY2" fmla="*/ 782061 h 802133"/>
                <a:gd name="connsiteX3" fmla="*/ 236513 w 275895"/>
                <a:gd name="connsiteY3" fmla="*/ 752465 h 802133"/>
                <a:gd name="connsiteX4" fmla="*/ 251183 w 275895"/>
                <a:gd name="connsiteY4" fmla="*/ 787866 h 802133"/>
                <a:gd name="connsiteX5" fmla="*/ 212083 w 275895"/>
                <a:gd name="connsiteY5" fmla="*/ 761395 h 802133"/>
                <a:gd name="connsiteX6" fmla="*/ 228285 w 275895"/>
                <a:gd name="connsiteY6" fmla="*/ 793542 h 802133"/>
                <a:gd name="connsiteX7" fmla="*/ 202005 w 275895"/>
                <a:gd name="connsiteY7" fmla="*/ 777086 h 802133"/>
                <a:gd name="connsiteX8" fmla="*/ 212402 w 275895"/>
                <a:gd name="connsiteY8" fmla="*/ 798645 h 802133"/>
                <a:gd name="connsiteX9" fmla="*/ 187271 w 275895"/>
                <a:gd name="connsiteY9" fmla="*/ 785314 h 802133"/>
                <a:gd name="connsiteX10" fmla="*/ 192183 w 275895"/>
                <a:gd name="connsiteY10" fmla="*/ 801770 h 802133"/>
                <a:gd name="connsiteX11" fmla="*/ 52048 w 275895"/>
                <a:gd name="connsiteY11" fmla="*/ 677519 h 802133"/>
                <a:gd name="connsiteX12" fmla="*/ 67356 w 275895"/>
                <a:gd name="connsiteY12" fmla="*/ 614499 h 802133"/>
                <a:gd name="connsiteX13" fmla="*/ 0 w 275895"/>
                <a:gd name="connsiteY13" fmla="*/ 134777 h 802133"/>
                <a:gd name="connsiteX14" fmla="*/ 251375 w 275895"/>
                <a:gd name="connsiteY14" fmla="*/ 64 h 80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895" h="802133">
                  <a:moveTo>
                    <a:pt x="251311" y="0"/>
                  </a:moveTo>
                  <a:cubicBezTo>
                    <a:pt x="251311" y="0"/>
                    <a:pt x="238171" y="433734"/>
                    <a:pt x="195435" y="665399"/>
                  </a:cubicBezTo>
                  <a:cubicBezTo>
                    <a:pt x="195435" y="665399"/>
                    <a:pt x="289263" y="768667"/>
                    <a:pt x="274273" y="782061"/>
                  </a:cubicBezTo>
                  <a:cubicBezTo>
                    <a:pt x="268405" y="787291"/>
                    <a:pt x="236513" y="752465"/>
                    <a:pt x="236513" y="752465"/>
                  </a:cubicBezTo>
                  <a:cubicBezTo>
                    <a:pt x="236513" y="752465"/>
                    <a:pt x="265981" y="784613"/>
                    <a:pt x="251183" y="787866"/>
                  </a:cubicBezTo>
                  <a:cubicBezTo>
                    <a:pt x="236385" y="791119"/>
                    <a:pt x="212083" y="761395"/>
                    <a:pt x="212083" y="761395"/>
                  </a:cubicBezTo>
                  <a:cubicBezTo>
                    <a:pt x="212083" y="761395"/>
                    <a:pt x="245634" y="793415"/>
                    <a:pt x="228285" y="793542"/>
                  </a:cubicBezTo>
                  <a:cubicBezTo>
                    <a:pt x="212657" y="793606"/>
                    <a:pt x="202005" y="777086"/>
                    <a:pt x="202005" y="777086"/>
                  </a:cubicBezTo>
                  <a:cubicBezTo>
                    <a:pt x="202005" y="777086"/>
                    <a:pt x="210744" y="786781"/>
                    <a:pt x="212402" y="798645"/>
                  </a:cubicBezTo>
                  <a:cubicBezTo>
                    <a:pt x="213295" y="805406"/>
                    <a:pt x="187271" y="785314"/>
                    <a:pt x="187271" y="785314"/>
                  </a:cubicBezTo>
                  <a:cubicBezTo>
                    <a:pt x="187271" y="785314"/>
                    <a:pt x="210297" y="805024"/>
                    <a:pt x="192183" y="801770"/>
                  </a:cubicBezTo>
                  <a:cubicBezTo>
                    <a:pt x="174131" y="798454"/>
                    <a:pt x="52686" y="724591"/>
                    <a:pt x="52048" y="677519"/>
                  </a:cubicBezTo>
                  <a:cubicBezTo>
                    <a:pt x="51665" y="649581"/>
                    <a:pt x="70609" y="642373"/>
                    <a:pt x="67356" y="614499"/>
                  </a:cubicBezTo>
                  <a:cubicBezTo>
                    <a:pt x="64103" y="586626"/>
                    <a:pt x="0" y="134777"/>
                    <a:pt x="0" y="134777"/>
                  </a:cubicBezTo>
                  <a:lnTo>
                    <a:pt x="251375" y="64"/>
                  </a:ln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12C342-D6E5-9619-CB4A-A89C1B23E599}"/>
                </a:ext>
              </a:extLst>
            </p:cNvPr>
            <p:cNvSpPr/>
            <p:nvPr/>
          </p:nvSpPr>
          <p:spPr>
            <a:xfrm>
              <a:off x="3047278" y="4265707"/>
              <a:ext cx="141729" cy="141729"/>
            </a:xfrm>
            <a:custGeom>
              <a:avLst/>
              <a:gdLst>
                <a:gd name="connsiteX0" fmla="*/ 141729 w 141729"/>
                <a:gd name="connsiteY0" fmla="*/ 70864 h 141729"/>
                <a:gd name="connsiteX1" fmla="*/ 70865 w 141729"/>
                <a:gd name="connsiteY1" fmla="*/ 141729 h 141729"/>
                <a:gd name="connsiteX2" fmla="*/ 0 w 141729"/>
                <a:gd name="connsiteY2" fmla="*/ 70864 h 141729"/>
                <a:gd name="connsiteX3" fmla="*/ 70865 w 141729"/>
                <a:gd name="connsiteY3" fmla="*/ 0 h 141729"/>
                <a:gd name="connsiteX4" fmla="*/ 141729 w 141729"/>
                <a:gd name="connsiteY4" fmla="*/ 70864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4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4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4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225E244-480B-B5A8-1139-136E89F8AE91}"/>
                </a:ext>
              </a:extLst>
            </p:cNvPr>
            <p:cNvSpPr/>
            <p:nvPr/>
          </p:nvSpPr>
          <p:spPr>
            <a:xfrm>
              <a:off x="2342715" y="4329109"/>
              <a:ext cx="141729" cy="141729"/>
            </a:xfrm>
            <a:custGeom>
              <a:avLst/>
              <a:gdLst>
                <a:gd name="connsiteX0" fmla="*/ 141729 w 141729"/>
                <a:gd name="connsiteY0" fmla="*/ 70865 h 141729"/>
                <a:gd name="connsiteX1" fmla="*/ 70865 w 141729"/>
                <a:gd name="connsiteY1" fmla="*/ 141729 h 141729"/>
                <a:gd name="connsiteX2" fmla="*/ 0 w 141729"/>
                <a:gd name="connsiteY2" fmla="*/ 70865 h 141729"/>
                <a:gd name="connsiteX3" fmla="*/ 70865 w 141729"/>
                <a:gd name="connsiteY3" fmla="*/ 0 h 141729"/>
                <a:gd name="connsiteX4" fmla="*/ 141729 w 141729"/>
                <a:gd name="connsiteY4" fmla="*/ 70865 h 14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29" h="141729">
                  <a:moveTo>
                    <a:pt x="141729" y="70865"/>
                  </a:moveTo>
                  <a:cubicBezTo>
                    <a:pt x="141729" y="110002"/>
                    <a:pt x="110002" y="141729"/>
                    <a:pt x="70865" y="141729"/>
                  </a:cubicBezTo>
                  <a:cubicBezTo>
                    <a:pt x="31727" y="141729"/>
                    <a:pt x="0" y="110002"/>
                    <a:pt x="0" y="70865"/>
                  </a:cubicBezTo>
                  <a:cubicBezTo>
                    <a:pt x="0" y="31727"/>
                    <a:pt x="31727" y="0"/>
                    <a:pt x="70865" y="0"/>
                  </a:cubicBezTo>
                  <a:cubicBezTo>
                    <a:pt x="110002" y="0"/>
                    <a:pt x="141729" y="31727"/>
                    <a:pt x="141729" y="70865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AC948A6-3207-2B95-B44E-EE2A6A42D0C6}"/>
                </a:ext>
              </a:extLst>
            </p:cNvPr>
            <p:cNvSpPr/>
            <p:nvPr/>
          </p:nvSpPr>
          <p:spPr>
            <a:xfrm>
              <a:off x="2426719" y="4019946"/>
              <a:ext cx="683386" cy="683386"/>
            </a:xfrm>
            <a:custGeom>
              <a:avLst/>
              <a:gdLst>
                <a:gd name="connsiteX0" fmla="*/ 683387 w 683386"/>
                <a:gd name="connsiteY0" fmla="*/ 341693 h 683386"/>
                <a:gd name="connsiteX1" fmla="*/ 341693 w 683386"/>
                <a:gd name="connsiteY1" fmla="*/ 683387 h 683386"/>
                <a:gd name="connsiteX2" fmla="*/ 0 w 683386"/>
                <a:gd name="connsiteY2" fmla="*/ 341693 h 683386"/>
                <a:gd name="connsiteX3" fmla="*/ 341693 w 683386"/>
                <a:gd name="connsiteY3" fmla="*/ 0 h 683386"/>
                <a:gd name="connsiteX4" fmla="*/ 683387 w 683386"/>
                <a:gd name="connsiteY4" fmla="*/ 341693 h 6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86" h="683386">
                  <a:moveTo>
                    <a:pt x="683387" y="341693"/>
                  </a:moveTo>
                  <a:cubicBezTo>
                    <a:pt x="683387" y="530405"/>
                    <a:pt x="530405" y="683387"/>
                    <a:pt x="341693" y="683387"/>
                  </a:cubicBezTo>
                  <a:cubicBezTo>
                    <a:pt x="152981" y="683387"/>
                    <a:pt x="0" y="530405"/>
                    <a:pt x="0" y="341693"/>
                  </a:cubicBezTo>
                  <a:cubicBezTo>
                    <a:pt x="0" y="152981"/>
                    <a:pt x="152981" y="0"/>
                    <a:pt x="341693" y="0"/>
                  </a:cubicBezTo>
                  <a:cubicBezTo>
                    <a:pt x="530405" y="0"/>
                    <a:pt x="683387" y="152981"/>
                    <a:pt x="683387" y="341693"/>
                  </a:cubicBezTo>
                  <a:close/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4EF207-9903-0529-33E7-3600D3B4BEBA}"/>
                </a:ext>
              </a:extLst>
            </p:cNvPr>
            <p:cNvSpPr/>
            <p:nvPr/>
          </p:nvSpPr>
          <p:spPr>
            <a:xfrm>
              <a:off x="2758016" y="4383262"/>
              <a:ext cx="25155" cy="87218"/>
            </a:xfrm>
            <a:custGeom>
              <a:avLst/>
              <a:gdLst>
                <a:gd name="connsiteX0" fmla="*/ 9504 w 25155"/>
                <a:gd name="connsiteY0" fmla="*/ 0 h 87218"/>
                <a:gd name="connsiteX1" fmla="*/ 0 w 25155"/>
                <a:gd name="connsiteY1" fmla="*/ 86300 h 8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55" h="87218">
                  <a:moveTo>
                    <a:pt x="9504" y="0"/>
                  </a:moveTo>
                  <a:cubicBezTo>
                    <a:pt x="9504" y="0"/>
                    <a:pt x="50390" y="97654"/>
                    <a:pt x="0" y="8630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90DFF05-175F-7E56-4AE1-221C8B44EB9E}"/>
                </a:ext>
              </a:extLst>
            </p:cNvPr>
            <p:cNvSpPr/>
            <p:nvPr/>
          </p:nvSpPr>
          <p:spPr>
            <a:xfrm>
              <a:off x="2834940" y="4293911"/>
              <a:ext cx="116916" cy="53567"/>
            </a:xfrm>
            <a:custGeom>
              <a:avLst/>
              <a:gdLst>
                <a:gd name="connsiteX0" fmla="*/ 116917 w 116916"/>
                <a:gd name="connsiteY0" fmla="*/ 53568 h 53567"/>
                <a:gd name="connsiteX1" fmla="*/ 0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116917" y="53568"/>
                  </a:moveTo>
                  <a:cubicBezTo>
                    <a:pt x="116917" y="53568"/>
                    <a:pt x="77498" y="-12258"/>
                    <a:pt x="0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386D2F7-10E3-3638-7505-BBD26A580CBE}"/>
                </a:ext>
              </a:extLst>
            </p:cNvPr>
            <p:cNvSpPr/>
            <p:nvPr/>
          </p:nvSpPr>
          <p:spPr>
            <a:xfrm>
              <a:off x="2593452" y="4293911"/>
              <a:ext cx="116916" cy="53567"/>
            </a:xfrm>
            <a:custGeom>
              <a:avLst/>
              <a:gdLst>
                <a:gd name="connsiteX0" fmla="*/ 0 w 116916"/>
                <a:gd name="connsiteY0" fmla="*/ 53568 h 53567"/>
                <a:gd name="connsiteX1" fmla="*/ 116917 w 116916"/>
                <a:gd name="connsiteY1" fmla="*/ 2030 h 5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916" h="53567">
                  <a:moveTo>
                    <a:pt x="0" y="53568"/>
                  </a:moveTo>
                  <a:cubicBezTo>
                    <a:pt x="0" y="53568"/>
                    <a:pt x="39419" y="-12258"/>
                    <a:pt x="116917" y="2030"/>
                  </a:cubicBezTo>
                </a:path>
              </a:pathLst>
            </a:custGeom>
            <a:noFill/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2C1A602-4EC3-ABE1-4558-10831AE653A1}"/>
                </a:ext>
              </a:extLst>
            </p:cNvPr>
            <p:cNvSpPr/>
            <p:nvPr/>
          </p:nvSpPr>
          <p:spPr>
            <a:xfrm>
              <a:off x="2678285" y="4536472"/>
              <a:ext cx="205194" cy="85134"/>
            </a:xfrm>
            <a:custGeom>
              <a:avLst/>
              <a:gdLst>
                <a:gd name="connsiteX0" fmla="*/ 205195 w 205194"/>
                <a:gd name="connsiteY0" fmla="*/ 0 h 85134"/>
                <a:gd name="connsiteX1" fmla="*/ 0 w 205194"/>
                <a:gd name="connsiteY1" fmla="*/ 9568 h 85134"/>
                <a:gd name="connsiteX2" fmla="*/ 114812 w 205194"/>
                <a:gd name="connsiteY2" fmla="*/ 85025 h 85134"/>
                <a:gd name="connsiteX3" fmla="*/ 205195 w 205194"/>
                <a:gd name="connsiteY3" fmla="*/ 0 h 8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94" h="85134">
                  <a:moveTo>
                    <a:pt x="205195" y="0"/>
                  </a:moveTo>
                  <a:cubicBezTo>
                    <a:pt x="205195" y="0"/>
                    <a:pt x="113983" y="43565"/>
                    <a:pt x="0" y="9568"/>
                  </a:cubicBezTo>
                  <a:cubicBezTo>
                    <a:pt x="0" y="9568"/>
                    <a:pt x="31765" y="88469"/>
                    <a:pt x="114812" y="85025"/>
                  </a:cubicBezTo>
                  <a:cubicBezTo>
                    <a:pt x="114812" y="85025"/>
                    <a:pt x="179681" y="78455"/>
                    <a:pt x="205195" y="0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E55DED-E7CD-6063-19C3-558CC1877991}"/>
                </a:ext>
              </a:extLst>
            </p:cNvPr>
            <p:cNvSpPr/>
            <p:nvPr/>
          </p:nvSpPr>
          <p:spPr>
            <a:xfrm>
              <a:off x="2652941" y="3916161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2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5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90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4"/>
                    <a:pt x="31978" y="99957"/>
                  </a:cubicBezTo>
                  <a:cubicBezTo>
                    <a:pt x="14054" y="73614"/>
                    <a:pt x="15266" y="39872"/>
                    <a:pt x="33381" y="13912"/>
                  </a:cubicBezTo>
                  <a:cubicBezTo>
                    <a:pt x="40461" y="3771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2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C30306C-E882-B3EA-8947-6B65626DB2B6}"/>
                </a:ext>
              </a:extLst>
            </p:cNvPr>
            <p:cNvSpPr/>
            <p:nvPr/>
          </p:nvSpPr>
          <p:spPr>
            <a:xfrm>
              <a:off x="2637122" y="3907359"/>
              <a:ext cx="158605" cy="213075"/>
            </a:xfrm>
            <a:custGeom>
              <a:avLst/>
              <a:gdLst>
                <a:gd name="connsiteX0" fmla="*/ 149405 w 158605"/>
                <a:gd name="connsiteY0" fmla="*/ 193147 h 213075"/>
                <a:gd name="connsiteX1" fmla="*/ 92063 w 158605"/>
                <a:gd name="connsiteY1" fmla="*/ 180709 h 213075"/>
                <a:gd name="connsiteX2" fmla="*/ 74905 w 158605"/>
                <a:gd name="connsiteY2" fmla="*/ 147094 h 213075"/>
                <a:gd name="connsiteX3" fmla="*/ 107499 w 158605"/>
                <a:gd name="connsiteY3" fmla="*/ 130829 h 213075"/>
                <a:gd name="connsiteX4" fmla="*/ 123126 w 158605"/>
                <a:gd name="connsiteY4" fmla="*/ 81715 h 213075"/>
                <a:gd name="connsiteX5" fmla="*/ 81475 w 158605"/>
                <a:gd name="connsiteY5" fmla="*/ 72211 h 213075"/>
                <a:gd name="connsiteX6" fmla="*/ 55195 w 158605"/>
                <a:gd name="connsiteY6" fmla="*/ 121580 h 213075"/>
                <a:gd name="connsiteX7" fmla="*/ 31978 w 158605"/>
                <a:gd name="connsiteY7" fmla="*/ 99957 h 213075"/>
                <a:gd name="connsiteX8" fmla="*/ 33381 w 158605"/>
                <a:gd name="connsiteY8" fmla="*/ 13912 h 213075"/>
                <a:gd name="connsiteX9" fmla="*/ 16861 w 158605"/>
                <a:gd name="connsiteY9" fmla="*/ 4281 h 213075"/>
                <a:gd name="connsiteX10" fmla="*/ 16159 w 158605"/>
                <a:gd name="connsiteY10" fmla="*/ 110609 h 213075"/>
                <a:gd name="connsiteX11" fmla="*/ 55387 w 158605"/>
                <a:gd name="connsiteY11" fmla="*/ 143203 h 213075"/>
                <a:gd name="connsiteX12" fmla="*/ 65528 w 158605"/>
                <a:gd name="connsiteY12" fmla="*/ 176881 h 213075"/>
                <a:gd name="connsiteX13" fmla="*/ 149469 w 158605"/>
                <a:gd name="connsiteY13" fmla="*/ 212346 h 213075"/>
                <a:gd name="connsiteX14" fmla="*/ 149469 w 158605"/>
                <a:gd name="connsiteY14" fmla="*/ 193210 h 213075"/>
                <a:gd name="connsiteX15" fmla="*/ 76755 w 158605"/>
                <a:gd name="connsiteY15" fmla="*/ 112268 h 213075"/>
                <a:gd name="connsiteX16" fmla="*/ 101439 w 158605"/>
                <a:gd name="connsiteY16" fmla="*/ 84841 h 213075"/>
                <a:gd name="connsiteX17" fmla="*/ 95635 w 158605"/>
                <a:gd name="connsiteY17" fmla="*/ 115457 h 213075"/>
                <a:gd name="connsiteX18" fmla="*/ 81985 w 158605"/>
                <a:gd name="connsiteY18" fmla="*/ 127002 h 213075"/>
                <a:gd name="connsiteX19" fmla="*/ 73757 w 158605"/>
                <a:gd name="connsiteY19" fmla="*/ 128469 h 213075"/>
                <a:gd name="connsiteX20" fmla="*/ 76755 w 158605"/>
                <a:gd name="connsiteY20" fmla="*/ 112332 h 2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605" h="213075">
                  <a:moveTo>
                    <a:pt x="149405" y="193147"/>
                  </a:moveTo>
                  <a:cubicBezTo>
                    <a:pt x="130014" y="195124"/>
                    <a:pt x="107180" y="194933"/>
                    <a:pt x="92063" y="180709"/>
                  </a:cubicBezTo>
                  <a:cubicBezTo>
                    <a:pt x="83069" y="172289"/>
                    <a:pt x="77392" y="159979"/>
                    <a:pt x="74905" y="147094"/>
                  </a:cubicBezTo>
                  <a:cubicBezTo>
                    <a:pt x="87088" y="146775"/>
                    <a:pt x="98314" y="141098"/>
                    <a:pt x="107499" y="130829"/>
                  </a:cubicBezTo>
                  <a:cubicBezTo>
                    <a:pt x="119171" y="117753"/>
                    <a:pt x="130525" y="99575"/>
                    <a:pt x="123126" y="81715"/>
                  </a:cubicBezTo>
                  <a:cubicBezTo>
                    <a:pt x="115854" y="64111"/>
                    <a:pt x="95826" y="61751"/>
                    <a:pt x="81475" y="72211"/>
                  </a:cubicBezTo>
                  <a:cubicBezTo>
                    <a:pt x="65401" y="83948"/>
                    <a:pt x="57236" y="102190"/>
                    <a:pt x="55195" y="121580"/>
                  </a:cubicBezTo>
                  <a:cubicBezTo>
                    <a:pt x="46074" y="116095"/>
                    <a:pt x="37974" y="108823"/>
                    <a:pt x="31978" y="99957"/>
                  </a:cubicBezTo>
                  <a:cubicBezTo>
                    <a:pt x="14054" y="73614"/>
                    <a:pt x="15266" y="39873"/>
                    <a:pt x="33381" y="13912"/>
                  </a:cubicBezTo>
                  <a:cubicBezTo>
                    <a:pt x="40461" y="3770"/>
                    <a:pt x="23877" y="-5797"/>
                    <a:pt x="16861" y="4281"/>
                  </a:cubicBezTo>
                  <a:cubicBezTo>
                    <a:pt x="-5017" y="35663"/>
                    <a:pt x="-5974" y="79036"/>
                    <a:pt x="16159" y="110609"/>
                  </a:cubicBezTo>
                  <a:cubicBezTo>
                    <a:pt x="26046" y="124706"/>
                    <a:pt x="39504" y="136442"/>
                    <a:pt x="55387" y="143203"/>
                  </a:cubicBezTo>
                  <a:cubicBezTo>
                    <a:pt x="56790" y="155195"/>
                    <a:pt x="60298" y="166804"/>
                    <a:pt x="65528" y="176881"/>
                  </a:cubicBezTo>
                  <a:cubicBezTo>
                    <a:pt x="81857" y="208327"/>
                    <a:pt x="116811" y="215662"/>
                    <a:pt x="149469" y="212346"/>
                  </a:cubicBezTo>
                  <a:cubicBezTo>
                    <a:pt x="161588" y="211070"/>
                    <a:pt x="161715" y="191935"/>
                    <a:pt x="149469" y="193210"/>
                  </a:cubicBezTo>
                  <a:close/>
                  <a:moveTo>
                    <a:pt x="76755" y="112268"/>
                  </a:moveTo>
                  <a:cubicBezTo>
                    <a:pt x="79433" y="104422"/>
                    <a:pt x="89575" y="81332"/>
                    <a:pt x="101439" y="84841"/>
                  </a:cubicBezTo>
                  <a:cubicBezTo>
                    <a:pt x="114961" y="88795"/>
                    <a:pt x="99972" y="110291"/>
                    <a:pt x="95635" y="115457"/>
                  </a:cubicBezTo>
                  <a:cubicBezTo>
                    <a:pt x="91871" y="119922"/>
                    <a:pt x="87470" y="124642"/>
                    <a:pt x="81985" y="127002"/>
                  </a:cubicBezTo>
                  <a:cubicBezTo>
                    <a:pt x="79242" y="128150"/>
                    <a:pt x="76499" y="128597"/>
                    <a:pt x="73757" y="128469"/>
                  </a:cubicBezTo>
                  <a:cubicBezTo>
                    <a:pt x="74139" y="122792"/>
                    <a:pt x="75032" y="117307"/>
                    <a:pt x="76755" y="112332"/>
                  </a:cubicBezTo>
                  <a:close/>
                </a:path>
              </a:pathLst>
            </a:custGeom>
            <a:solidFill>
              <a:srgbClr val="51515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926D8A9-E75E-A4FC-26CC-3D0EAB314EDC}"/>
                </a:ext>
              </a:extLst>
            </p:cNvPr>
            <p:cNvSpPr/>
            <p:nvPr/>
          </p:nvSpPr>
          <p:spPr>
            <a:xfrm>
              <a:off x="2862558" y="4201285"/>
              <a:ext cx="101034" cy="61615"/>
            </a:xfrm>
            <a:custGeom>
              <a:avLst/>
              <a:gdLst>
                <a:gd name="connsiteX0" fmla="*/ 0 w 101034"/>
                <a:gd name="connsiteY0" fmla="*/ 0 h 61615"/>
                <a:gd name="connsiteX1" fmla="*/ 101035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0" y="0"/>
                  </a:moveTo>
                  <a:lnTo>
                    <a:pt x="101035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292A211-4A50-3F0E-7BDA-43B18C70E6A7}"/>
                </a:ext>
              </a:extLst>
            </p:cNvPr>
            <p:cNvSpPr/>
            <p:nvPr/>
          </p:nvSpPr>
          <p:spPr>
            <a:xfrm>
              <a:off x="2582800" y="4201285"/>
              <a:ext cx="101034" cy="61615"/>
            </a:xfrm>
            <a:custGeom>
              <a:avLst/>
              <a:gdLst>
                <a:gd name="connsiteX0" fmla="*/ 101035 w 101034"/>
                <a:gd name="connsiteY0" fmla="*/ 0 h 61615"/>
                <a:gd name="connsiteX1" fmla="*/ 0 w 101034"/>
                <a:gd name="connsiteY1" fmla="*/ 61616 h 6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34" h="61615">
                  <a:moveTo>
                    <a:pt x="101035" y="0"/>
                  </a:moveTo>
                  <a:lnTo>
                    <a:pt x="0" y="61616"/>
                  </a:lnTo>
                </a:path>
              </a:pathLst>
            </a:custGeom>
            <a:ln w="19121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4094FFE-AA36-F53C-B77D-9B0CF477393D}"/>
                </a:ext>
              </a:extLst>
            </p:cNvPr>
            <p:cNvSpPr/>
            <p:nvPr/>
          </p:nvSpPr>
          <p:spPr>
            <a:xfrm>
              <a:off x="2491959" y="5261765"/>
              <a:ext cx="612219" cy="377192"/>
            </a:xfrm>
            <a:custGeom>
              <a:avLst/>
              <a:gdLst>
                <a:gd name="connsiteX0" fmla="*/ 24696 w 612219"/>
                <a:gd name="connsiteY0" fmla="*/ 64 h 377192"/>
                <a:gd name="connsiteX1" fmla="*/ 586573 w 612219"/>
                <a:gd name="connsiteY1" fmla="*/ 4975 h 377192"/>
                <a:gd name="connsiteX2" fmla="*/ 601371 w 612219"/>
                <a:gd name="connsiteY2" fmla="*/ 215273 h 377192"/>
                <a:gd name="connsiteX3" fmla="*/ 341769 w 612219"/>
                <a:gd name="connsiteY3" fmla="*/ 371353 h 377192"/>
                <a:gd name="connsiteX4" fmla="*/ 262931 w 612219"/>
                <a:gd name="connsiteY4" fmla="*/ 371353 h 377192"/>
                <a:gd name="connsiteX5" fmla="*/ 75 w 612219"/>
                <a:gd name="connsiteY5" fmla="*/ 211956 h 377192"/>
                <a:gd name="connsiteX6" fmla="*/ 24696 w 612219"/>
                <a:gd name="connsiteY6" fmla="*/ 0 h 3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219" h="377192">
                  <a:moveTo>
                    <a:pt x="24696" y="64"/>
                  </a:moveTo>
                  <a:cubicBezTo>
                    <a:pt x="24696" y="64"/>
                    <a:pt x="279387" y="97016"/>
                    <a:pt x="586573" y="4975"/>
                  </a:cubicBezTo>
                  <a:cubicBezTo>
                    <a:pt x="586573" y="4975"/>
                    <a:pt x="632562" y="57534"/>
                    <a:pt x="601371" y="215273"/>
                  </a:cubicBezTo>
                  <a:cubicBezTo>
                    <a:pt x="601371" y="215273"/>
                    <a:pt x="379593" y="356555"/>
                    <a:pt x="341769" y="371353"/>
                  </a:cubicBezTo>
                  <a:cubicBezTo>
                    <a:pt x="341769" y="371353"/>
                    <a:pt x="292463" y="384493"/>
                    <a:pt x="262931" y="371353"/>
                  </a:cubicBezTo>
                  <a:cubicBezTo>
                    <a:pt x="233335" y="358214"/>
                    <a:pt x="1670" y="264578"/>
                    <a:pt x="75" y="211956"/>
                  </a:cubicBezTo>
                  <a:cubicBezTo>
                    <a:pt x="-1583" y="159397"/>
                    <a:pt x="24696" y="0"/>
                    <a:pt x="24696" y="0"/>
                  </a:cubicBezTo>
                  <a:close/>
                </a:path>
              </a:pathLst>
            </a:custGeom>
            <a:solidFill>
              <a:srgbClr val="44BDD0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4" name="Graphic 190">
              <a:extLst>
                <a:ext uri="{FF2B5EF4-FFF2-40B4-BE49-F238E27FC236}">
                  <a16:creationId xmlns:a16="http://schemas.microsoft.com/office/drawing/2014/main" id="{4BD06D95-C854-473E-3B27-93975416774A}"/>
                </a:ext>
              </a:extLst>
            </p:cNvPr>
            <p:cNvGrpSpPr/>
            <p:nvPr/>
          </p:nvGrpSpPr>
          <p:grpSpPr>
            <a:xfrm>
              <a:off x="1535331" y="5139299"/>
              <a:ext cx="2796246" cy="1285192"/>
              <a:chOff x="1535331" y="5139299"/>
              <a:chExt cx="2796246" cy="1285192"/>
            </a:xfrm>
            <a:solidFill>
              <a:srgbClr val="6B5138"/>
            </a:solidFill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2DBBBD-2903-F53C-7360-721F31F48313}"/>
                  </a:ext>
                </a:extLst>
              </p:cNvPr>
              <p:cNvSpPr/>
              <p:nvPr/>
            </p:nvSpPr>
            <p:spPr>
              <a:xfrm>
                <a:off x="42552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C2F60D56-2AA0-F9CE-8E7F-307CFFC70291}"/>
                  </a:ext>
                </a:extLst>
              </p:cNvPr>
              <p:cNvSpPr/>
              <p:nvPr/>
            </p:nvSpPr>
            <p:spPr>
              <a:xfrm>
                <a:off x="406100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C0D7FC6-B661-19A3-9D66-F00FA054019F}"/>
                  </a:ext>
                </a:extLst>
              </p:cNvPr>
              <p:cNvSpPr/>
              <p:nvPr/>
            </p:nvSpPr>
            <p:spPr>
              <a:xfrm>
                <a:off x="386671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4E38D98-BA06-F7EF-23F9-33166F1F558A}"/>
                  </a:ext>
                </a:extLst>
              </p:cNvPr>
              <p:cNvSpPr/>
              <p:nvPr/>
            </p:nvSpPr>
            <p:spPr>
              <a:xfrm>
                <a:off x="367242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AF6BE-3FE5-AD39-DFB0-D6CA2596AB6D}"/>
                  </a:ext>
                </a:extLst>
              </p:cNvPr>
              <p:cNvSpPr/>
              <p:nvPr/>
            </p:nvSpPr>
            <p:spPr>
              <a:xfrm>
                <a:off x="347814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FB67C1-9728-A93A-09EC-B1E0717068E2}"/>
                  </a:ext>
                </a:extLst>
              </p:cNvPr>
              <p:cNvSpPr/>
              <p:nvPr/>
            </p:nvSpPr>
            <p:spPr>
              <a:xfrm>
                <a:off x="3283855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EBF8D3E-1700-608B-880D-020BC22E9790}"/>
                  </a:ext>
                </a:extLst>
              </p:cNvPr>
              <p:cNvSpPr/>
              <p:nvPr/>
            </p:nvSpPr>
            <p:spPr>
              <a:xfrm>
                <a:off x="3089567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1DB341E-0A19-34DF-B547-DD7176C9DC2B}"/>
                  </a:ext>
                </a:extLst>
              </p:cNvPr>
              <p:cNvSpPr/>
              <p:nvPr/>
            </p:nvSpPr>
            <p:spPr>
              <a:xfrm>
                <a:off x="2895280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1DA29F9-3C1D-CFFE-E4D0-A0A28D898C51}"/>
                  </a:ext>
                </a:extLst>
              </p:cNvPr>
              <p:cNvSpPr/>
              <p:nvPr/>
            </p:nvSpPr>
            <p:spPr>
              <a:xfrm>
                <a:off x="2700992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071642C-32DA-5CE6-2F19-1A112C9C437B}"/>
                  </a:ext>
                </a:extLst>
              </p:cNvPr>
              <p:cNvSpPr/>
              <p:nvPr/>
            </p:nvSpPr>
            <p:spPr>
              <a:xfrm>
                <a:off x="250676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7E966BE-CA3E-5D22-FB9B-05A2B6BDD7B2}"/>
                  </a:ext>
                </a:extLst>
              </p:cNvPr>
              <p:cNvSpPr/>
              <p:nvPr/>
            </p:nvSpPr>
            <p:spPr>
              <a:xfrm>
                <a:off x="231248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45248AC-CD9C-A4C5-3089-A68B99C42930}"/>
                  </a:ext>
                </a:extLst>
              </p:cNvPr>
              <p:cNvSpPr/>
              <p:nvPr/>
            </p:nvSpPr>
            <p:spPr>
              <a:xfrm>
                <a:off x="2118194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AEFD593-DFA0-B455-C825-722C04039D14}"/>
                  </a:ext>
                </a:extLst>
              </p:cNvPr>
              <p:cNvSpPr/>
              <p:nvPr/>
            </p:nvSpPr>
            <p:spPr>
              <a:xfrm>
                <a:off x="1923906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8C8E7FC7-2B39-02CF-820F-5F751110227D}"/>
                  </a:ext>
                </a:extLst>
              </p:cNvPr>
              <p:cNvSpPr/>
              <p:nvPr/>
            </p:nvSpPr>
            <p:spPr>
              <a:xfrm>
                <a:off x="1729619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24AB93-7A18-86C6-30D3-151862C08E09}"/>
                  </a:ext>
                </a:extLst>
              </p:cNvPr>
              <p:cNvSpPr/>
              <p:nvPr/>
            </p:nvSpPr>
            <p:spPr>
              <a:xfrm>
                <a:off x="1535331" y="5139299"/>
                <a:ext cx="76286" cy="1285192"/>
              </a:xfrm>
              <a:custGeom>
                <a:avLst/>
                <a:gdLst>
                  <a:gd name="connsiteX0" fmla="*/ 0 w 76286"/>
                  <a:gd name="connsiteY0" fmla="*/ 0 h 1285192"/>
                  <a:gd name="connsiteX1" fmla="*/ 76286 w 76286"/>
                  <a:gd name="connsiteY1" fmla="*/ 0 h 1285192"/>
                  <a:gd name="connsiteX2" fmla="*/ 76286 w 76286"/>
                  <a:gd name="connsiteY2" fmla="*/ 1285193 h 1285192"/>
                  <a:gd name="connsiteX3" fmla="*/ 0 w 76286"/>
                  <a:gd name="connsiteY3" fmla="*/ 1285193 h 128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86" h="1285192">
                    <a:moveTo>
                      <a:pt x="0" y="0"/>
                    </a:moveTo>
                    <a:lnTo>
                      <a:pt x="76286" y="0"/>
                    </a:lnTo>
                    <a:lnTo>
                      <a:pt x="76286" y="1285193"/>
                    </a:lnTo>
                    <a:lnTo>
                      <a:pt x="0" y="1285193"/>
                    </a:lnTo>
                    <a:close/>
                  </a:path>
                </a:pathLst>
              </a:custGeom>
              <a:solidFill>
                <a:srgbClr val="6B5138"/>
              </a:solidFill>
              <a:ln w="63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134F9247-7756-9F3E-6024-6E20FB4794D2}"/>
                </a:ext>
              </a:extLst>
            </p:cNvPr>
            <p:cNvSpPr/>
            <p:nvPr/>
          </p:nvSpPr>
          <p:spPr>
            <a:xfrm>
              <a:off x="1452731" y="4976166"/>
              <a:ext cx="2995572" cy="193303"/>
            </a:xfrm>
            <a:custGeom>
              <a:avLst/>
              <a:gdLst>
                <a:gd name="connsiteX0" fmla="*/ 0 w 2995572"/>
                <a:gd name="connsiteY0" fmla="*/ 0 h 127122"/>
                <a:gd name="connsiteX1" fmla="*/ 2995573 w 2995572"/>
                <a:gd name="connsiteY1" fmla="*/ 0 h 127122"/>
                <a:gd name="connsiteX2" fmla="*/ 2995573 w 2995572"/>
                <a:gd name="connsiteY2" fmla="*/ 127122 h 127122"/>
                <a:gd name="connsiteX3" fmla="*/ 0 w 2995572"/>
                <a:gd name="connsiteY3" fmla="*/ 127122 h 1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572" h="127122">
                  <a:moveTo>
                    <a:pt x="0" y="0"/>
                  </a:moveTo>
                  <a:lnTo>
                    <a:pt x="2995573" y="0"/>
                  </a:lnTo>
                  <a:lnTo>
                    <a:pt x="2995573" y="127122"/>
                  </a:lnTo>
                  <a:lnTo>
                    <a:pt x="0" y="127122"/>
                  </a:lnTo>
                  <a:close/>
                </a:path>
              </a:pathLst>
            </a:custGeom>
            <a:solidFill>
              <a:srgbClr val="493723"/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9AAE218-4A1B-2DC2-664F-7D16D245EA0D}"/>
                </a:ext>
              </a:extLst>
            </p:cNvPr>
            <p:cNvSpPr/>
            <p:nvPr/>
          </p:nvSpPr>
          <p:spPr>
            <a:xfrm>
              <a:off x="2312736" y="4953756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7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7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79" y="125840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505"/>
                    <a:pt x="127" y="60525"/>
                    <a:pt x="127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8CDEACC-49C8-75B2-1145-76516CEB9C28}"/>
                </a:ext>
              </a:extLst>
            </p:cNvPr>
            <p:cNvSpPr/>
            <p:nvPr/>
          </p:nvSpPr>
          <p:spPr>
            <a:xfrm>
              <a:off x="3122604" y="4941063"/>
              <a:ext cx="215658" cy="175900"/>
            </a:xfrm>
            <a:custGeom>
              <a:avLst/>
              <a:gdLst>
                <a:gd name="connsiteX0" fmla="*/ 215659 w 215658"/>
                <a:gd name="connsiteY0" fmla="*/ 65500 h 175900"/>
                <a:gd name="connsiteX1" fmla="*/ 57920 w 215658"/>
                <a:gd name="connsiteY1" fmla="*/ 12495 h 175900"/>
                <a:gd name="connsiteX2" fmla="*/ 66531 w 215658"/>
                <a:gd name="connsiteY2" fmla="*/ 50702 h 175900"/>
                <a:gd name="connsiteX3" fmla="*/ 48033 w 215658"/>
                <a:gd name="connsiteY3" fmla="*/ 155436 h 175900"/>
                <a:gd name="connsiteX4" fmla="*/ 96063 w 215658"/>
                <a:gd name="connsiteY4" fmla="*/ 102432 h 175900"/>
                <a:gd name="connsiteX5" fmla="*/ 118260 w 215658"/>
                <a:gd name="connsiteY5" fmla="*/ 166535 h 175900"/>
                <a:gd name="connsiteX6" fmla="*/ 142880 w 215658"/>
                <a:gd name="connsiteY6" fmla="*/ 120929 h 175900"/>
                <a:gd name="connsiteX7" fmla="*/ 144092 w 215658"/>
                <a:gd name="connsiteY7" fmla="*/ 175146 h 175900"/>
                <a:gd name="connsiteX8" fmla="*/ 179812 w 215658"/>
                <a:gd name="connsiteY8" fmla="*/ 125840 h 175900"/>
                <a:gd name="connsiteX9" fmla="*/ 195822 w 215658"/>
                <a:gd name="connsiteY9" fmla="*/ 144338 h 175900"/>
                <a:gd name="connsiteX10" fmla="*/ 215531 w 215658"/>
                <a:gd name="connsiteY10" fmla="*/ 60525 h 1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900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0" y="120929"/>
                    <a:pt x="142880" y="120929"/>
                  </a:cubicBezTo>
                  <a:cubicBezTo>
                    <a:pt x="142880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76DBFA6-2336-BF6D-F67C-1146BC62A672}"/>
                </a:ext>
              </a:extLst>
            </p:cNvPr>
            <p:cNvSpPr/>
            <p:nvPr/>
          </p:nvSpPr>
          <p:spPr>
            <a:xfrm>
              <a:off x="2302467" y="4929710"/>
              <a:ext cx="215658" cy="175899"/>
            </a:xfrm>
            <a:custGeom>
              <a:avLst/>
              <a:gdLst>
                <a:gd name="connsiteX0" fmla="*/ 0 w 215658"/>
                <a:gd name="connsiteY0" fmla="*/ 65500 h 175899"/>
                <a:gd name="connsiteX1" fmla="*/ 157739 w 215658"/>
                <a:gd name="connsiteY1" fmla="*/ 12495 h 175899"/>
                <a:gd name="connsiteX2" fmla="*/ 149128 w 215658"/>
                <a:gd name="connsiteY2" fmla="*/ 50702 h 175899"/>
                <a:gd name="connsiteX3" fmla="*/ 167626 w 215658"/>
                <a:gd name="connsiteY3" fmla="*/ 155436 h 175899"/>
                <a:gd name="connsiteX4" fmla="*/ 119596 w 215658"/>
                <a:gd name="connsiteY4" fmla="*/ 102432 h 175899"/>
                <a:gd name="connsiteX5" fmla="*/ 97399 w 215658"/>
                <a:gd name="connsiteY5" fmla="*/ 166535 h 175899"/>
                <a:gd name="connsiteX6" fmla="*/ 72778 w 215658"/>
                <a:gd name="connsiteY6" fmla="*/ 120929 h 175899"/>
                <a:gd name="connsiteX7" fmla="*/ 71566 w 215658"/>
                <a:gd name="connsiteY7" fmla="*/ 175146 h 175899"/>
                <a:gd name="connsiteX8" fmla="*/ 35847 w 215658"/>
                <a:gd name="connsiteY8" fmla="*/ 125840 h 175899"/>
                <a:gd name="connsiteX9" fmla="*/ 19837 w 215658"/>
                <a:gd name="connsiteY9" fmla="*/ 144338 h 175899"/>
                <a:gd name="connsiteX10" fmla="*/ 127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0" y="65500"/>
                  </a:moveTo>
                  <a:cubicBezTo>
                    <a:pt x="0" y="65500"/>
                    <a:pt x="36995" y="-34322"/>
                    <a:pt x="157739" y="12495"/>
                  </a:cubicBezTo>
                  <a:cubicBezTo>
                    <a:pt x="278483" y="59313"/>
                    <a:pt x="177448" y="70412"/>
                    <a:pt x="149128" y="50702"/>
                  </a:cubicBezTo>
                  <a:cubicBezTo>
                    <a:pt x="120808" y="30993"/>
                    <a:pt x="187335" y="120929"/>
                    <a:pt x="167626" y="155436"/>
                  </a:cubicBezTo>
                  <a:cubicBezTo>
                    <a:pt x="147916" y="189944"/>
                    <a:pt x="119596" y="102432"/>
                    <a:pt x="119596" y="102432"/>
                  </a:cubicBezTo>
                  <a:cubicBezTo>
                    <a:pt x="119596" y="102432"/>
                    <a:pt x="125783" y="207166"/>
                    <a:pt x="97399" y="166535"/>
                  </a:cubicBezTo>
                  <a:cubicBezTo>
                    <a:pt x="69015" y="125904"/>
                    <a:pt x="72778" y="120929"/>
                    <a:pt x="72778" y="120929"/>
                  </a:cubicBezTo>
                  <a:cubicBezTo>
                    <a:pt x="72778" y="120929"/>
                    <a:pt x="90000" y="176358"/>
                    <a:pt x="71566" y="175146"/>
                  </a:cubicBezTo>
                  <a:cubicBezTo>
                    <a:pt x="53132" y="173934"/>
                    <a:pt x="35847" y="125840"/>
                    <a:pt x="35847" y="125840"/>
                  </a:cubicBezTo>
                  <a:cubicBezTo>
                    <a:pt x="35847" y="125840"/>
                    <a:pt x="42034" y="170171"/>
                    <a:pt x="19837" y="144338"/>
                  </a:cubicBezTo>
                  <a:cubicBezTo>
                    <a:pt x="-2360" y="118441"/>
                    <a:pt x="127" y="60525"/>
                    <a:pt x="127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5CA4D57-BC78-4A61-3DC3-B91F4D46286C}"/>
                </a:ext>
              </a:extLst>
            </p:cNvPr>
            <p:cNvSpPr/>
            <p:nvPr/>
          </p:nvSpPr>
          <p:spPr>
            <a:xfrm>
              <a:off x="3112271" y="4917016"/>
              <a:ext cx="215658" cy="175899"/>
            </a:xfrm>
            <a:custGeom>
              <a:avLst/>
              <a:gdLst>
                <a:gd name="connsiteX0" fmla="*/ 215659 w 215658"/>
                <a:gd name="connsiteY0" fmla="*/ 65500 h 175899"/>
                <a:gd name="connsiteX1" fmla="*/ 57920 w 215658"/>
                <a:gd name="connsiteY1" fmla="*/ 12495 h 175899"/>
                <a:gd name="connsiteX2" fmla="*/ 66531 w 215658"/>
                <a:gd name="connsiteY2" fmla="*/ 50702 h 175899"/>
                <a:gd name="connsiteX3" fmla="*/ 48033 w 215658"/>
                <a:gd name="connsiteY3" fmla="*/ 155436 h 175899"/>
                <a:gd name="connsiteX4" fmla="*/ 96063 w 215658"/>
                <a:gd name="connsiteY4" fmla="*/ 102432 h 175899"/>
                <a:gd name="connsiteX5" fmla="*/ 118260 w 215658"/>
                <a:gd name="connsiteY5" fmla="*/ 166535 h 175899"/>
                <a:gd name="connsiteX6" fmla="*/ 142881 w 215658"/>
                <a:gd name="connsiteY6" fmla="*/ 120929 h 175899"/>
                <a:gd name="connsiteX7" fmla="*/ 144092 w 215658"/>
                <a:gd name="connsiteY7" fmla="*/ 175146 h 175899"/>
                <a:gd name="connsiteX8" fmla="*/ 179812 w 215658"/>
                <a:gd name="connsiteY8" fmla="*/ 125840 h 175899"/>
                <a:gd name="connsiteX9" fmla="*/ 195822 w 215658"/>
                <a:gd name="connsiteY9" fmla="*/ 144338 h 175899"/>
                <a:gd name="connsiteX10" fmla="*/ 215531 w 215658"/>
                <a:gd name="connsiteY10" fmla="*/ 60525 h 17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658" h="175899">
                  <a:moveTo>
                    <a:pt x="215659" y="65500"/>
                  </a:moveTo>
                  <a:cubicBezTo>
                    <a:pt x="215659" y="65500"/>
                    <a:pt x="178664" y="-34322"/>
                    <a:pt x="57920" y="12495"/>
                  </a:cubicBezTo>
                  <a:cubicBezTo>
                    <a:pt x="-62824" y="59313"/>
                    <a:pt x="38210" y="70412"/>
                    <a:pt x="66531" y="50702"/>
                  </a:cubicBezTo>
                  <a:cubicBezTo>
                    <a:pt x="94851" y="30993"/>
                    <a:pt x="28324" y="120929"/>
                    <a:pt x="48033" y="155436"/>
                  </a:cubicBezTo>
                  <a:cubicBezTo>
                    <a:pt x="67742" y="189944"/>
                    <a:pt x="96063" y="102432"/>
                    <a:pt x="96063" y="102432"/>
                  </a:cubicBezTo>
                  <a:cubicBezTo>
                    <a:pt x="96063" y="102432"/>
                    <a:pt x="89876" y="207166"/>
                    <a:pt x="118260" y="166535"/>
                  </a:cubicBezTo>
                  <a:cubicBezTo>
                    <a:pt x="146580" y="125840"/>
                    <a:pt x="142881" y="120929"/>
                    <a:pt x="142881" y="120929"/>
                  </a:cubicBezTo>
                  <a:cubicBezTo>
                    <a:pt x="142881" y="120929"/>
                    <a:pt x="125659" y="176358"/>
                    <a:pt x="144092" y="175146"/>
                  </a:cubicBezTo>
                  <a:cubicBezTo>
                    <a:pt x="162526" y="173934"/>
                    <a:pt x="179812" y="125840"/>
                    <a:pt x="179812" y="125840"/>
                  </a:cubicBezTo>
                  <a:cubicBezTo>
                    <a:pt x="179812" y="125840"/>
                    <a:pt x="173625" y="170171"/>
                    <a:pt x="195822" y="144338"/>
                  </a:cubicBezTo>
                  <a:cubicBezTo>
                    <a:pt x="218019" y="118441"/>
                    <a:pt x="215531" y="60525"/>
                    <a:pt x="215531" y="60525"/>
                  </a:cubicBezTo>
                </a:path>
              </a:pathLst>
            </a:custGeom>
            <a:solidFill>
              <a:srgbClr val="FDBC9E"/>
            </a:solidFill>
            <a:ln w="6374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C79B016B-A9D6-D97F-026A-9C1D3CD52861}"/>
              </a:ext>
            </a:extLst>
          </p:cNvPr>
          <p:cNvSpPr txBox="1"/>
          <p:nvPr/>
        </p:nvSpPr>
        <p:spPr>
          <a:xfrm>
            <a:off x="6954784" y="1978225"/>
            <a:ext cx="3965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Male Fertility on Birthrates</a:t>
            </a:r>
            <a:endParaRPr lang="en-IN" sz="4800" b="1" dirty="0">
              <a:solidFill>
                <a:schemeClr val="tx1">
                  <a:lumMod val="75000"/>
                  <a:lumOff val="25000"/>
                </a:schemeClr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08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6808FAF-F0BF-2A83-C4B8-30429C9A6939}"/>
              </a:ext>
            </a:extLst>
          </p:cNvPr>
          <p:cNvSpPr/>
          <p:nvPr/>
        </p:nvSpPr>
        <p:spPr>
          <a:xfrm>
            <a:off x="6553106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5" name="Graphic 2">
            <a:extLst>
              <a:ext uri="{FF2B5EF4-FFF2-40B4-BE49-F238E27FC236}">
                <a16:creationId xmlns:a16="http://schemas.microsoft.com/office/drawing/2014/main" id="{E5670A01-233D-7103-8F10-8EA9FA9EBF49}"/>
              </a:ext>
            </a:extLst>
          </p:cNvPr>
          <p:cNvGrpSpPr/>
          <p:nvPr/>
        </p:nvGrpSpPr>
        <p:grpSpPr>
          <a:xfrm>
            <a:off x="6500718" y="4106798"/>
            <a:ext cx="1342453" cy="1477803"/>
            <a:chOff x="6838282" y="3820667"/>
            <a:chExt cx="1342453" cy="1477803"/>
          </a:xfrm>
        </p:grpSpPr>
        <p:grpSp>
          <p:nvGrpSpPr>
            <p:cNvPr id="6" name="Graphic 2">
              <a:extLst>
                <a:ext uri="{FF2B5EF4-FFF2-40B4-BE49-F238E27FC236}">
                  <a16:creationId xmlns:a16="http://schemas.microsoft.com/office/drawing/2014/main" id="{09767078-12E8-6E1A-07A9-0F51C0C5D900}"/>
                </a:ext>
              </a:extLst>
            </p:cNvPr>
            <p:cNvGrpSpPr/>
            <p:nvPr/>
          </p:nvGrpSpPr>
          <p:grpSpPr>
            <a:xfrm>
              <a:off x="6838282" y="3820667"/>
              <a:ext cx="1342453" cy="1477803"/>
              <a:chOff x="6838282" y="3820667"/>
              <a:chExt cx="1342453" cy="147780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C0DF243-A3DA-C458-6F61-A97A26E11FA3}"/>
                  </a:ext>
                </a:extLst>
              </p:cNvPr>
              <p:cNvSpPr/>
              <p:nvPr/>
            </p:nvSpPr>
            <p:spPr>
              <a:xfrm>
                <a:off x="6838282" y="401116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9DB596B-9358-4216-A846-0418290516A0}"/>
                  </a:ext>
                </a:extLst>
              </p:cNvPr>
              <p:cNvSpPr/>
              <p:nvPr/>
            </p:nvSpPr>
            <p:spPr>
              <a:xfrm>
                <a:off x="6937914" y="410679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DEBECB2-6443-6B3D-124E-3F330932CE1D}"/>
                  </a:ext>
                </a:extLst>
              </p:cNvPr>
              <p:cNvSpPr/>
              <p:nvPr/>
            </p:nvSpPr>
            <p:spPr>
              <a:xfrm>
                <a:off x="6838282" y="385876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8 h 155638"/>
                  <a:gd name="connsiteX2" fmla="*/ 1342454 w 1342453"/>
                  <a:gd name="connsiteY2" fmla="*/ 155638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8"/>
                    </a:lnTo>
                    <a:lnTo>
                      <a:pt x="1342454" y="155638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60"/>
                      <a:pt x="95441" y="40100"/>
                      <a:pt x="116300" y="40100"/>
                    </a:cubicBezTo>
                    <a:cubicBezTo>
                      <a:pt x="137160" y="40100"/>
                      <a:pt x="154019" y="56960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60"/>
                      <a:pt x="234125" y="40100"/>
                      <a:pt x="254984" y="40100"/>
                    </a:cubicBezTo>
                    <a:cubicBezTo>
                      <a:pt x="275844" y="40100"/>
                      <a:pt x="292703" y="56960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60"/>
                      <a:pt x="372809" y="40100"/>
                      <a:pt x="393668" y="40100"/>
                    </a:cubicBezTo>
                    <a:cubicBezTo>
                      <a:pt x="414528" y="40100"/>
                      <a:pt x="431387" y="56960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60"/>
                      <a:pt x="511493" y="40100"/>
                      <a:pt x="532352" y="40100"/>
                    </a:cubicBezTo>
                    <a:cubicBezTo>
                      <a:pt x="553212" y="40100"/>
                      <a:pt x="570071" y="56960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60"/>
                      <a:pt x="650177" y="40100"/>
                      <a:pt x="671036" y="40100"/>
                    </a:cubicBezTo>
                    <a:cubicBezTo>
                      <a:pt x="691896" y="40100"/>
                      <a:pt x="708755" y="56960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60"/>
                      <a:pt x="788861" y="40100"/>
                      <a:pt x="809720" y="40100"/>
                    </a:cubicBezTo>
                    <a:cubicBezTo>
                      <a:pt x="830580" y="40100"/>
                      <a:pt x="847439" y="56960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60"/>
                      <a:pt x="927545" y="40100"/>
                      <a:pt x="948404" y="40100"/>
                    </a:cubicBezTo>
                    <a:cubicBezTo>
                      <a:pt x="969264" y="40100"/>
                      <a:pt x="986123" y="56960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60"/>
                      <a:pt x="1066229" y="40100"/>
                      <a:pt x="1087088" y="40100"/>
                    </a:cubicBezTo>
                    <a:cubicBezTo>
                      <a:pt x="1107948" y="40100"/>
                      <a:pt x="1124807" y="56960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60"/>
                      <a:pt x="1204913" y="40100"/>
                      <a:pt x="1225772" y="40100"/>
                    </a:cubicBezTo>
                    <a:cubicBezTo>
                      <a:pt x="1246632" y="40100"/>
                      <a:pt x="1263491" y="56960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29BA374-B443-ECBE-D60A-84DA3E75FE1A}"/>
                  </a:ext>
                </a:extLst>
              </p:cNvPr>
              <p:cNvSpPr/>
              <p:nvPr/>
            </p:nvSpPr>
            <p:spPr>
              <a:xfrm>
                <a:off x="6890670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97BCC6B-FB97-9B88-28A4-25504E3436F4}"/>
                  </a:ext>
                </a:extLst>
              </p:cNvPr>
              <p:cNvSpPr/>
              <p:nvPr/>
            </p:nvSpPr>
            <p:spPr>
              <a:xfrm>
                <a:off x="7029068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7DF60F-C0E5-8969-4607-0C52DF5139A9}"/>
                  </a:ext>
                </a:extLst>
              </p:cNvPr>
              <p:cNvSpPr/>
              <p:nvPr/>
            </p:nvSpPr>
            <p:spPr>
              <a:xfrm>
                <a:off x="716813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B26021-F842-9346-841D-A06711713C99}"/>
                  </a:ext>
                </a:extLst>
              </p:cNvPr>
              <p:cNvSpPr/>
              <p:nvPr/>
            </p:nvSpPr>
            <p:spPr>
              <a:xfrm>
                <a:off x="7306817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707255A-D5DA-3CC1-C363-15A13757FAB2}"/>
                  </a:ext>
                </a:extLst>
              </p:cNvPr>
              <p:cNvSpPr/>
              <p:nvPr/>
            </p:nvSpPr>
            <p:spPr>
              <a:xfrm>
                <a:off x="7445501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7284E99-2C38-88DC-9C2F-05BE81C11A3E}"/>
                  </a:ext>
                </a:extLst>
              </p:cNvPr>
              <p:cNvSpPr/>
              <p:nvPr/>
            </p:nvSpPr>
            <p:spPr>
              <a:xfrm>
                <a:off x="7583995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59C7B1-A8B2-D065-C431-DCA60C408627}"/>
                  </a:ext>
                </a:extLst>
              </p:cNvPr>
              <p:cNvSpPr/>
              <p:nvPr/>
            </p:nvSpPr>
            <p:spPr>
              <a:xfrm>
                <a:off x="7722964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AE9257E-87C1-77A2-68C3-8EF265B5329E}"/>
                  </a:ext>
                </a:extLst>
              </p:cNvPr>
              <p:cNvSpPr/>
              <p:nvPr/>
            </p:nvSpPr>
            <p:spPr>
              <a:xfrm>
                <a:off x="7862029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52ECDC-AA78-669D-15EB-0AA565B38A88}"/>
                  </a:ext>
                </a:extLst>
              </p:cNvPr>
              <p:cNvSpPr/>
              <p:nvPr/>
            </p:nvSpPr>
            <p:spPr>
              <a:xfrm>
                <a:off x="8000713" y="382066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9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9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DDB4FEBB-5913-EC0B-B837-B5BB637076BB}"/>
                </a:ext>
              </a:extLst>
            </p:cNvPr>
            <p:cNvGrpSpPr/>
            <p:nvPr/>
          </p:nvGrpSpPr>
          <p:grpSpPr>
            <a:xfrm>
              <a:off x="7181249" y="4309780"/>
              <a:ext cx="715026" cy="647881"/>
              <a:chOff x="7181249" y="4309780"/>
              <a:chExt cx="715026" cy="647881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8D5034-6B54-CC7F-3B42-D8A3F42360FC}"/>
                  </a:ext>
                </a:extLst>
              </p:cNvPr>
              <p:cNvSpPr/>
              <p:nvPr/>
            </p:nvSpPr>
            <p:spPr>
              <a:xfrm>
                <a:off x="7207896" y="4326944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7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4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9"/>
                      <a:pt x="675542" y="280317"/>
                    </a:cubicBezTo>
                    <a:cubicBezTo>
                      <a:pt x="664778" y="316893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7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8"/>
                      <a:pt x="185385" y="490533"/>
                    </a:cubicBezTo>
                    <a:cubicBezTo>
                      <a:pt x="153477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8" y="87816"/>
                      <a:pt x="59655" y="20475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E77F9F4-AFB9-FA46-8A0C-EAC5FC2CE17F}"/>
                  </a:ext>
                </a:extLst>
              </p:cNvPr>
              <p:cNvSpPr/>
              <p:nvPr/>
            </p:nvSpPr>
            <p:spPr>
              <a:xfrm>
                <a:off x="7181249" y="4309780"/>
                <a:ext cx="688379" cy="630717"/>
              </a:xfrm>
              <a:custGeom>
                <a:avLst/>
                <a:gdLst>
                  <a:gd name="connsiteX0" fmla="*/ 345310 w 688379"/>
                  <a:gd name="connsiteY0" fmla="*/ 103056 h 630717"/>
                  <a:gd name="connsiteX1" fmla="*/ 367408 w 688379"/>
                  <a:gd name="connsiteY1" fmla="*/ 72957 h 630717"/>
                  <a:gd name="connsiteX2" fmla="*/ 466087 w 688379"/>
                  <a:gd name="connsiteY2" fmla="*/ 10092 h 630717"/>
                  <a:gd name="connsiteX3" fmla="*/ 685353 w 688379"/>
                  <a:gd name="connsiteY3" fmla="*/ 147729 h 630717"/>
                  <a:gd name="connsiteX4" fmla="*/ 687924 w 688379"/>
                  <a:gd name="connsiteY4" fmla="*/ 200878 h 630717"/>
                  <a:gd name="connsiteX5" fmla="*/ 675542 w 688379"/>
                  <a:gd name="connsiteY5" fmla="*/ 280316 h 630717"/>
                  <a:gd name="connsiteX6" fmla="*/ 621154 w 688379"/>
                  <a:gd name="connsiteY6" fmla="*/ 377662 h 630717"/>
                  <a:gd name="connsiteX7" fmla="*/ 546478 w 688379"/>
                  <a:gd name="connsiteY7" fmla="*/ 450528 h 630717"/>
                  <a:gd name="connsiteX8" fmla="*/ 403698 w 688379"/>
                  <a:gd name="connsiteY8" fmla="*/ 572448 h 630717"/>
                  <a:gd name="connsiteX9" fmla="*/ 340452 w 688379"/>
                  <a:gd name="connsiteY9" fmla="*/ 629503 h 630717"/>
                  <a:gd name="connsiteX10" fmla="*/ 336166 w 688379"/>
                  <a:gd name="connsiteY10" fmla="*/ 629503 h 630717"/>
                  <a:gd name="connsiteX11" fmla="*/ 185385 w 688379"/>
                  <a:gd name="connsiteY11" fmla="*/ 490533 h 630717"/>
                  <a:gd name="connsiteX12" fmla="*/ 91754 w 688379"/>
                  <a:gd name="connsiteY12" fmla="*/ 403380 h 630717"/>
                  <a:gd name="connsiteX13" fmla="*/ 31366 w 688379"/>
                  <a:gd name="connsiteY13" fmla="*/ 324513 h 630717"/>
                  <a:gd name="connsiteX14" fmla="*/ 3362 w 688379"/>
                  <a:gd name="connsiteY14" fmla="*/ 236311 h 630717"/>
                  <a:gd name="connsiteX15" fmla="*/ 314 w 688379"/>
                  <a:gd name="connsiteY15" fmla="*/ 168303 h 630717"/>
                  <a:gd name="connsiteX16" fmla="*/ 138522 w 688379"/>
                  <a:gd name="connsiteY16" fmla="*/ 4282 h 630717"/>
                  <a:gd name="connsiteX17" fmla="*/ 306829 w 688379"/>
                  <a:gd name="connsiteY17" fmla="*/ 53907 h 630717"/>
                  <a:gd name="connsiteX18" fmla="*/ 343405 w 688379"/>
                  <a:gd name="connsiteY18" fmla="*/ 100199 h 630717"/>
                  <a:gd name="connsiteX19" fmla="*/ 345215 w 688379"/>
                  <a:gd name="connsiteY19" fmla="*/ 103056 h 63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8379" h="630717">
                    <a:moveTo>
                      <a:pt x="345310" y="103056"/>
                    </a:moveTo>
                    <a:cubicBezTo>
                      <a:pt x="352168" y="92198"/>
                      <a:pt x="359312" y="82197"/>
                      <a:pt x="367408" y="72957"/>
                    </a:cubicBezTo>
                    <a:cubicBezTo>
                      <a:pt x="394173" y="42382"/>
                      <a:pt x="426368" y="20093"/>
                      <a:pt x="466087" y="10092"/>
                    </a:cubicBezTo>
                    <a:cubicBezTo>
                      <a:pt x="562099" y="-14006"/>
                      <a:pt x="664874" y="40763"/>
                      <a:pt x="685353" y="147729"/>
                    </a:cubicBezTo>
                    <a:cubicBezTo>
                      <a:pt x="688686" y="165350"/>
                      <a:pt x="688781" y="183066"/>
                      <a:pt x="687924" y="200878"/>
                    </a:cubicBezTo>
                    <a:cubicBezTo>
                      <a:pt x="686686" y="227834"/>
                      <a:pt x="683162" y="254408"/>
                      <a:pt x="675542" y="280316"/>
                    </a:cubicBezTo>
                    <a:cubicBezTo>
                      <a:pt x="664778" y="316892"/>
                      <a:pt x="645728" y="348801"/>
                      <a:pt x="621154" y="377662"/>
                    </a:cubicBezTo>
                    <a:cubicBezTo>
                      <a:pt x="598484" y="404237"/>
                      <a:pt x="572767" y="427668"/>
                      <a:pt x="546478" y="450528"/>
                    </a:cubicBezTo>
                    <a:cubicBezTo>
                      <a:pt x="499234" y="491581"/>
                      <a:pt x="450752" y="531110"/>
                      <a:pt x="403698" y="572448"/>
                    </a:cubicBezTo>
                    <a:cubicBezTo>
                      <a:pt x="382362" y="591213"/>
                      <a:pt x="361216" y="610167"/>
                      <a:pt x="340452" y="629503"/>
                    </a:cubicBezTo>
                    <a:cubicBezTo>
                      <a:pt x="338738" y="631122"/>
                      <a:pt x="337880" y="631122"/>
                      <a:pt x="336166" y="629503"/>
                    </a:cubicBezTo>
                    <a:cubicBezTo>
                      <a:pt x="287303" y="581688"/>
                      <a:pt x="236439" y="535967"/>
                      <a:pt x="185385" y="490533"/>
                    </a:cubicBezTo>
                    <a:cubicBezTo>
                      <a:pt x="153476" y="462244"/>
                      <a:pt x="121472" y="434050"/>
                      <a:pt x="91754" y="403380"/>
                    </a:cubicBezTo>
                    <a:cubicBezTo>
                      <a:pt x="68513" y="379472"/>
                      <a:pt x="47368" y="354040"/>
                      <a:pt x="31366" y="324513"/>
                    </a:cubicBezTo>
                    <a:cubicBezTo>
                      <a:pt x="16412" y="296890"/>
                      <a:pt x="7553" y="267363"/>
                      <a:pt x="3362" y="236311"/>
                    </a:cubicBezTo>
                    <a:cubicBezTo>
                      <a:pt x="314" y="213737"/>
                      <a:pt x="-543" y="191067"/>
                      <a:pt x="314" y="168303"/>
                    </a:cubicBezTo>
                    <a:cubicBezTo>
                      <a:pt x="3457" y="87816"/>
                      <a:pt x="59655" y="20474"/>
                      <a:pt x="138522" y="4282"/>
                    </a:cubicBezTo>
                    <a:cubicBezTo>
                      <a:pt x="203102" y="-8958"/>
                      <a:pt x="259204" y="8759"/>
                      <a:pt x="306829" y="53907"/>
                    </a:cubicBezTo>
                    <a:cubicBezTo>
                      <a:pt x="321212" y="67528"/>
                      <a:pt x="333213" y="83149"/>
                      <a:pt x="343405" y="100199"/>
                    </a:cubicBezTo>
                    <a:cubicBezTo>
                      <a:pt x="343881" y="101056"/>
                      <a:pt x="344453" y="101818"/>
                      <a:pt x="345215" y="103056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1A5ECDB0-0CB7-FF5B-919B-DD6CDF944C43}"/>
              </a:ext>
            </a:extLst>
          </p:cNvPr>
          <p:cNvSpPr/>
          <p:nvPr/>
        </p:nvSpPr>
        <p:spPr>
          <a:xfrm>
            <a:off x="1367030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aphic 2">
            <a:extLst>
              <a:ext uri="{FF2B5EF4-FFF2-40B4-BE49-F238E27FC236}">
                <a16:creationId xmlns:a16="http://schemas.microsoft.com/office/drawing/2014/main" id="{321BF19C-4C48-EF92-714C-CB5E36423ECC}"/>
              </a:ext>
            </a:extLst>
          </p:cNvPr>
          <p:cNvGrpSpPr/>
          <p:nvPr/>
        </p:nvGrpSpPr>
        <p:grpSpPr>
          <a:xfrm>
            <a:off x="1308100" y="1926495"/>
            <a:ext cx="1342453" cy="1477803"/>
            <a:chOff x="4014787" y="1557337"/>
            <a:chExt cx="1342453" cy="1477803"/>
          </a:xfrm>
        </p:grpSpPr>
        <p:grpSp>
          <p:nvGrpSpPr>
            <p:cNvPr id="75" name="Graphic 2">
              <a:extLst>
                <a:ext uri="{FF2B5EF4-FFF2-40B4-BE49-F238E27FC236}">
                  <a16:creationId xmlns:a16="http://schemas.microsoft.com/office/drawing/2014/main" id="{7A61A763-6B9D-AFBA-9CDF-10AD21F36CA3}"/>
                </a:ext>
              </a:extLst>
            </p:cNvPr>
            <p:cNvGrpSpPr/>
            <p:nvPr/>
          </p:nvGrpSpPr>
          <p:grpSpPr>
            <a:xfrm>
              <a:off x="4014787" y="1557337"/>
              <a:ext cx="1342453" cy="1477803"/>
              <a:chOff x="4014787" y="1557337"/>
              <a:chExt cx="1342453" cy="147780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C5AAF6-1F27-6B31-3A0D-D0C8CBB390C1}"/>
                  </a:ext>
                </a:extLst>
              </p:cNvPr>
              <p:cNvSpPr/>
              <p:nvPr/>
            </p:nvSpPr>
            <p:spPr>
              <a:xfrm>
                <a:off x="4014787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5298D73-0605-200E-5D3E-87F096125B4D}"/>
                  </a:ext>
                </a:extLst>
              </p:cNvPr>
              <p:cNvSpPr/>
              <p:nvPr/>
            </p:nvSpPr>
            <p:spPr>
              <a:xfrm>
                <a:off x="4114513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59F3009-B19E-5364-968C-4C48F5DD1A50}"/>
                  </a:ext>
                </a:extLst>
              </p:cNvPr>
              <p:cNvSpPr/>
              <p:nvPr/>
            </p:nvSpPr>
            <p:spPr>
              <a:xfrm>
                <a:off x="4014787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10625A8-2E7A-F32A-83CE-978091E4C243}"/>
                  </a:ext>
                </a:extLst>
              </p:cNvPr>
              <p:cNvSpPr/>
              <p:nvPr/>
            </p:nvSpPr>
            <p:spPr>
              <a:xfrm>
                <a:off x="406717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2533614-870F-3423-BE4E-105AC9D6864E}"/>
                  </a:ext>
                </a:extLst>
              </p:cNvPr>
              <p:cNvSpPr/>
              <p:nvPr/>
            </p:nvSpPr>
            <p:spPr>
              <a:xfrm>
                <a:off x="42056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B5135AD-51AD-77D7-A084-D1EFE6320D4D}"/>
                  </a:ext>
                </a:extLst>
              </p:cNvPr>
              <p:cNvSpPr/>
              <p:nvPr/>
            </p:nvSpPr>
            <p:spPr>
              <a:xfrm>
                <a:off x="434463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C36CF92-7037-D011-2DCC-3A4B23F56B36}"/>
                  </a:ext>
                </a:extLst>
              </p:cNvPr>
              <p:cNvSpPr/>
              <p:nvPr/>
            </p:nvSpPr>
            <p:spPr>
              <a:xfrm>
                <a:off x="44834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A899A8E-6B8C-D46A-599C-FAF707D1544C}"/>
                  </a:ext>
                </a:extLst>
              </p:cNvPr>
              <p:cNvSpPr/>
              <p:nvPr/>
            </p:nvSpPr>
            <p:spPr>
              <a:xfrm>
                <a:off x="462210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F943E8C-D572-6FA6-984F-F2D1E4F35FE0}"/>
                  </a:ext>
                </a:extLst>
              </p:cNvPr>
              <p:cNvSpPr/>
              <p:nvPr/>
            </p:nvSpPr>
            <p:spPr>
              <a:xfrm>
                <a:off x="476049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359903-53F6-27E1-E941-E6AD428518B4}"/>
                  </a:ext>
                </a:extLst>
              </p:cNvPr>
              <p:cNvSpPr/>
              <p:nvPr/>
            </p:nvSpPr>
            <p:spPr>
              <a:xfrm>
                <a:off x="48995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5794E2D-88ED-8AD0-9D60-98E1214559AF}"/>
                  </a:ext>
                </a:extLst>
              </p:cNvPr>
              <p:cNvSpPr/>
              <p:nvPr/>
            </p:nvSpPr>
            <p:spPr>
              <a:xfrm>
                <a:off x="503853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A376864-B390-9FAC-08DD-E7FB4B968C9F}"/>
                  </a:ext>
                </a:extLst>
              </p:cNvPr>
              <p:cNvSpPr/>
              <p:nvPr/>
            </p:nvSpPr>
            <p:spPr>
              <a:xfrm>
                <a:off x="5177313" y="1557337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0A30998-2F8E-627D-8018-F2F73E6A9404}"/>
                </a:ext>
              </a:extLst>
            </p:cNvPr>
            <p:cNvSpPr/>
            <p:nvPr/>
          </p:nvSpPr>
          <p:spPr>
            <a:xfrm>
              <a:off x="4304396" y="2073115"/>
              <a:ext cx="814493" cy="685736"/>
            </a:xfrm>
            <a:custGeom>
              <a:avLst/>
              <a:gdLst>
                <a:gd name="connsiteX0" fmla="*/ 644111 w 814493"/>
                <a:gd name="connsiteY0" fmla="*/ 256699 h 685736"/>
                <a:gd name="connsiteX1" fmla="*/ 810704 w 814493"/>
                <a:gd name="connsiteY1" fmla="*/ 210121 h 685736"/>
                <a:gd name="connsiteX2" fmla="*/ 656875 w 814493"/>
                <a:gd name="connsiteY2" fmla="*/ 157544 h 685736"/>
                <a:gd name="connsiteX3" fmla="*/ 474852 w 814493"/>
                <a:gd name="connsiteY3" fmla="*/ 0 h 685736"/>
                <a:gd name="connsiteX4" fmla="*/ 290734 w 814493"/>
                <a:gd name="connsiteY4" fmla="*/ 184118 h 685736"/>
                <a:gd name="connsiteX5" fmla="*/ 343502 w 814493"/>
                <a:gd name="connsiteY5" fmla="*/ 313087 h 685736"/>
                <a:gd name="connsiteX6" fmla="*/ 350170 w 814493"/>
                <a:gd name="connsiteY6" fmla="*/ 337566 h 685736"/>
                <a:gd name="connsiteX7" fmla="*/ 213486 w 814493"/>
                <a:gd name="connsiteY7" fmla="*/ 217837 h 685736"/>
                <a:gd name="connsiteX8" fmla="*/ 172910 w 814493"/>
                <a:gd name="connsiteY8" fmla="*/ 330422 h 685736"/>
                <a:gd name="connsiteX9" fmla="*/ 41750 w 814493"/>
                <a:gd name="connsiteY9" fmla="*/ 204883 h 685736"/>
                <a:gd name="connsiteX10" fmla="*/ 102710 w 814493"/>
                <a:gd name="connsiteY10" fmla="*/ 600361 h 685736"/>
                <a:gd name="connsiteX11" fmla="*/ 627729 w 814493"/>
                <a:gd name="connsiteY11" fmla="*/ 675037 h 685736"/>
                <a:gd name="connsiteX12" fmla="*/ 627729 w 814493"/>
                <a:gd name="connsiteY12" fmla="*/ 674846 h 685736"/>
                <a:gd name="connsiteX13" fmla="*/ 784796 w 814493"/>
                <a:gd name="connsiteY13" fmla="*/ 492728 h 685736"/>
                <a:gd name="connsiteX14" fmla="*/ 644873 w 814493"/>
                <a:gd name="connsiteY14" fmla="*/ 313944 h 685736"/>
                <a:gd name="connsiteX15" fmla="*/ 632967 w 814493"/>
                <a:gd name="connsiteY15" fmla="*/ 278511 h 685736"/>
                <a:gd name="connsiteX16" fmla="*/ 644207 w 814493"/>
                <a:gd name="connsiteY16" fmla="*/ 256603 h 6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4493" h="685736">
                  <a:moveTo>
                    <a:pt x="644111" y="256699"/>
                  </a:moveTo>
                  <a:cubicBezTo>
                    <a:pt x="704309" y="244983"/>
                    <a:pt x="838707" y="217551"/>
                    <a:pt x="810704" y="210121"/>
                  </a:cubicBezTo>
                  <a:cubicBezTo>
                    <a:pt x="765555" y="198120"/>
                    <a:pt x="694404" y="171831"/>
                    <a:pt x="656875" y="157544"/>
                  </a:cubicBezTo>
                  <a:cubicBezTo>
                    <a:pt x="643921" y="68485"/>
                    <a:pt x="567531" y="0"/>
                    <a:pt x="474852" y="0"/>
                  </a:cubicBezTo>
                  <a:cubicBezTo>
                    <a:pt x="373125" y="0"/>
                    <a:pt x="290734" y="82487"/>
                    <a:pt x="290734" y="184118"/>
                  </a:cubicBezTo>
                  <a:cubicBezTo>
                    <a:pt x="290734" y="234315"/>
                    <a:pt x="310832" y="279844"/>
                    <a:pt x="343502" y="313087"/>
                  </a:cubicBezTo>
                  <a:cubicBezTo>
                    <a:pt x="348360" y="323183"/>
                    <a:pt x="350075" y="331184"/>
                    <a:pt x="350170" y="337566"/>
                  </a:cubicBezTo>
                  <a:cubicBezTo>
                    <a:pt x="221773" y="307467"/>
                    <a:pt x="213486" y="217837"/>
                    <a:pt x="213486" y="217837"/>
                  </a:cubicBezTo>
                  <a:cubicBezTo>
                    <a:pt x="213486" y="217837"/>
                    <a:pt x="163766" y="240411"/>
                    <a:pt x="172910" y="330422"/>
                  </a:cubicBezTo>
                  <a:cubicBezTo>
                    <a:pt x="84803" y="284702"/>
                    <a:pt x="41750" y="204883"/>
                    <a:pt x="41750" y="204883"/>
                  </a:cubicBezTo>
                  <a:cubicBezTo>
                    <a:pt x="-34735" y="363093"/>
                    <a:pt x="-1303" y="494252"/>
                    <a:pt x="102710" y="600361"/>
                  </a:cubicBezTo>
                  <a:cubicBezTo>
                    <a:pt x="227202" y="727424"/>
                    <a:pt x="627729" y="675037"/>
                    <a:pt x="627729" y="675037"/>
                  </a:cubicBezTo>
                  <a:cubicBezTo>
                    <a:pt x="627729" y="675037"/>
                    <a:pt x="627729" y="675037"/>
                    <a:pt x="627729" y="674846"/>
                  </a:cubicBezTo>
                  <a:cubicBezTo>
                    <a:pt x="716597" y="661797"/>
                    <a:pt x="784796" y="585216"/>
                    <a:pt x="784796" y="492728"/>
                  </a:cubicBezTo>
                  <a:cubicBezTo>
                    <a:pt x="784796" y="406241"/>
                    <a:pt x="725265" y="333756"/>
                    <a:pt x="644873" y="313944"/>
                  </a:cubicBezTo>
                  <a:cubicBezTo>
                    <a:pt x="629157" y="304133"/>
                    <a:pt x="629538" y="289465"/>
                    <a:pt x="632967" y="278511"/>
                  </a:cubicBezTo>
                  <a:cubicBezTo>
                    <a:pt x="637158" y="271463"/>
                    <a:pt x="640873" y="264128"/>
                    <a:pt x="644207" y="25660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3573B807-B2D2-5F0A-00F7-9C9320D34A35}"/>
                </a:ext>
              </a:extLst>
            </p:cNvPr>
            <p:cNvGrpSpPr/>
            <p:nvPr/>
          </p:nvGrpSpPr>
          <p:grpSpPr>
            <a:xfrm>
              <a:off x="4278884" y="2048541"/>
              <a:ext cx="814408" cy="685736"/>
              <a:chOff x="4278884" y="2048541"/>
              <a:chExt cx="814408" cy="685736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13180C4-584D-B813-C072-ACE23D791544}"/>
                  </a:ext>
                </a:extLst>
              </p:cNvPr>
              <p:cNvSpPr/>
              <p:nvPr/>
            </p:nvSpPr>
            <p:spPr>
              <a:xfrm>
                <a:off x="4894992" y="2196464"/>
                <a:ext cx="198300" cy="114204"/>
              </a:xfrm>
              <a:custGeom>
                <a:avLst/>
                <a:gdLst>
                  <a:gd name="connsiteX0" fmla="*/ 15526 w 198300"/>
                  <a:gd name="connsiteY0" fmla="*/ 0 h 114204"/>
                  <a:gd name="connsiteX1" fmla="*/ 194500 w 198300"/>
                  <a:gd name="connsiteY1" fmla="*/ 62294 h 114204"/>
                  <a:gd name="connsiteX2" fmla="*/ 0 w 198300"/>
                  <a:gd name="connsiteY2" fmla="*/ 114205 h 114204"/>
                  <a:gd name="connsiteX3" fmla="*/ 15526 w 198300"/>
                  <a:gd name="connsiteY3" fmla="*/ 95 h 114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300" h="114204">
                    <a:moveTo>
                      <a:pt x="15526" y="0"/>
                    </a:moveTo>
                    <a:cubicBezTo>
                      <a:pt x="15526" y="0"/>
                      <a:pt x="130969" y="45434"/>
                      <a:pt x="194500" y="62294"/>
                    </a:cubicBezTo>
                    <a:cubicBezTo>
                      <a:pt x="230410" y="71819"/>
                      <a:pt x="0" y="114205"/>
                      <a:pt x="0" y="114205"/>
                    </a:cubicBezTo>
                    <a:lnTo>
                      <a:pt x="15526" y="95"/>
                    </a:lnTo>
                    <a:close/>
                  </a:path>
                </a:pathLst>
              </a:custGeom>
              <a:solidFill>
                <a:srgbClr val="ED1E2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5A600B7-B54A-8942-BC9C-D0D3253A1E6E}"/>
                  </a:ext>
                </a:extLst>
              </p:cNvPr>
              <p:cNvSpPr/>
              <p:nvPr/>
            </p:nvSpPr>
            <p:spPr>
              <a:xfrm>
                <a:off x="4278884" y="2048541"/>
                <a:ext cx="784795" cy="685736"/>
              </a:xfrm>
              <a:custGeom>
                <a:avLst/>
                <a:gdLst>
                  <a:gd name="connsiteX0" fmla="*/ 784701 w 784795"/>
                  <a:gd name="connsiteY0" fmla="*/ 492823 h 685736"/>
                  <a:gd name="connsiteX1" fmla="*/ 644778 w 784795"/>
                  <a:gd name="connsiteY1" fmla="*/ 314039 h 685736"/>
                  <a:gd name="connsiteX2" fmla="*/ 632872 w 784795"/>
                  <a:gd name="connsiteY2" fmla="*/ 278606 h 685736"/>
                  <a:gd name="connsiteX3" fmla="*/ 658875 w 784795"/>
                  <a:gd name="connsiteY3" fmla="*/ 184118 h 685736"/>
                  <a:gd name="connsiteX4" fmla="*/ 474757 w 784795"/>
                  <a:gd name="connsiteY4" fmla="*/ 0 h 685736"/>
                  <a:gd name="connsiteX5" fmla="*/ 290639 w 784795"/>
                  <a:gd name="connsiteY5" fmla="*/ 184118 h 685736"/>
                  <a:gd name="connsiteX6" fmla="*/ 343407 w 784795"/>
                  <a:gd name="connsiteY6" fmla="*/ 313087 h 685736"/>
                  <a:gd name="connsiteX7" fmla="*/ 339978 w 784795"/>
                  <a:gd name="connsiteY7" fmla="*/ 359188 h 685736"/>
                  <a:gd name="connsiteX8" fmla="*/ 41750 w 784795"/>
                  <a:gd name="connsiteY8" fmla="*/ 204883 h 685736"/>
                  <a:gd name="connsiteX9" fmla="*/ 102710 w 784795"/>
                  <a:gd name="connsiteY9" fmla="*/ 600361 h 685736"/>
                  <a:gd name="connsiteX10" fmla="*/ 627728 w 784795"/>
                  <a:gd name="connsiteY10" fmla="*/ 675037 h 685736"/>
                  <a:gd name="connsiteX11" fmla="*/ 627728 w 784795"/>
                  <a:gd name="connsiteY11" fmla="*/ 674846 h 685736"/>
                  <a:gd name="connsiteX12" fmla="*/ 784796 w 784795"/>
                  <a:gd name="connsiteY12" fmla="*/ 492728 h 68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795" h="685736">
                    <a:moveTo>
                      <a:pt x="784701" y="492823"/>
                    </a:moveTo>
                    <a:cubicBezTo>
                      <a:pt x="784701" y="406337"/>
                      <a:pt x="725074" y="333851"/>
                      <a:pt x="644778" y="314039"/>
                    </a:cubicBezTo>
                    <a:cubicBezTo>
                      <a:pt x="629062" y="304229"/>
                      <a:pt x="629443" y="289560"/>
                      <a:pt x="632872" y="278606"/>
                    </a:cubicBezTo>
                    <a:cubicBezTo>
                      <a:pt x="649446" y="250984"/>
                      <a:pt x="658875" y="218694"/>
                      <a:pt x="658875" y="184118"/>
                    </a:cubicBezTo>
                    <a:cubicBezTo>
                      <a:pt x="658875" y="82391"/>
                      <a:pt x="576389" y="0"/>
                      <a:pt x="474757" y="0"/>
                    </a:cubicBezTo>
                    <a:cubicBezTo>
                      <a:pt x="373125" y="0"/>
                      <a:pt x="290639" y="82487"/>
                      <a:pt x="290639" y="184118"/>
                    </a:cubicBezTo>
                    <a:cubicBezTo>
                      <a:pt x="290639" y="234315"/>
                      <a:pt x="310736" y="279844"/>
                      <a:pt x="343407" y="313087"/>
                    </a:cubicBezTo>
                    <a:cubicBezTo>
                      <a:pt x="360457" y="348425"/>
                      <a:pt x="339978" y="359188"/>
                      <a:pt x="339978" y="359188"/>
                    </a:cubicBezTo>
                    <a:cubicBezTo>
                      <a:pt x="139001" y="385096"/>
                      <a:pt x="41750" y="204883"/>
                      <a:pt x="41750" y="204883"/>
                    </a:cubicBezTo>
                    <a:cubicBezTo>
                      <a:pt x="-34735" y="363093"/>
                      <a:pt x="-1303" y="494252"/>
                      <a:pt x="102710" y="600361"/>
                    </a:cubicBezTo>
                    <a:cubicBezTo>
                      <a:pt x="227202" y="727424"/>
                      <a:pt x="627728" y="675037"/>
                      <a:pt x="627728" y="675037"/>
                    </a:cubicBezTo>
                    <a:cubicBezTo>
                      <a:pt x="627728" y="675037"/>
                      <a:pt x="627728" y="675037"/>
                      <a:pt x="627728" y="674846"/>
                    </a:cubicBezTo>
                    <a:cubicBezTo>
                      <a:pt x="716597" y="661797"/>
                      <a:pt x="784796" y="585216"/>
                      <a:pt x="784796" y="492728"/>
                    </a:cubicBezTo>
                    <a:close/>
                  </a:path>
                </a:pathLst>
              </a:custGeom>
              <a:solidFill>
                <a:srgbClr val="FFDF1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BA274B9-5F47-182B-78DB-FC5B2A514567}"/>
                  </a:ext>
                </a:extLst>
              </p:cNvPr>
              <p:cNvSpPr/>
              <p:nvPr/>
            </p:nvSpPr>
            <p:spPr>
              <a:xfrm>
                <a:off x="4450496" y="2266378"/>
                <a:ext cx="373230" cy="309286"/>
              </a:xfrm>
              <a:custGeom>
                <a:avLst/>
                <a:gdLst>
                  <a:gd name="connsiteX0" fmla="*/ 277046 w 373230"/>
                  <a:gd name="connsiteY0" fmla="*/ 129635 h 309286"/>
                  <a:gd name="connsiteX1" fmla="*/ 373153 w 373230"/>
                  <a:gd name="connsiteY1" fmla="*/ 227838 h 309286"/>
                  <a:gd name="connsiteX2" fmla="*/ 203703 w 373230"/>
                  <a:gd name="connsiteY2" fmla="*/ 308800 h 309286"/>
                  <a:gd name="connsiteX3" fmla="*/ 10441 w 373230"/>
                  <a:gd name="connsiteY3" fmla="*/ 160877 h 309286"/>
                  <a:gd name="connsiteX4" fmla="*/ 41778 w 373230"/>
                  <a:gd name="connsiteY4" fmla="*/ 0 h 309286"/>
                  <a:gd name="connsiteX5" fmla="*/ 277141 w 373230"/>
                  <a:gd name="connsiteY5" fmla="*/ 129540 h 30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230" h="309286">
                    <a:moveTo>
                      <a:pt x="277046" y="129635"/>
                    </a:moveTo>
                    <a:cubicBezTo>
                      <a:pt x="277046" y="129635"/>
                      <a:pt x="376392" y="135065"/>
                      <a:pt x="373153" y="227838"/>
                    </a:cubicBezTo>
                    <a:cubicBezTo>
                      <a:pt x="369915" y="320611"/>
                      <a:pt x="203703" y="308800"/>
                      <a:pt x="203703" y="308800"/>
                    </a:cubicBezTo>
                    <a:cubicBezTo>
                      <a:pt x="203703" y="308800"/>
                      <a:pt x="46065" y="291560"/>
                      <a:pt x="10441" y="160877"/>
                    </a:cubicBezTo>
                    <a:cubicBezTo>
                      <a:pt x="-25182" y="30290"/>
                      <a:pt x="41778" y="0"/>
                      <a:pt x="41778" y="0"/>
                    </a:cubicBezTo>
                    <a:cubicBezTo>
                      <a:pt x="41778" y="0"/>
                      <a:pt x="53685" y="131731"/>
                      <a:pt x="277141" y="129540"/>
                    </a:cubicBezTo>
                    <a:close/>
                  </a:path>
                </a:pathLst>
              </a:custGeom>
              <a:solidFill>
                <a:srgbClr val="FFCB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54633B6-A1A5-A00E-882D-C14AD3B91B5A}"/>
                  </a:ext>
                </a:extLst>
              </p:cNvPr>
              <p:cNvSpPr/>
              <p:nvPr/>
            </p:nvSpPr>
            <p:spPr>
              <a:xfrm>
                <a:off x="4806695" y="2178176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1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D4033CB-6BDB-01B8-B6DA-9D7B79DE95C1}"/>
              </a:ext>
            </a:extLst>
          </p:cNvPr>
          <p:cNvSpPr/>
          <p:nvPr/>
        </p:nvSpPr>
        <p:spPr>
          <a:xfrm>
            <a:off x="6553106" y="1991368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01165875-4DA0-9A55-2ED4-F083AB5EAEDB}"/>
              </a:ext>
            </a:extLst>
          </p:cNvPr>
          <p:cNvGrpSpPr/>
          <p:nvPr/>
        </p:nvGrpSpPr>
        <p:grpSpPr>
          <a:xfrm>
            <a:off x="6500718" y="1926495"/>
            <a:ext cx="1342453" cy="1477803"/>
            <a:chOff x="6838282" y="1557337"/>
            <a:chExt cx="1342453" cy="1477803"/>
          </a:xfrm>
        </p:grpSpPr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F0E07E84-B1E7-14F5-2298-4FDB112E8B3D}"/>
                </a:ext>
              </a:extLst>
            </p:cNvPr>
            <p:cNvGrpSpPr/>
            <p:nvPr/>
          </p:nvGrpSpPr>
          <p:grpSpPr>
            <a:xfrm>
              <a:off x="6838282" y="1557337"/>
              <a:ext cx="1342453" cy="1477803"/>
              <a:chOff x="6838282" y="1557337"/>
              <a:chExt cx="1342453" cy="147780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7A26E21-C9DA-FAE2-3491-497AA4ADF236}"/>
                  </a:ext>
                </a:extLst>
              </p:cNvPr>
              <p:cNvSpPr/>
              <p:nvPr/>
            </p:nvSpPr>
            <p:spPr>
              <a:xfrm>
                <a:off x="6838282" y="1747837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42E4F6D-0CDE-91AA-50D4-EB927A58AC98}"/>
                  </a:ext>
                </a:extLst>
              </p:cNvPr>
              <p:cNvSpPr/>
              <p:nvPr/>
            </p:nvSpPr>
            <p:spPr>
              <a:xfrm>
                <a:off x="6937914" y="1843468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E0E620F-6821-59CE-82BF-19D272BDC3B5}"/>
                  </a:ext>
                </a:extLst>
              </p:cNvPr>
              <p:cNvSpPr/>
              <p:nvPr/>
            </p:nvSpPr>
            <p:spPr>
              <a:xfrm>
                <a:off x="6838282" y="1595437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57E03B8-D26F-A79B-6103-6FDC590ABA63}"/>
                  </a:ext>
                </a:extLst>
              </p:cNvPr>
              <p:cNvSpPr/>
              <p:nvPr/>
            </p:nvSpPr>
            <p:spPr>
              <a:xfrm>
                <a:off x="6890670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AB510A3-6F1C-449A-7778-468EAFBA36C6}"/>
                  </a:ext>
                </a:extLst>
              </p:cNvPr>
              <p:cNvSpPr/>
              <p:nvPr/>
            </p:nvSpPr>
            <p:spPr>
              <a:xfrm>
                <a:off x="7029068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EB8F8A-1F9E-86F4-3507-FBD70AD6BBCD}"/>
                  </a:ext>
                </a:extLst>
              </p:cNvPr>
              <p:cNvSpPr/>
              <p:nvPr/>
            </p:nvSpPr>
            <p:spPr>
              <a:xfrm>
                <a:off x="716813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1D710B9-8E8E-B67B-A25F-86342957186B}"/>
                  </a:ext>
                </a:extLst>
              </p:cNvPr>
              <p:cNvSpPr/>
              <p:nvPr/>
            </p:nvSpPr>
            <p:spPr>
              <a:xfrm>
                <a:off x="7306817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E71A604-4CC9-B996-F5AB-D83092E476D7}"/>
                  </a:ext>
                </a:extLst>
              </p:cNvPr>
              <p:cNvSpPr/>
              <p:nvPr/>
            </p:nvSpPr>
            <p:spPr>
              <a:xfrm>
                <a:off x="7445501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E05846B-31C6-4ED3-CB11-22D48ABEB9E7}"/>
                  </a:ext>
                </a:extLst>
              </p:cNvPr>
              <p:cNvSpPr/>
              <p:nvPr/>
            </p:nvSpPr>
            <p:spPr>
              <a:xfrm>
                <a:off x="7583995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352FD9-9ECF-3B7E-4E34-E97F22216370}"/>
                  </a:ext>
                </a:extLst>
              </p:cNvPr>
              <p:cNvSpPr/>
              <p:nvPr/>
            </p:nvSpPr>
            <p:spPr>
              <a:xfrm>
                <a:off x="7722964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9E67C8E-D283-12DA-9287-559A156BD5D0}"/>
                  </a:ext>
                </a:extLst>
              </p:cNvPr>
              <p:cNvSpPr/>
              <p:nvPr/>
            </p:nvSpPr>
            <p:spPr>
              <a:xfrm>
                <a:off x="7862029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CE364D-A369-9203-A4FC-B4F8106B7E30}"/>
                  </a:ext>
                </a:extLst>
              </p:cNvPr>
              <p:cNvSpPr/>
              <p:nvPr/>
            </p:nvSpPr>
            <p:spPr>
              <a:xfrm>
                <a:off x="8000713" y="1557337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6F5284-B63A-E3EF-8F4F-BF14DCF3CC3B}"/>
                </a:ext>
              </a:extLst>
            </p:cNvPr>
            <p:cNvSpPr/>
            <p:nvPr/>
          </p:nvSpPr>
          <p:spPr>
            <a:xfrm>
              <a:off x="7150673" y="2093891"/>
              <a:ext cx="729519" cy="594543"/>
            </a:xfrm>
            <a:custGeom>
              <a:avLst/>
              <a:gdLst>
                <a:gd name="connsiteX0" fmla="*/ 686181 w 729519"/>
                <a:gd name="connsiteY0" fmla="*/ 21050 h 594543"/>
                <a:gd name="connsiteX1" fmla="*/ 663797 w 729519"/>
                <a:gd name="connsiteY1" fmla="*/ 0 h 594543"/>
                <a:gd name="connsiteX2" fmla="*/ 23813 w 729519"/>
                <a:gd name="connsiteY2" fmla="*/ 119063 h 594543"/>
                <a:gd name="connsiteX3" fmla="*/ 0 w 729519"/>
                <a:gd name="connsiteY3" fmla="*/ 138684 h 594543"/>
                <a:gd name="connsiteX4" fmla="*/ 40577 w 729519"/>
                <a:gd name="connsiteY4" fmla="*/ 366903 h 594543"/>
                <a:gd name="connsiteX5" fmla="*/ 236601 w 729519"/>
                <a:gd name="connsiteY5" fmla="*/ 560165 h 594543"/>
                <a:gd name="connsiteX6" fmla="*/ 429863 w 729519"/>
                <a:gd name="connsiteY6" fmla="*/ 590931 h 594543"/>
                <a:gd name="connsiteX7" fmla="*/ 616077 w 729519"/>
                <a:gd name="connsiteY7" fmla="*/ 487299 h 594543"/>
                <a:gd name="connsiteX8" fmla="*/ 729520 w 729519"/>
                <a:gd name="connsiteY8" fmla="*/ 240792 h 594543"/>
                <a:gd name="connsiteX9" fmla="*/ 686086 w 729519"/>
                <a:gd name="connsiteY9" fmla="*/ 20955 h 59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519" h="594543">
                  <a:moveTo>
                    <a:pt x="686181" y="21050"/>
                  </a:moveTo>
                  <a:cubicBezTo>
                    <a:pt x="680561" y="5620"/>
                    <a:pt x="663797" y="0"/>
                    <a:pt x="663797" y="0"/>
                  </a:cubicBezTo>
                  <a:lnTo>
                    <a:pt x="23813" y="119063"/>
                  </a:lnTo>
                  <a:cubicBezTo>
                    <a:pt x="1429" y="126111"/>
                    <a:pt x="0" y="138684"/>
                    <a:pt x="0" y="138684"/>
                  </a:cubicBezTo>
                  <a:lnTo>
                    <a:pt x="40577" y="366903"/>
                  </a:lnTo>
                  <a:lnTo>
                    <a:pt x="236601" y="560165"/>
                  </a:lnTo>
                  <a:cubicBezTo>
                    <a:pt x="236601" y="560165"/>
                    <a:pt x="331851" y="607790"/>
                    <a:pt x="429863" y="590931"/>
                  </a:cubicBezTo>
                  <a:cubicBezTo>
                    <a:pt x="527876" y="574167"/>
                    <a:pt x="616077" y="487299"/>
                    <a:pt x="616077" y="487299"/>
                  </a:cubicBezTo>
                  <a:lnTo>
                    <a:pt x="729520" y="240792"/>
                  </a:lnTo>
                  <a:cubicBezTo>
                    <a:pt x="729520" y="240792"/>
                    <a:pt x="691705" y="36385"/>
                    <a:pt x="686086" y="209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9" name="Graphic 2">
              <a:extLst>
                <a:ext uri="{FF2B5EF4-FFF2-40B4-BE49-F238E27FC236}">
                  <a16:creationId xmlns:a16="http://schemas.microsoft.com/office/drawing/2014/main" id="{0B926896-FB25-C9CC-77CC-E341F728F5E7}"/>
                </a:ext>
              </a:extLst>
            </p:cNvPr>
            <p:cNvGrpSpPr/>
            <p:nvPr/>
          </p:nvGrpSpPr>
          <p:grpSpPr>
            <a:xfrm>
              <a:off x="7130128" y="2077687"/>
              <a:ext cx="729519" cy="594512"/>
              <a:chOff x="7130128" y="2077687"/>
              <a:chExt cx="729519" cy="59451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75D915-8975-D5B2-9C93-1D8E6B453803}"/>
                  </a:ext>
                </a:extLst>
              </p:cNvPr>
              <p:cNvSpPr/>
              <p:nvPr/>
            </p:nvSpPr>
            <p:spPr>
              <a:xfrm>
                <a:off x="7130128" y="2077687"/>
                <a:ext cx="729519" cy="594512"/>
              </a:xfrm>
              <a:custGeom>
                <a:avLst/>
                <a:gdLst>
                  <a:gd name="connsiteX0" fmla="*/ 23717 w 729519"/>
                  <a:gd name="connsiteY0" fmla="*/ 119062 h 594512"/>
                  <a:gd name="connsiteX1" fmla="*/ 663702 w 729519"/>
                  <a:gd name="connsiteY1" fmla="*/ 0 h 594512"/>
                  <a:gd name="connsiteX2" fmla="*/ 686086 w 729519"/>
                  <a:gd name="connsiteY2" fmla="*/ 21050 h 594512"/>
                  <a:gd name="connsiteX3" fmla="*/ 729520 w 729519"/>
                  <a:gd name="connsiteY3" fmla="*/ 240887 h 594512"/>
                  <a:gd name="connsiteX4" fmla="*/ 616077 w 729519"/>
                  <a:gd name="connsiteY4" fmla="*/ 487299 h 594512"/>
                  <a:gd name="connsiteX5" fmla="*/ 429863 w 729519"/>
                  <a:gd name="connsiteY5" fmla="*/ 590931 h 594512"/>
                  <a:gd name="connsiteX6" fmla="*/ 236601 w 729519"/>
                  <a:gd name="connsiteY6" fmla="*/ 560165 h 594512"/>
                  <a:gd name="connsiteX7" fmla="*/ 40576 w 729519"/>
                  <a:gd name="connsiteY7" fmla="*/ 366903 h 594512"/>
                  <a:gd name="connsiteX8" fmla="*/ 0 w 729519"/>
                  <a:gd name="connsiteY8" fmla="*/ 138684 h 594512"/>
                  <a:gd name="connsiteX9" fmla="*/ 23813 w 729519"/>
                  <a:gd name="connsiteY9" fmla="*/ 119062 h 59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9519" h="594512">
                    <a:moveTo>
                      <a:pt x="23717" y="119062"/>
                    </a:moveTo>
                    <a:lnTo>
                      <a:pt x="663702" y="0"/>
                    </a:lnTo>
                    <a:cubicBezTo>
                      <a:pt x="663702" y="0"/>
                      <a:pt x="680466" y="5620"/>
                      <a:pt x="686086" y="21050"/>
                    </a:cubicBezTo>
                    <a:cubicBezTo>
                      <a:pt x="691705" y="36481"/>
                      <a:pt x="729520" y="240887"/>
                      <a:pt x="729520" y="240887"/>
                    </a:cubicBezTo>
                    <a:lnTo>
                      <a:pt x="616077" y="487299"/>
                    </a:lnTo>
                    <a:cubicBezTo>
                      <a:pt x="616077" y="487299"/>
                      <a:pt x="527875" y="574167"/>
                      <a:pt x="429863" y="590931"/>
                    </a:cubicBezTo>
                    <a:cubicBezTo>
                      <a:pt x="331851" y="607695"/>
                      <a:pt x="236601" y="560165"/>
                      <a:pt x="236601" y="560165"/>
                    </a:cubicBezTo>
                    <a:lnTo>
                      <a:pt x="40576" y="366903"/>
                    </a:lnTo>
                    <a:lnTo>
                      <a:pt x="0" y="138684"/>
                    </a:lnTo>
                    <a:cubicBezTo>
                      <a:pt x="0" y="138684"/>
                      <a:pt x="1429" y="126111"/>
                      <a:pt x="23813" y="119062"/>
                    </a:cubicBezTo>
                    <a:close/>
                  </a:path>
                </a:pathLst>
              </a:custGeom>
              <a:solidFill>
                <a:srgbClr val="F9FCF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D48381F-9C1F-3E74-06E5-2EF40B98F91F}"/>
                  </a:ext>
                </a:extLst>
              </p:cNvPr>
              <p:cNvSpPr/>
              <p:nvPr/>
            </p:nvSpPr>
            <p:spPr>
              <a:xfrm>
                <a:off x="7694770" y="2306676"/>
                <a:ext cx="156209" cy="247641"/>
              </a:xfrm>
              <a:custGeom>
                <a:avLst/>
                <a:gdLst>
                  <a:gd name="connsiteX0" fmla="*/ 95 w 156209"/>
                  <a:gd name="connsiteY0" fmla="*/ 21709 h 247641"/>
                  <a:gd name="connsiteX1" fmla="*/ 129635 w 156209"/>
                  <a:gd name="connsiteY1" fmla="*/ 278 h 247641"/>
                  <a:gd name="connsiteX2" fmla="*/ 156210 w 156209"/>
                  <a:gd name="connsiteY2" fmla="*/ 29234 h 247641"/>
                  <a:gd name="connsiteX3" fmla="*/ 55816 w 156209"/>
                  <a:gd name="connsiteY3" fmla="*/ 247642 h 247641"/>
                  <a:gd name="connsiteX4" fmla="*/ 36195 w 156209"/>
                  <a:gd name="connsiteY4" fmla="*/ 222591 h 247641"/>
                  <a:gd name="connsiteX5" fmla="*/ 0 w 156209"/>
                  <a:gd name="connsiteY5" fmla="*/ 21614 h 24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209" h="247641">
                    <a:moveTo>
                      <a:pt x="95" y="21709"/>
                    </a:moveTo>
                    <a:cubicBezTo>
                      <a:pt x="95" y="21709"/>
                      <a:pt x="105156" y="-2865"/>
                      <a:pt x="129635" y="278"/>
                    </a:cubicBezTo>
                    <a:cubicBezTo>
                      <a:pt x="154114" y="3421"/>
                      <a:pt x="156210" y="29234"/>
                      <a:pt x="156210" y="29234"/>
                    </a:cubicBezTo>
                    <a:lnTo>
                      <a:pt x="55816" y="247642"/>
                    </a:lnTo>
                    <a:cubicBezTo>
                      <a:pt x="55816" y="247642"/>
                      <a:pt x="39338" y="247071"/>
                      <a:pt x="36195" y="222591"/>
                    </a:cubicBezTo>
                    <a:cubicBezTo>
                      <a:pt x="33052" y="198112"/>
                      <a:pt x="0" y="21614"/>
                      <a:pt x="0" y="21614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EAB2348-4AB8-FFFF-7253-0E44BFB9F7D2}"/>
                  </a:ext>
                </a:extLst>
              </p:cNvPr>
              <p:cNvSpPr/>
              <p:nvPr/>
            </p:nvSpPr>
            <p:spPr>
              <a:xfrm>
                <a:off x="7187493" y="2398870"/>
                <a:ext cx="182772" cy="231171"/>
              </a:xfrm>
              <a:custGeom>
                <a:avLst/>
                <a:gdLst>
                  <a:gd name="connsiteX0" fmla="*/ 144565 w 182772"/>
                  <a:gd name="connsiteY0" fmla="*/ 0 h 231171"/>
                  <a:gd name="connsiteX1" fmla="*/ 15788 w 182772"/>
                  <a:gd name="connsiteY1" fmla="*/ 25622 h 231171"/>
                  <a:gd name="connsiteX2" fmla="*/ 1119 w 182772"/>
                  <a:gd name="connsiteY2" fmla="*/ 62103 h 231171"/>
                  <a:gd name="connsiteX3" fmla="*/ 171998 w 182772"/>
                  <a:gd name="connsiteY3" fmla="*/ 231172 h 231171"/>
                  <a:gd name="connsiteX4" fmla="*/ 181523 w 182772"/>
                  <a:gd name="connsiteY4" fmla="*/ 200882 h 231171"/>
                  <a:gd name="connsiteX5" fmla="*/ 144565 w 182772"/>
                  <a:gd name="connsiteY5" fmla="*/ 95 h 23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72" h="231171">
                    <a:moveTo>
                      <a:pt x="144565" y="0"/>
                    </a:moveTo>
                    <a:cubicBezTo>
                      <a:pt x="144565" y="0"/>
                      <a:pt x="37600" y="14002"/>
                      <a:pt x="15788" y="25622"/>
                    </a:cubicBezTo>
                    <a:cubicBezTo>
                      <a:pt x="-6025" y="37243"/>
                      <a:pt x="1119" y="62103"/>
                      <a:pt x="1119" y="62103"/>
                    </a:cubicBezTo>
                    <a:lnTo>
                      <a:pt x="171998" y="231172"/>
                    </a:lnTo>
                    <a:cubicBezTo>
                      <a:pt x="171998" y="231172"/>
                      <a:pt x="187142" y="224885"/>
                      <a:pt x="181523" y="200882"/>
                    </a:cubicBezTo>
                    <a:cubicBezTo>
                      <a:pt x="175903" y="176879"/>
                      <a:pt x="144565" y="95"/>
                      <a:pt x="144565" y="95"/>
                    </a:cubicBezTo>
                    <a:close/>
                  </a:path>
                </a:pathLst>
              </a:custGeom>
              <a:solidFill>
                <a:srgbClr val="D9DAD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D3EF53C2-A576-EFF5-1C31-CC4474A6F379}"/>
              </a:ext>
            </a:extLst>
          </p:cNvPr>
          <p:cNvSpPr/>
          <p:nvPr/>
        </p:nvSpPr>
        <p:spPr>
          <a:xfrm>
            <a:off x="1367030" y="4175117"/>
            <a:ext cx="1333503" cy="1458982"/>
          </a:xfrm>
          <a:custGeom>
            <a:avLst/>
            <a:gdLst>
              <a:gd name="connsiteX0" fmla="*/ 0 w 1143000"/>
              <a:gd name="connsiteY0" fmla="*/ 0 h 1096041"/>
              <a:gd name="connsiteX1" fmla="*/ 1143000 w 1143000"/>
              <a:gd name="connsiteY1" fmla="*/ 0 h 1096041"/>
              <a:gd name="connsiteX2" fmla="*/ 1143000 w 1143000"/>
              <a:gd name="connsiteY2" fmla="*/ 1096042 h 1096041"/>
              <a:gd name="connsiteX3" fmla="*/ 0 w 1143000"/>
              <a:gd name="connsiteY3" fmla="*/ 1096042 h 109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1096041">
                <a:moveTo>
                  <a:pt x="0" y="0"/>
                </a:moveTo>
                <a:lnTo>
                  <a:pt x="1143000" y="0"/>
                </a:lnTo>
                <a:lnTo>
                  <a:pt x="1143000" y="1096042"/>
                </a:lnTo>
                <a:lnTo>
                  <a:pt x="0" y="109604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5" name="Graphic 113">
            <a:extLst>
              <a:ext uri="{FF2B5EF4-FFF2-40B4-BE49-F238E27FC236}">
                <a16:creationId xmlns:a16="http://schemas.microsoft.com/office/drawing/2014/main" id="{1E2904FB-7BC6-084B-1BB0-8B45E423B871}"/>
              </a:ext>
            </a:extLst>
          </p:cNvPr>
          <p:cNvGrpSpPr/>
          <p:nvPr/>
        </p:nvGrpSpPr>
        <p:grpSpPr>
          <a:xfrm>
            <a:off x="1308100" y="4106798"/>
            <a:ext cx="1342453" cy="1477803"/>
            <a:chOff x="4261453" y="3571592"/>
            <a:chExt cx="1342453" cy="1477803"/>
          </a:xfrm>
        </p:grpSpPr>
        <p:grpSp>
          <p:nvGrpSpPr>
            <p:cNvPr id="116" name="Graphic 113">
              <a:extLst>
                <a:ext uri="{FF2B5EF4-FFF2-40B4-BE49-F238E27FC236}">
                  <a16:creationId xmlns:a16="http://schemas.microsoft.com/office/drawing/2014/main" id="{01CAD416-51EA-149E-7245-4FE86D81F619}"/>
                </a:ext>
              </a:extLst>
            </p:cNvPr>
            <p:cNvGrpSpPr/>
            <p:nvPr/>
          </p:nvGrpSpPr>
          <p:grpSpPr>
            <a:xfrm>
              <a:off x="4261453" y="3571592"/>
              <a:ext cx="1342453" cy="1477803"/>
              <a:chOff x="4261453" y="3571592"/>
              <a:chExt cx="1342453" cy="1477803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1884F6-D888-14F5-59FB-879F17FE50C4}"/>
                  </a:ext>
                </a:extLst>
              </p:cNvPr>
              <p:cNvSpPr/>
              <p:nvPr/>
            </p:nvSpPr>
            <p:spPr>
              <a:xfrm>
                <a:off x="4261453" y="3762092"/>
                <a:ext cx="1342453" cy="1287303"/>
              </a:xfrm>
              <a:custGeom>
                <a:avLst/>
                <a:gdLst>
                  <a:gd name="connsiteX0" fmla="*/ 0 w 1342453"/>
                  <a:gd name="connsiteY0" fmla="*/ 0 h 1287303"/>
                  <a:gd name="connsiteX1" fmla="*/ 1342454 w 1342453"/>
                  <a:gd name="connsiteY1" fmla="*/ 0 h 1287303"/>
                  <a:gd name="connsiteX2" fmla="*/ 1342454 w 1342453"/>
                  <a:gd name="connsiteY2" fmla="*/ 1287304 h 1287303"/>
                  <a:gd name="connsiteX3" fmla="*/ 0 w 1342453"/>
                  <a:gd name="connsiteY3" fmla="*/ 1287304 h 128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453" h="1287303">
                    <a:moveTo>
                      <a:pt x="0" y="0"/>
                    </a:moveTo>
                    <a:lnTo>
                      <a:pt x="1342454" y="0"/>
                    </a:lnTo>
                    <a:lnTo>
                      <a:pt x="1342454" y="1287304"/>
                    </a:lnTo>
                    <a:lnTo>
                      <a:pt x="0" y="1287304"/>
                    </a:ln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565E42B-9166-624F-3F24-818DCF04B774}"/>
                  </a:ext>
                </a:extLst>
              </p:cNvPr>
              <p:cNvSpPr/>
              <p:nvPr/>
            </p:nvSpPr>
            <p:spPr>
              <a:xfrm>
                <a:off x="4361179" y="3857723"/>
                <a:ext cx="1143000" cy="1096041"/>
              </a:xfrm>
              <a:custGeom>
                <a:avLst/>
                <a:gdLst>
                  <a:gd name="connsiteX0" fmla="*/ 0 w 1143000"/>
                  <a:gd name="connsiteY0" fmla="*/ 0 h 1096041"/>
                  <a:gd name="connsiteX1" fmla="*/ 1143000 w 1143000"/>
                  <a:gd name="connsiteY1" fmla="*/ 0 h 1096041"/>
                  <a:gd name="connsiteX2" fmla="*/ 1143000 w 1143000"/>
                  <a:gd name="connsiteY2" fmla="*/ 1096042 h 1096041"/>
                  <a:gd name="connsiteX3" fmla="*/ 0 w 1143000"/>
                  <a:gd name="connsiteY3" fmla="*/ 1096042 h 109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1096041">
                    <a:moveTo>
                      <a:pt x="0" y="0"/>
                    </a:moveTo>
                    <a:lnTo>
                      <a:pt x="1143000" y="0"/>
                    </a:lnTo>
                    <a:lnTo>
                      <a:pt x="1143000" y="1096042"/>
                    </a:lnTo>
                    <a:lnTo>
                      <a:pt x="0" y="1096042"/>
                    </a:lnTo>
                    <a:close/>
                  </a:path>
                </a:pathLst>
              </a:custGeom>
              <a:solidFill>
                <a:srgbClr val="C4BD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6EB2120-A6BC-6CDE-187B-96657C22FEC2}"/>
                  </a:ext>
                </a:extLst>
              </p:cNvPr>
              <p:cNvSpPr/>
              <p:nvPr/>
            </p:nvSpPr>
            <p:spPr>
              <a:xfrm>
                <a:off x="4261453" y="3609692"/>
                <a:ext cx="1342453" cy="155638"/>
              </a:xfrm>
              <a:custGeom>
                <a:avLst/>
                <a:gdLst>
                  <a:gd name="connsiteX0" fmla="*/ 0 w 1342453"/>
                  <a:gd name="connsiteY0" fmla="*/ 0 h 155638"/>
                  <a:gd name="connsiteX1" fmla="*/ 0 w 1342453"/>
                  <a:gd name="connsiteY1" fmla="*/ 155639 h 155638"/>
                  <a:gd name="connsiteX2" fmla="*/ 1342454 w 1342453"/>
                  <a:gd name="connsiteY2" fmla="*/ 155639 h 155638"/>
                  <a:gd name="connsiteX3" fmla="*/ 1342454 w 1342453"/>
                  <a:gd name="connsiteY3" fmla="*/ 0 h 155638"/>
                  <a:gd name="connsiteX4" fmla="*/ 0 w 1342453"/>
                  <a:gd name="connsiteY4" fmla="*/ 0 h 155638"/>
                  <a:gd name="connsiteX5" fmla="*/ 116300 w 1342453"/>
                  <a:gd name="connsiteY5" fmla="*/ 115538 h 155638"/>
                  <a:gd name="connsiteX6" fmla="*/ 78581 w 1342453"/>
                  <a:gd name="connsiteY6" fmla="*/ 77819 h 155638"/>
                  <a:gd name="connsiteX7" fmla="*/ 116300 w 1342453"/>
                  <a:gd name="connsiteY7" fmla="*/ 40100 h 155638"/>
                  <a:gd name="connsiteX8" fmla="*/ 154019 w 1342453"/>
                  <a:gd name="connsiteY8" fmla="*/ 77819 h 155638"/>
                  <a:gd name="connsiteX9" fmla="*/ 116300 w 1342453"/>
                  <a:gd name="connsiteY9" fmla="*/ 115538 h 155638"/>
                  <a:gd name="connsiteX10" fmla="*/ 254984 w 1342453"/>
                  <a:gd name="connsiteY10" fmla="*/ 115538 h 155638"/>
                  <a:gd name="connsiteX11" fmla="*/ 217265 w 1342453"/>
                  <a:gd name="connsiteY11" fmla="*/ 77819 h 155638"/>
                  <a:gd name="connsiteX12" fmla="*/ 254984 w 1342453"/>
                  <a:gd name="connsiteY12" fmla="*/ 40100 h 155638"/>
                  <a:gd name="connsiteX13" fmla="*/ 292703 w 1342453"/>
                  <a:gd name="connsiteY13" fmla="*/ 77819 h 155638"/>
                  <a:gd name="connsiteX14" fmla="*/ 254984 w 1342453"/>
                  <a:gd name="connsiteY14" fmla="*/ 115538 h 155638"/>
                  <a:gd name="connsiteX15" fmla="*/ 393668 w 1342453"/>
                  <a:gd name="connsiteY15" fmla="*/ 115538 h 155638"/>
                  <a:gd name="connsiteX16" fmla="*/ 355949 w 1342453"/>
                  <a:gd name="connsiteY16" fmla="*/ 77819 h 155638"/>
                  <a:gd name="connsiteX17" fmla="*/ 393668 w 1342453"/>
                  <a:gd name="connsiteY17" fmla="*/ 40100 h 155638"/>
                  <a:gd name="connsiteX18" fmla="*/ 431387 w 1342453"/>
                  <a:gd name="connsiteY18" fmla="*/ 77819 h 155638"/>
                  <a:gd name="connsiteX19" fmla="*/ 393668 w 1342453"/>
                  <a:gd name="connsiteY19" fmla="*/ 115538 h 155638"/>
                  <a:gd name="connsiteX20" fmla="*/ 532352 w 1342453"/>
                  <a:gd name="connsiteY20" fmla="*/ 115538 h 155638"/>
                  <a:gd name="connsiteX21" fmla="*/ 494633 w 1342453"/>
                  <a:gd name="connsiteY21" fmla="*/ 77819 h 155638"/>
                  <a:gd name="connsiteX22" fmla="*/ 532352 w 1342453"/>
                  <a:gd name="connsiteY22" fmla="*/ 40100 h 155638"/>
                  <a:gd name="connsiteX23" fmla="*/ 570071 w 1342453"/>
                  <a:gd name="connsiteY23" fmla="*/ 77819 h 155638"/>
                  <a:gd name="connsiteX24" fmla="*/ 532352 w 1342453"/>
                  <a:gd name="connsiteY24" fmla="*/ 115538 h 155638"/>
                  <a:gd name="connsiteX25" fmla="*/ 671036 w 1342453"/>
                  <a:gd name="connsiteY25" fmla="*/ 115538 h 155638"/>
                  <a:gd name="connsiteX26" fmla="*/ 633317 w 1342453"/>
                  <a:gd name="connsiteY26" fmla="*/ 77819 h 155638"/>
                  <a:gd name="connsiteX27" fmla="*/ 671036 w 1342453"/>
                  <a:gd name="connsiteY27" fmla="*/ 40100 h 155638"/>
                  <a:gd name="connsiteX28" fmla="*/ 708755 w 1342453"/>
                  <a:gd name="connsiteY28" fmla="*/ 77819 h 155638"/>
                  <a:gd name="connsiteX29" fmla="*/ 671036 w 1342453"/>
                  <a:gd name="connsiteY29" fmla="*/ 115538 h 155638"/>
                  <a:gd name="connsiteX30" fmla="*/ 809720 w 1342453"/>
                  <a:gd name="connsiteY30" fmla="*/ 115538 h 155638"/>
                  <a:gd name="connsiteX31" fmla="*/ 772001 w 1342453"/>
                  <a:gd name="connsiteY31" fmla="*/ 77819 h 155638"/>
                  <a:gd name="connsiteX32" fmla="*/ 809720 w 1342453"/>
                  <a:gd name="connsiteY32" fmla="*/ 40100 h 155638"/>
                  <a:gd name="connsiteX33" fmla="*/ 847439 w 1342453"/>
                  <a:gd name="connsiteY33" fmla="*/ 77819 h 155638"/>
                  <a:gd name="connsiteX34" fmla="*/ 809720 w 1342453"/>
                  <a:gd name="connsiteY34" fmla="*/ 115538 h 155638"/>
                  <a:gd name="connsiteX35" fmla="*/ 948404 w 1342453"/>
                  <a:gd name="connsiteY35" fmla="*/ 115538 h 155638"/>
                  <a:gd name="connsiteX36" fmla="*/ 910685 w 1342453"/>
                  <a:gd name="connsiteY36" fmla="*/ 77819 h 155638"/>
                  <a:gd name="connsiteX37" fmla="*/ 948404 w 1342453"/>
                  <a:gd name="connsiteY37" fmla="*/ 40100 h 155638"/>
                  <a:gd name="connsiteX38" fmla="*/ 986123 w 1342453"/>
                  <a:gd name="connsiteY38" fmla="*/ 77819 h 155638"/>
                  <a:gd name="connsiteX39" fmla="*/ 948404 w 1342453"/>
                  <a:gd name="connsiteY39" fmla="*/ 115538 h 155638"/>
                  <a:gd name="connsiteX40" fmla="*/ 1087088 w 1342453"/>
                  <a:gd name="connsiteY40" fmla="*/ 115538 h 155638"/>
                  <a:gd name="connsiteX41" fmla="*/ 1049369 w 1342453"/>
                  <a:gd name="connsiteY41" fmla="*/ 77819 h 155638"/>
                  <a:gd name="connsiteX42" fmla="*/ 1087088 w 1342453"/>
                  <a:gd name="connsiteY42" fmla="*/ 40100 h 155638"/>
                  <a:gd name="connsiteX43" fmla="*/ 1124807 w 1342453"/>
                  <a:gd name="connsiteY43" fmla="*/ 77819 h 155638"/>
                  <a:gd name="connsiteX44" fmla="*/ 1087088 w 1342453"/>
                  <a:gd name="connsiteY44" fmla="*/ 115538 h 155638"/>
                  <a:gd name="connsiteX45" fmla="*/ 1225772 w 1342453"/>
                  <a:gd name="connsiteY45" fmla="*/ 115538 h 155638"/>
                  <a:gd name="connsiteX46" fmla="*/ 1188053 w 1342453"/>
                  <a:gd name="connsiteY46" fmla="*/ 77819 h 155638"/>
                  <a:gd name="connsiteX47" fmla="*/ 1225772 w 1342453"/>
                  <a:gd name="connsiteY47" fmla="*/ 40100 h 155638"/>
                  <a:gd name="connsiteX48" fmla="*/ 1263491 w 1342453"/>
                  <a:gd name="connsiteY48" fmla="*/ 77819 h 155638"/>
                  <a:gd name="connsiteX49" fmla="*/ 1225772 w 1342453"/>
                  <a:gd name="connsiteY49" fmla="*/ 115538 h 1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342453" h="155638">
                    <a:moveTo>
                      <a:pt x="0" y="0"/>
                    </a:moveTo>
                    <a:lnTo>
                      <a:pt x="0" y="155639"/>
                    </a:lnTo>
                    <a:lnTo>
                      <a:pt x="1342454" y="155639"/>
                    </a:lnTo>
                    <a:lnTo>
                      <a:pt x="1342454" y="0"/>
                    </a:lnTo>
                    <a:lnTo>
                      <a:pt x="0" y="0"/>
                    </a:lnTo>
                    <a:close/>
                    <a:moveTo>
                      <a:pt x="116300" y="115538"/>
                    </a:moveTo>
                    <a:cubicBezTo>
                      <a:pt x="95441" y="115538"/>
                      <a:pt x="78581" y="98679"/>
                      <a:pt x="78581" y="77819"/>
                    </a:cubicBezTo>
                    <a:cubicBezTo>
                      <a:pt x="78581" y="56959"/>
                      <a:pt x="95441" y="40100"/>
                      <a:pt x="116300" y="40100"/>
                    </a:cubicBezTo>
                    <a:cubicBezTo>
                      <a:pt x="137160" y="40100"/>
                      <a:pt x="154019" y="56959"/>
                      <a:pt x="154019" y="77819"/>
                    </a:cubicBezTo>
                    <a:cubicBezTo>
                      <a:pt x="154019" y="98679"/>
                      <a:pt x="137160" y="115538"/>
                      <a:pt x="116300" y="115538"/>
                    </a:cubicBezTo>
                    <a:close/>
                    <a:moveTo>
                      <a:pt x="254984" y="115538"/>
                    </a:moveTo>
                    <a:cubicBezTo>
                      <a:pt x="234125" y="115538"/>
                      <a:pt x="217265" y="98679"/>
                      <a:pt x="217265" y="77819"/>
                    </a:cubicBezTo>
                    <a:cubicBezTo>
                      <a:pt x="217265" y="56959"/>
                      <a:pt x="234125" y="40100"/>
                      <a:pt x="254984" y="40100"/>
                    </a:cubicBezTo>
                    <a:cubicBezTo>
                      <a:pt x="275844" y="40100"/>
                      <a:pt x="292703" y="56959"/>
                      <a:pt x="292703" y="77819"/>
                    </a:cubicBezTo>
                    <a:cubicBezTo>
                      <a:pt x="292703" y="98679"/>
                      <a:pt x="275844" y="115538"/>
                      <a:pt x="254984" y="115538"/>
                    </a:cubicBezTo>
                    <a:close/>
                    <a:moveTo>
                      <a:pt x="393668" y="115538"/>
                    </a:moveTo>
                    <a:cubicBezTo>
                      <a:pt x="372809" y="115538"/>
                      <a:pt x="355949" y="98679"/>
                      <a:pt x="355949" y="77819"/>
                    </a:cubicBezTo>
                    <a:cubicBezTo>
                      <a:pt x="355949" y="56959"/>
                      <a:pt x="372809" y="40100"/>
                      <a:pt x="393668" y="40100"/>
                    </a:cubicBezTo>
                    <a:cubicBezTo>
                      <a:pt x="414528" y="40100"/>
                      <a:pt x="431387" y="56959"/>
                      <a:pt x="431387" y="77819"/>
                    </a:cubicBezTo>
                    <a:cubicBezTo>
                      <a:pt x="431387" y="98679"/>
                      <a:pt x="414528" y="115538"/>
                      <a:pt x="393668" y="115538"/>
                    </a:cubicBezTo>
                    <a:close/>
                    <a:moveTo>
                      <a:pt x="532352" y="115538"/>
                    </a:moveTo>
                    <a:cubicBezTo>
                      <a:pt x="511493" y="115538"/>
                      <a:pt x="494633" y="98679"/>
                      <a:pt x="494633" y="77819"/>
                    </a:cubicBezTo>
                    <a:cubicBezTo>
                      <a:pt x="494633" y="56959"/>
                      <a:pt x="511493" y="40100"/>
                      <a:pt x="532352" y="40100"/>
                    </a:cubicBezTo>
                    <a:cubicBezTo>
                      <a:pt x="553212" y="40100"/>
                      <a:pt x="570071" y="56959"/>
                      <a:pt x="570071" y="77819"/>
                    </a:cubicBezTo>
                    <a:cubicBezTo>
                      <a:pt x="570071" y="98679"/>
                      <a:pt x="553212" y="115538"/>
                      <a:pt x="532352" y="115538"/>
                    </a:cubicBezTo>
                    <a:close/>
                    <a:moveTo>
                      <a:pt x="671036" y="115538"/>
                    </a:moveTo>
                    <a:cubicBezTo>
                      <a:pt x="650177" y="115538"/>
                      <a:pt x="633317" y="98679"/>
                      <a:pt x="633317" y="77819"/>
                    </a:cubicBezTo>
                    <a:cubicBezTo>
                      <a:pt x="633317" y="56959"/>
                      <a:pt x="650177" y="40100"/>
                      <a:pt x="671036" y="40100"/>
                    </a:cubicBezTo>
                    <a:cubicBezTo>
                      <a:pt x="691896" y="40100"/>
                      <a:pt x="708755" y="56959"/>
                      <a:pt x="708755" y="77819"/>
                    </a:cubicBezTo>
                    <a:cubicBezTo>
                      <a:pt x="708755" y="98679"/>
                      <a:pt x="691896" y="115538"/>
                      <a:pt x="671036" y="115538"/>
                    </a:cubicBezTo>
                    <a:close/>
                    <a:moveTo>
                      <a:pt x="809720" y="115538"/>
                    </a:moveTo>
                    <a:cubicBezTo>
                      <a:pt x="788861" y="115538"/>
                      <a:pt x="772001" y="98679"/>
                      <a:pt x="772001" y="77819"/>
                    </a:cubicBezTo>
                    <a:cubicBezTo>
                      <a:pt x="772001" y="56959"/>
                      <a:pt x="788861" y="40100"/>
                      <a:pt x="809720" y="40100"/>
                    </a:cubicBezTo>
                    <a:cubicBezTo>
                      <a:pt x="830580" y="40100"/>
                      <a:pt x="847439" y="56959"/>
                      <a:pt x="847439" y="77819"/>
                    </a:cubicBezTo>
                    <a:cubicBezTo>
                      <a:pt x="847439" y="98679"/>
                      <a:pt x="830580" y="115538"/>
                      <a:pt x="809720" y="115538"/>
                    </a:cubicBezTo>
                    <a:close/>
                    <a:moveTo>
                      <a:pt x="948404" y="115538"/>
                    </a:moveTo>
                    <a:cubicBezTo>
                      <a:pt x="927545" y="115538"/>
                      <a:pt x="910685" y="98679"/>
                      <a:pt x="910685" y="77819"/>
                    </a:cubicBezTo>
                    <a:cubicBezTo>
                      <a:pt x="910685" y="56959"/>
                      <a:pt x="927545" y="40100"/>
                      <a:pt x="948404" y="40100"/>
                    </a:cubicBezTo>
                    <a:cubicBezTo>
                      <a:pt x="969264" y="40100"/>
                      <a:pt x="986123" y="56959"/>
                      <a:pt x="986123" y="77819"/>
                    </a:cubicBezTo>
                    <a:cubicBezTo>
                      <a:pt x="986123" y="98679"/>
                      <a:pt x="969264" y="115538"/>
                      <a:pt x="948404" y="115538"/>
                    </a:cubicBezTo>
                    <a:close/>
                    <a:moveTo>
                      <a:pt x="1087088" y="115538"/>
                    </a:moveTo>
                    <a:cubicBezTo>
                      <a:pt x="1066229" y="115538"/>
                      <a:pt x="1049369" y="98679"/>
                      <a:pt x="1049369" y="77819"/>
                    </a:cubicBezTo>
                    <a:cubicBezTo>
                      <a:pt x="1049369" y="56959"/>
                      <a:pt x="1066229" y="40100"/>
                      <a:pt x="1087088" y="40100"/>
                    </a:cubicBezTo>
                    <a:cubicBezTo>
                      <a:pt x="1107948" y="40100"/>
                      <a:pt x="1124807" y="56959"/>
                      <a:pt x="1124807" y="77819"/>
                    </a:cubicBezTo>
                    <a:cubicBezTo>
                      <a:pt x="1124807" y="98679"/>
                      <a:pt x="1107948" y="115538"/>
                      <a:pt x="1087088" y="115538"/>
                    </a:cubicBezTo>
                    <a:close/>
                    <a:moveTo>
                      <a:pt x="1225772" y="115538"/>
                    </a:moveTo>
                    <a:cubicBezTo>
                      <a:pt x="1204913" y="115538"/>
                      <a:pt x="1188053" y="98679"/>
                      <a:pt x="1188053" y="77819"/>
                    </a:cubicBezTo>
                    <a:cubicBezTo>
                      <a:pt x="1188053" y="56959"/>
                      <a:pt x="1204913" y="40100"/>
                      <a:pt x="1225772" y="40100"/>
                    </a:cubicBezTo>
                    <a:cubicBezTo>
                      <a:pt x="1246632" y="40100"/>
                      <a:pt x="1263491" y="56959"/>
                      <a:pt x="1263491" y="77819"/>
                    </a:cubicBezTo>
                    <a:cubicBezTo>
                      <a:pt x="1263491" y="98679"/>
                      <a:pt x="1246632" y="115538"/>
                      <a:pt x="1225772" y="115538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A666A5-0177-5AE9-77A8-27749FC4AD94}"/>
                  </a:ext>
                </a:extLst>
              </p:cNvPr>
              <p:cNvSpPr/>
              <p:nvPr/>
            </p:nvSpPr>
            <p:spPr>
              <a:xfrm>
                <a:off x="431384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C47BE3-C7EC-75B1-2F86-5999B0CAA6C4}"/>
                  </a:ext>
                </a:extLst>
              </p:cNvPr>
              <p:cNvSpPr/>
              <p:nvPr/>
            </p:nvSpPr>
            <p:spPr>
              <a:xfrm>
                <a:off x="4452334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9F6C4E4-DE13-DBC5-5B3F-822BDC0D9E6D}"/>
                  </a:ext>
                </a:extLst>
              </p:cNvPr>
              <p:cNvSpPr/>
              <p:nvPr/>
            </p:nvSpPr>
            <p:spPr>
              <a:xfrm>
                <a:off x="459130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913B18-5B1A-6DA7-D566-79008A499051}"/>
                  </a:ext>
                </a:extLst>
              </p:cNvPr>
              <p:cNvSpPr/>
              <p:nvPr/>
            </p:nvSpPr>
            <p:spPr>
              <a:xfrm>
                <a:off x="4730083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E9E0E4-7D19-71A5-2B91-CAC79C48751E}"/>
                  </a:ext>
                </a:extLst>
              </p:cNvPr>
              <p:cNvSpPr/>
              <p:nvPr/>
            </p:nvSpPr>
            <p:spPr>
              <a:xfrm>
                <a:off x="4868766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8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8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7" y="45148"/>
                      <a:pt x="107347" y="52578"/>
                      <a:pt x="107347" y="60484"/>
                    </a:cubicBezTo>
                    <a:cubicBezTo>
                      <a:pt x="107347" y="73533"/>
                      <a:pt x="102299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D8AF7F6-B70B-9B74-1746-D6B24BDAF0BD}"/>
                  </a:ext>
                </a:extLst>
              </p:cNvPr>
              <p:cNvSpPr/>
              <p:nvPr/>
            </p:nvSpPr>
            <p:spPr>
              <a:xfrm>
                <a:off x="5007165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36B8B06B-B1C9-676D-4DA3-51DC8B3AA907}"/>
                  </a:ext>
                </a:extLst>
              </p:cNvPr>
              <p:cNvSpPr/>
              <p:nvPr/>
            </p:nvSpPr>
            <p:spPr>
              <a:xfrm>
                <a:off x="514623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9DD0A7-9020-C39E-83B6-9603671A682C}"/>
                  </a:ext>
                </a:extLst>
              </p:cNvPr>
              <p:cNvSpPr/>
              <p:nvPr/>
            </p:nvSpPr>
            <p:spPr>
              <a:xfrm>
                <a:off x="5285200" y="3571592"/>
                <a:ext cx="116871" cy="120967"/>
              </a:xfrm>
              <a:custGeom>
                <a:avLst/>
                <a:gdLst>
                  <a:gd name="connsiteX0" fmla="*/ 112586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6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1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31ED07D-0DC8-046B-CA16-8F6ED23C0768}"/>
                  </a:ext>
                </a:extLst>
              </p:cNvPr>
              <p:cNvSpPr/>
              <p:nvPr/>
            </p:nvSpPr>
            <p:spPr>
              <a:xfrm>
                <a:off x="5423979" y="3571592"/>
                <a:ext cx="116871" cy="120967"/>
              </a:xfrm>
              <a:custGeom>
                <a:avLst/>
                <a:gdLst>
                  <a:gd name="connsiteX0" fmla="*/ 112585 w 116871"/>
                  <a:gd name="connsiteY0" fmla="*/ 38481 h 120967"/>
                  <a:gd name="connsiteX1" fmla="*/ 56293 w 116871"/>
                  <a:gd name="connsiteY1" fmla="*/ 0 h 120967"/>
                  <a:gd name="connsiteX2" fmla="*/ 0 w 116871"/>
                  <a:gd name="connsiteY2" fmla="*/ 38481 h 120967"/>
                  <a:gd name="connsiteX3" fmla="*/ 10477 w 116871"/>
                  <a:gd name="connsiteY3" fmla="*/ 38481 h 120967"/>
                  <a:gd name="connsiteX4" fmla="*/ 56293 w 116871"/>
                  <a:gd name="connsiteY4" fmla="*/ 9525 h 120967"/>
                  <a:gd name="connsiteX5" fmla="*/ 102108 w 116871"/>
                  <a:gd name="connsiteY5" fmla="*/ 38481 h 120967"/>
                  <a:gd name="connsiteX6" fmla="*/ 107347 w 116871"/>
                  <a:gd name="connsiteY6" fmla="*/ 60484 h 120967"/>
                  <a:gd name="connsiteX7" fmla="*/ 94202 w 116871"/>
                  <a:gd name="connsiteY7" fmla="*/ 94298 h 120967"/>
                  <a:gd name="connsiteX8" fmla="*/ 56293 w 116871"/>
                  <a:gd name="connsiteY8" fmla="*/ 111443 h 120967"/>
                  <a:gd name="connsiteX9" fmla="*/ 28480 w 116871"/>
                  <a:gd name="connsiteY9" fmla="*/ 103061 h 120967"/>
                  <a:gd name="connsiteX10" fmla="*/ 26289 w 116871"/>
                  <a:gd name="connsiteY10" fmla="*/ 112967 h 120967"/>
                  <a:gd name="connsiteX11" fmla="*/ 56293 w 116871"/>
                  <a:gd name="connsiteY11" fmla="*/ 120968 h 120967"/>
                  <a:gd name="connsiteX12" fmla="*/ 98965 w 116871"/>
                  <a:gd name="connsiteY12" fmla="*/ 103346 h 120967"/>
                  <a:gd name="connsiteX13" fmla="*/ 116872 w 116871"/>
                  <a:gd name="connsiteY13" fmla="*/ 60389 h 120967"/>
                  <a:gd name="connsiteX14" fmla="*/ 112681 w 116871"/>
                  <a:gd name="connsiteY14" fmla="*/ 38386 h 120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871" h="120967">
                    <a:moveTo>
                      <a:pt x="112585" y="38481"/>
                    </a:moveTo>
                    <a:cubicBezTo>
                      <a:pt x="103727" y="16002"/>
                      <a:pt x="81820" y="0"/>
                      <a:pt x="56293" y="0"/>
                    </a:cubicBezTo>
                    <a:cubicBezTo>
                      <a:pt x="30766" y="0"/>
                      <a:pt x="8763" y="16002"/>
                      <a:pt x="0" y="38481"/>
                    </a:cubicBezTo>
                    <a:lnTo>
                      <a:pt x="10477" y="38481"/>
                    </a:lnTo>
                    <a:cubicBezTo>
                      <a:pt x="18764" y="21431"/>
                      <a:pt x="36100" y="9525"/>
                      <a:pt x="56293" y="9525"/>
                    </a:cubicBezTo>
                    <a:cubicBezTo>
                      <a:pt x="76486" y="9525"/>
                      <a:pt x="93821" y="21431"/>
                      <a:pt x="102108" y="38481"/>
                    </a:cubicBezTo>
                    <a:cubicBezTo>
                      <a:pt x="105346" y="45148"/>
                      <a:pt x="107347" y="52578"/>
                      <a:pt x="107347" y="60484"/>
                    </a:cubicBezTo>
                    <a:cubicBezTo>
                      <a:pt x="107347" y="73533"/>
                      <a:pt x="102298" y="85249"/>
                      <a:pt x="94202" y="94298"/>
                    </a:cubicBezTo>
                    <a:cubicBezTo>
                      <a:pt x="84868" y="104775"/>
                      <a:pt x="71438" y="111443"/>
                      <a:pt x="56293" y="111443"/>
                    </a:cubicBezTo>
                    <a:cubicBezTo>
                      <a:pt x="46006" y="111443"/>
                      <a:pt x="36481" y="108299"/>
                      <a:pt x="28480" y="103061"/>
                    </a:cubicBezTo>
                    <a:cubicBezTo>
                      <a:pt x="27337" y="106204"/>
                      <a:pt x="26670" y="109442"/>
                      <a:pt x="26289" y="112967"/>
                    </a:cubicBezTo>
                    <a:cubicBezTo>
                      <a:pt x="35147" y="118015"/>
                      <a:pt x="45339" y="120968"/>
                      <a:pt x="56293" y="120968"/>
                    </a:cubicBezTo>
                    <a:cubicBezTo>
                      <a:pt x="72962" y="120968"/>
                      <a:pt x="88011" y="114205"/>
                      <a:pt x="98965" y="103346"/>
                    </a:cubicBezTo>
                    <a:cubicBezTo>
                      <a:pt x="110014" y="92393"/>
                      <a:pt x="116872" y="77153"/>
                      <a:pt x="116872" y="60389"/>
                    </a:cubicBezTo>
                    <a:cubicBezTo>
                      <a:pt x="116872" y="52578"/>
                      <a:pt x="115348" y="45148"/>
                      <a:pt x="112681" y="38386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29" name="Graphic 113">
              <a:extLst>
                <a:ext uri="{FF2B5EF4-FFF2-40B4-BE49-F238E27FC236}">
                  <a16:creationId xmlns:a16="http://schemas.microsoft.com/office/drawing/2014/main" id="{535E3F41-8DB8-C8F7-8496-0618006E44AC}"/>
                </a:ext>
              </a:extLst>
            </p:cNvPr>
            <p:cNvGrpSpPr/>
            <p:nvPr/>
          </p:nvGrpSpPr>
          <p:grpSpPr>
            <a:xfrm>
              <a:off x="4603584" y="4010694"/>
              <a:ext cx="687477" cy="742792"/>
              <a:chOff x="4603584" y="4010694"/>
              <a:chExt cx="687477" cy="742792"/>
            </a:xfrm>
          </p:grpSpPr>
          <p:grpSp>
            <p:nvGrpSpPr>
              <p:cNvPr id="130" name="Graphic 113">
                <a:extLst>
                  <a:ext uri="{FF2B5EF4-FFF2-40B4-BE49-F238E27FC236}">
                    <a16:creationId xmlns:a16="http://schemas.microsoft.com/office/drawing/2014/main" id="{CF647AB7-ED94-5800-4999-818852840444}"/>
                  </a:ext>
                </a:extLst>
              </p:cNvPr>
              <p:cNvGrpSpPr/>
              <p:nvPr/>
            </p:nvGrpSpPr>
            <p:grpSpPr>
              <a:xfrm>
                <a:off x="4635285" y="4020727"/>
                <a:ext cx="655776" cy="732759"/>
                <a:chOff x="4635285" y="4020727"/>
                <a:chExt cx="655776" cy="732759"/>
              </a:xfrm>
              <a:solidFill>
                <a:srgbClr val="000000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BF139E2B-BEC2-246D-1C5D-B0BB45DD506D}"/>
                    </a:ext>
                  </a:extLst>
                </p:cNvPr>
                <p:cNvSpPr/>
                <p:nvPr/>
              </p:nvSpPr>
              <p:spPr>
                <a:xfrm>
                  <a:off x="4648300" y="4265678"/>
                  <a:ext cx="819" cy="952"/>
                </a:xfrm>
                <a:custGeom>
                  <a:avLst/>
                  <a:gdLst>
                    <a:gd name="connsiteX0" fmla="*/ 820 w 819"/>
                    <a:gd name="connsiteY0" fmla="*/ 0 h 952"/>
                    <a:gd name="connsiteX1" fmla="*/ 58 w 819"/>
                    <a:gd name="connsiteY1" fmla="*/ 952 h 952"/>
                    <a:gd name="connsiteX2" fmla="*/ 820 w 819"/>
                    <a:gd name="connsiteY2" fmla="*/ 0 h 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9" h="952">
                      <a:moveTo>
                        <a:pt x="820" y="0"/>
                      </a:moveTo>
                      <a:cubicBezTo>
                        <a:pt x="153" y="571"/>
                        <a:pt x="-133" y="952"/>
                        <a:pt x="58" y="952"/>
                      </a:cubicBezTo>
                      <a:cubicBezTo>
                        <a:pt x="58" y="952"/>
                        <a:pt x="344" y="571"/>
                        <a:pt x="8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BA770F1-164C-9FC3-C433-7A6591721777}"/>
                    </a:ext>
                  </a:extLst>
                </p:cNvPr>
                <p:cNvSpPr/>
                <p:nvPr/>
              </p:nvSpPr>
              <p:spPr>
                <a:xfrm>
                  <a:off x="4836953" y="4110540"/>
                  <a:ext cx="1047" cy="642"/>
                </a:xfrm>
                <a:custGeom>
                  <a:avLst/>
                  <a:gdLst>
                    <a:gd name="connsiteX0" fmla="*/ 0 w 1047"/>
                    <a:gd name="connsiteY0" fmla="*/ 643 h 642"/>
                    <a:gd name="connsiteX1" fmla="*/ 1048 w 1047"/>
                    <a:gd name="connsiteY1" fmla="*/ 71 h 642"/>
                    <a:gd name="connsiteX2" fmla="*/ 0 w 1047"/>
                    <a:gd name="connsiteY2" fmla="*/ 643 h 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642">
                      <a:moveTo>
                        <a:pt x="0" y="643"/>
                      </a:moveTo>
                      <a:cubicBezTo>
                        <a:pt x="667" y="262"/>
                        <a:pt x="1048" y="71"/>
                        <a:pt x="1048" y="71"/>
                      </a:cubicBezTo>
                      <a:cubicBezTo>
                        <a:pt x="1048" y="-119"/>
                        <a:pt x="667" y="71"/>
                        <a:pt x="0" y="6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D07E93A-A751-81FA-D83B-CAE3A6CD09EF}"/>
                    </a:ext>
                  </a:extLst>
                </p:cNvPr>
                <p:cNvSpPr/>
                <p:nvPr/>
              </p:nvSpPr>
              <p:spPr>
                <a:xfrm>
                  <a:off x="4635285" y="4020727"/>
                  <a:ext cx="655776" cy="732759"/>
                </a:xfrm>
                <a:custGeom>
                  <a:avLst/>
                  <a:gdLst>
                    <a:gd name="connsiteX0" fmla="*/ 641695 w 655776"/>
                    <a:gd name="connsiteY0" fmla="*/ 461006 h 732759"/>
                    <a:gd name="connsiteX1" fmla="*/ 326037 w 655776"/>
                    <a:gd name="connsiteY1" fmla="*/ 125821 h 732759"/>
                    <a:gd name="connsiteX2" fmla="*/ 303272 w 655776"/>
                    <a:gd name="connsiteY2" fmla="*/ 111915 h 732759"/>
                    <a:gd name="connsiteX3" fmla="*/ 310321 w 655776"/>
                    <a:gd name="connsiteY3" fmla="*/ 106105 h 732759"/>
                    <a:gd name="connsiteX4" fmla="*/ 312702 w 655776"/>
                    <a:gd name="connsiteY4" fmla="*/ 81816 h 732759"/>
                    <a:gd name="connsiteX5" fmla="*/ 312416 w 655776"/>
                    <a:gd name="connsiteY5" fmla="*/ 81435 h 732759"/>
                    <a:gd name="connsiteX6" fmla="*/ 288128 w 655776"/>
                    <a:gd name="connsiteY6" fmla="*/ 79054 h 732759"/>
                    <a:gd name="connsiteX7" fmla="*/ 282793 w 655776"/>
                    <a:gd name="connsiteY7" fmla="*/ 83435 h 732759"/>
                    <a:gd name="connsiteX8" fmla="*/ 275269 w 655776"/>
                    <a:gd name="connsiteY8" fmla="*/ 70195 h 732759"/>
                    <a:gd name="connsiteX9" fmla="*/ 275269 w 655776"/>
                    <a:gd name="connsiteY9" fmla="*/ 70195 h 732759"/>
                    <a:gd name="connsiteX10" fmla="*/ 204784 w 655776"/>
                    <a:gd name="connsiteY10" fmla="*/ 63337 h 732759"/>
                    <a:gd name="connsiteX11" fmla="*/ 182971 w 655776"/>
                    <a:gd name="connsiteY11" fmla="*/ 81244 h 732759"/>
                    <a:gd name="connsiteX12" fmla="*/ 112867 w 655776"/>
                    <a:gd name="connsiteY12" fmla="*/ 45049 h 732759"/>
                    <a:gd name="connsiteX13" fmla="*/ 101247 w 655776"/>
                    <a:gd name="connsiteY13" fmla="*/ 20856 h 732759"/>
                    <a:gd name="connsiteX14" fmla="*/ 20856 w 655776"/>
                    <a:gd name="connsiteY14" fmla="*/ 13045 h 732759"/>
                    <a:gd name="connsiteX15" fmla="*/ 13045 w 655776"/>
                    <a:gd name="connsiteY15" fmla="*/ 93436 h 732759"/>
                    <a:gd name="connsiteX16" fmla="*/ 34477 w 655776"/>
                    <a:gd name="connsiteY16" fmla="*/ 109534 h 732759"/>
                    <a:gd name="connsiteX17" fmla="*/ 56384 w 655776"/>
                    <a:gd name="connsiteY17" fmla="*/ 185258 h 732759"/>
                    <a:gd name="connsiteX18" fmla="*/ 34572 w 655776"/>
                    <a:gd name="connsiteY18" fmla="*/ 203164 h 732759"/>
                    <a:gd name="connsiteX19" fmla="*/ 27714 w 655776"/>
                    <a:gd name="connsiteY19" fmla="*/ 273650 h 732759"/>
                    <a:gd name="connsiteX20" fmla="*/ 27714 w 655776"/>
                    <a:gd name="connsiteY20" fmla="*/ 273650 h 732759"/>
                    <a:gd name="connsiteX21" fmla="*/ 39239 w 655776"/>
                    <a:gd name="connsiteY21" fmla="*/ 283651 h 732759"/>
                    <a:gd name="connsiteX22" fmla="*/ 33905 w 655776"/>
                    <a:gd name="connsiteY22" fmla="*/ 288032 h 732759"/>
                    <a:gd name="connsiteX23" fmla="*/ 31714 w 655776"/>
                    <a:gd name="connsiteY23" fmla="*/ 312607 h 732759"/>
                    <a:gd name="connsiteX24" fmla="*/ 32095 w 655776"/>
                    <a:gd name="connsiteY24" fmla="*/ 312988 h 732759"/>
                    <a:gd name="connsiteX25" fmla="*/ 56194 w 655776"/>
                    <a:gd name="connsiteY25" fmla="*/ 315083 h 732759"/>
                    <a:gd name="connsiteX26" fmla="*/ 60956 w 655776"/>
                    <a:gd name="connsiteY26" fmla="*/ 311178 h 732759"/>
                    <a:gd name="connsiteX27" fmla="*/ 69433 w 655776"/>
                    <a:gd name="connsiteY27" fmla="*/ 330895 h 732759"/>
                    <a:gd name="connsiteX28" fmla="*/ 341849 w 655776"/>
                    <a:gd name="connsiteY28" fmla="*/ 711133 h 732759"/>
                    <a:gd name="connsiteX29" fmla="*/ 401665 w 655776"/>
                    <a:gd name="connsiteY29" fmla="*/ 729706 h 732759"/>
                    <a:gd name="connsiteX30" fmla="*/ 647506 w 655776"/>
                    <a:gd name="connsiteY30" fmla="*/ 524919 h 732759"/>
                    <a:gd name="connsiteX31" fmla="*/ 641695 w 655776"/>
                    <a:gd name="connsiteY31" fmla="*/ 461102 h 73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55776" h="732759">
                      <a:moveTo>
                        <a:pt x="641695" y="461006"/>
                      </a:moveTo>
                      <a:lnTo>
                        <a:pt x="326037" y="125821"/>
                      </a:lnTo>
                      <a:cubicBezTo>
                        <a:pt x="319655" y="118963"/>
                        <a:pt x="311654" y="114391"/>
                        <a:pt x="303272" y="111915"/>
                      </a:cubicBezTo>
                      <a:lnTo>
                        <a:pt x="310321" y="106105"/>
                      </a:lnTo>
                      <a:cubicBezTo>
                        <a:pt x="317655" y="100009"/>
                        <a:pt x="318703" y="89150"/>
                        <a:pt x="312702" y="81816"/>
                      </a:cubicBezTo>
                      <a:lnTo>
                        <a:pt x="312416" y="81435"/>
                      </a:lnTo>
                      <a:cubicBezTo>
                        <a:pt x="306320" y="74101"/>
                        <a:pt x="295462" y="73053"/>
                        <a:pt x="288128" y="79054"/>
                      </a:cubicBezTo>
                      <a:lnTo>
                        <a:pt x="282793" y="83435"/>
                      </a:lnTo>
                      <a:cubicBezTo>
                        <a:pt x="280888" y="78768"/>
                        <a:pt x="278603" y="74291"/>
                        <a:pt x="275269" y="70195"/>
                      </a:cubicBezTo>
                      <a:lnTo>
                        <a:pt x="275269" y="70195"/>
                      </a:lnTo>
                      <a:cubicBezTo>
                        <a:pt x="257743" y="48859"/>
                        <a:pt x="226120" y="45716"/>
                        <a:pt x="204784" y="63337"/>
                      </a:cubicBezTo>
                      <a:lnTo>
                        <a:pt x="182971" y="81244"/>
                      </a:lnTo>
                      <a:cubicBezTo>
                        <a:pt x="157444" y="85435"/>
                        <a:pt x="126964" y="81244"/>
                        <a:pt x="112867" y="45049"/>
                      </a:cubicBezTo>
                      <a:cubicBezTo>
                        <a:pt x="111058" y="36477"/>
                        <a:pt x="107152" y="28190"/>
                        <a:pt x="101247" y="20856"/>
                      </a:cubicBezTo>
                      <a:cubicBezTo>
                        <a:pt x="81244" y="-3528"/>
                        <a:pt x="45240" y="-7052"/>
                        <a:pt x="20856" y="13045"/>
                      </a:cubicBezTo>
                      <a:cubicBezTo>
                        <a:pt x="-3528" y="33143"/>
                        <a:pt x="-7052" y="69052"/>
                        <a:pt x="13045" y="93436"/>
                      </a:cubicBezTo>
                      <a:cubicBezTo>
                        <a:pt x="19046" y="100675"/>
                        <a:pt x="26380" y="106105"/>
                        <a:pt x="34477" y="109534"/>
                      </a:cubicBezTo>
                      <a:cubicBezTo>
                        <a:pt x="67243" y="130298"/>
                        <a:pt x="65433" y="160969"/>
                        <a:pt x="56384" y="185258"/>
                      </a:cubicBezTo>
                      <a:lnTo>
                        <a:pt x="34572" y="203164"/>
                      </a:lnTo>
                      <a:cubicBezTo>
                        <a:pt x="13236" y="220690"/>
                        <a:pt x="10188" y="252313"/>
                        <a:pt x="27714" y="273650"/>
                      </a:cubicBezTo>
                      <a:lnTo>
                        <a:pt x="27714" y="273650"/>
                      </a:lnTo>
                      <a:cubicBezTo>
                        <a:pt x="31048" y="277745"/>
                        <a:pt x="35048" y="280888"/>
                        <a:pt x="39239" y="283651"/>
                      </a:cubicBezTo>
                      <a:lnTo>
                        <a:pt x="33905" y="288032"/>
                      </a:lnTo>
                      <a:cubicBezTo>
                        <a:pt x="26476" y="294128"/>
                        <a:pt x="25428" y="305273"/>
                        <a:pt x="31714" y="312607"/>
                      </a:cubicBezTo>
                      <a:cubicBezTo>
                        <a:pt x="31810" y="312702"/>
                        <a:pt x="31905" y="312892"/>
                        <a:pt x="32095" y="312988"/>
                      </a:cubicBezTo>
                      <a:cubicBezTo>
                        <a:pt x="38191" y="320131"/>
                        <a:pt x="48955" y="321084"/>
                        <a:pt x="56194" y="315083"/>
                      </a:cubicBezTo>
                      <a:lnTo>
                        <a:pt x="60956" y="311178"/>
                      </a:lnTo>
                      <a:cubicBezTo>
                        <a:pt x="62385" y="318036"/>
                        <a:pt x="65147" y="324799"/>
                        <a:pt x="69433" y="330895"/>
                      </a:cubicBezTo>
                      <a:lnTo>
                        <a:pt x="341849" y="711133"/>
                      </a:lnTo>
                      <a:cubicBezTo>
                        <a:pt x="355374" y="729992"/>
                        <a:pt x="379758" y="737517"/>
                        <a:pt x="401665" y="729706"/>
                      </a:cubicBezTo>
                      <a:cubicBezTo>
                        <a:pt x="457482" y="709799"/>
                        <a:pt x="563305" y="656935"/>
                        <a:pt x="647506" y="524919"/>
                      </a:cubicBezTo>
                      <a:cubicBezTo>
                        <a:pt x="660364" y="504821"/>
                        <a:pt x="658078" y="478532"/>
                        <a:pt x="641695" y="46110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26ADFB-AEF8-1B6D-6F73-24B3FF687199}"/>
                    </a:ext>
                  </a:extLst>
                </p:cNvPr>
                <p:cNvSpPr/>
                <p:nvPr/>
              </p:nvSpPr>
              <p:spPr>
                <a:xfrm rot="-2176200">
                  <a:off x="4748655" y="434723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EF57D8A3-6B08-4AFC-8CD8-26A0689099EE}"/>
                    </a:ext>
                  </a:extLst>
                </p:cNvPr>
                <p:cNvSpPr/>
                <p:nvPr/>
              </p:nvSpPr>
              <p:spPr>
                <a:xfrm rot="-2176200">
                  <a:off x="4781894" y="43925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D2A0006-B782-19D7-2278-5F3CF0019089}"/>
                    </a:ext>
                  </a:extLst>
                </p:cNvPr>
                <p:cNvSpPr/>
                <p:nvPr/>
              </p:nvSpPr>
              <p:spPr>
                <a:xfrm rot="-2176200">
                  <a:off x="4815211" y="4437910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03B92FCF-AE49-C686-97B4-99BFAFA0084B}"/>
                    </a:ext>
                  </a:extLst>
                </p:cNvPr>
                <p:cNvSpPr/>
                <p:nvPr/>
              </p:nvSpPr>
              <p:spPr>
                <a:xfrm rot="-2176200">
                  <a:off x="4848584" y="448329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A6E58DB-53B2-413E-947E-6A68E984545F}"/>
                    </a:ext>
                  </a:extLst>
                </p:cNvPr>
                <p:cNvSpPr/>
                <p:nvPr/>
              </p:nvSpPr>
              <p:spPr>
                <a:xfrm rot="-2176200">
                  <a:off x="4881824" y="4528666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2173E4FA-436F-2074-EC38-9F17FEF5C266}"/>
                    </a:ext>
                  </a:extLst>
                </p:cNvPr>
                <p:cNvSpPr/>
                <p:nvPr/>
              </p:nvSpPr>
              <p:spPr>
                <a:xfrm rot="-2176200">
                  <a:off x="4915140" y="4573978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7C7860A5-AF95-B3B7-C27E-6E6920DF3681}"/>
                    </a:ext>
                  </a:extLst>
                </p:cNvPr>
                <p:cNvSpPr/>
                <p:nvPr/>
              </p:nvSpPr>
              <p:spPr>
                <a:xfrm rot="-2176200">
                  <a:off x="4948513" y="4619461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9F013AD1-610C-6BDB-0C17-761615771136}"/>
                    </a:ext>
                  </a:extLst>
                </p:cNvPr>
                <p:cNvSpPr/>
                <p:nvPr/>
              </p:nvSpPr>
              <p:spPr>
                <a:xfrm rot="-2176200">
                  <a:off x="4981753" y="4664829"/>
                  <a:ext cx="93440" cy="4571"/>
                </a:xfrm>
                <a:custGeom>
                  <a:avLst/>
                  <a:gdLst>
                    <a:gd name="connsiteX0" fmla="*/ 0 w 93440"/>
                    <a:gd name="connsiteY0" fmla="*/ 0 h 4571"/>
                    <a:gd name="connsiteX1" fmla="*/ 93440 w 93440"/>
                    <a:gd name="connsiteY1" fmla="*/ 0 h 4571"/>
                    <a:gd name="connsiteX2" fmla="*/ 93440 w 93440"/>
                    <a:gd name="connsiteY2" fmla="*/ 4572 h 4571"/>
                    <a:gd name="connsiteX3" fmla="*/ 0 w 93440"/>
                    <a:gd name="connsiteY3" fmla="*/ 4572 h 4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440" h="4571">
                      <a:moveTo>
                        <a:pt x="0" y="0"/>
                      </a:moveTo>
                      <a:lnTo>
                        <a:pt x="93440" y="0"/>
                      </a:lnTo>
                      <a:lnTo>
                        <a:pt x="93440" y="4572"/>
                      </a:lnTo>
                      <a:lnTo>
                        <a:pt x="0" y="45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621D2FC5-3C27-7ED1-C82A-27CF8238E8D2}"/>
                    </a:ext>
                  </a:extLst>
                </p:cNvPr>
                <p:cNvSpPr/>
                <p:nvPr/>
              </p:nvSpPr>
              <p:spPr>
                <a:xfrm rot="-2176800">
                  <a:off x="4874307" y="4333754"/>
                  <a:ext cx="4572" cy="401097"/>
                </a:xfrm>
                <a:custGeom>
                  <a:avLst/>
                  <a:gdLst>
                    <a:gd name="connsiteX0" fmla="*/ 0 w 4572"/>
                    <a:gd name="connsiteY0" fmla="*/ 0 h 401097"/>
                    <a:gd name="connsiteX1" fmla="*/ 4572 w 4572"/>
                    <a:gd name="connsiteY1" fmla="*/ 0 h 401097"/>
                    <a:gd name="connsiteX2" fmla="*/ 4572 w 4572"/>
                    <a:gd name="connsiteY2" fmla="*/ 401098 h 401097"/>
                    <a:gd name="connsiteX3" fmla="*/ 0 w 4572"/>
                    <a:gd name="connsiteY3" fmla="*/ 401098 h 401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01097">
                      <a:moveTo>
                        <a:pt x="0" y="0"/>
                      </a:moveTo>
                      <a:lnTo>
                        <a:pt x="4572" y="0"/>
                      </a:lnTo>
                      <a:lnTo>
                        <a:pt x="4572" y="401098"/>
                      </a:lnTo>
                      <a:lnTo>
                        <a:pt x="0" y="4010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43" name="Graphic 113">
                <a:extLst>
                  <a:ext uri="{FF2B5EF4-FFF2-40B4-BE49-F238E27FC236}">
                    <a16:creationId xmlns:a16="http://schemas.microsoft.com/office/drawing/2014/main" id="{60235420-3D44-38F4-932E-0EB89A99C8FE}"/>
                  </a:ext>
                </a:extLst>
              </p:cNvPr>
              <p:cNvGrpSpPr/>
              <p:nvPr/>
            </p:nvGrpSpPr>
            <p:grpSpPr>
              <a:xfrm>
                <a:off x="4603584" y="4010694"/>
                <a:ext cx="659882" cy="732668"/>
                <a:chOff x="4603584" y="4010694"/>
                <a:chExt cx="659882" cy="732668"/>
              </a:xfrm>
            </p:grpSpPr>
            <p:grpSp>
              <p:nvGrpSpPr>
                <p:cNvPr id="144" name="Graphic 113">
                  <a:extLst>
                    <a:ext uri="{FF2B5EF4-FFF2-40B4-BE49-F238E27FC236}">
                      <a16:creationId xmlns:a16="http://schemas.microsoft.com/office/drawing/2014/main" id="{642D2BA1-FA5D-45EB-B602-FC1E421A6897}"/>
                    </a:ext>
                  </a:extLst>
                </p:cNvPr>
                <p:cNvGrpSpPr/>
                <p:nvPr/>
              </p:nvGrpSpPr>
              <p:grpSpPr>
                <a:xfrm>
                  <a:off x="4607591" y="4010694"/>
                  <a:ext cx="224504" cy="223361"/>
                  <a:chOff x="4607591" y="4010694"/>
                  <a:chExt cx="224504" cy="223361"/>
                </a:xfrm>
              </p:grpSpPr>
              <p:grpSp>
                <p:nvGrpSpPr>
                  <p:cNvPr id="145" name="Graphic 113">
                    <a:extLst>
                      <a:ext uri="{FF2B5EF4-FFF2-40B4-BE49-F238E27FC236}">
                        <a16:creationId xmlns:a16="http://schemas.microsoft.com/office/drawing/2014/main" id="{107D74AC-DA53-C2BE-72A7-4F5A7936D51D}"/>
                      </a:ext>
                    </a:extLst>
                  </p:cNvPr>
                  <p:cNvGrpSpPr/>
                  <p:nvPr/>
                </p:nvGrpSpPr>
                <p:grpSpPr>
                  <a:xfrm>
                    <a:off x="4633880" y="4046699"/>
                    <a:ext cx="198215" cy="187356"/>
                    <a:chOff x="4633880" y="4046699"/>
                    <a:chExt cx="198215" cy="187356"/>
                  </a:xfrm>
                </p:grpSpPr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542E83EB-C008-7A3B-47E7-7DEE46A96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42299" y="4233103"/>
                      <a:ext cx="819" cy="952"/>
                    </a:xfrm>
                    <a:custGeom>
                      <a:avLst/>
                      <a:gdLst>
                        <a:gd name="connsiteX0" fmla="*/ 820 w 819"/>
                        <a:gd name="connsiteY0" fmla="*/ 0 h 952"/>
                        <a:gd name="connsiteX1" fmla="*/ 58 w 819"/>
                        <a:gd name="connsiteY1" fmla="*/ 953 h 952"/>
                        <a:gd name="connsiteX2" fmla="*/ 820 w 819"/>
                        <a:gd name="connsiteY2" fmla="*/ 0 h 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19" h="952">
                          <a:moveTo>
                            <a:pt x="820" y="0"/>
                          </a:moveTo>
                          <a:cubicBezTo>
                            <a:pt x="153" y="572"/>
                            <a:pt x="-133" y="953"/>
                            <a:pt x="58" y="953"/>
                          </a:cubicBezTo>
                          <a:cubicBezTo>
                            <a:pt x="58" y="953"/>
                            <a:pt x="344" y="572"/>
                            <a:pt x="820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4AFF3B06-8D24-2E40-0957-F6F1B2E38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880" y="4046699"/>
                      <a:ext cx="197167" cy="186309"/>
                    </a:xfrm>
                    <a:custGeom>
                      <a:avLst/>
                      <a:gdLst>
                        <a:gd name="connsiteX0" fmla="*/ 197168 w 197167"/>
                        <a:gd name="connsiteY0" fmla="*/ 31814 h 186309"/>
                        <a:gd name="connsiteX1" fmla="*/ 83630 w 197167"/>
                        <a:gd name="connsiteY1" fmla="*/ 0 h 186309"/>
                        <a:gd name="connsiteX2" fmla="*/ 42863 w 197167"/>
                        <a:gd name="connsiteY2" fmla="*/ 33528 h 186309"/>
                        <a:gd name="connsiteX3" fmla="*/ 40767 w 197167"/>
                        <a:gd name="connsiteY3" fmla="*/ 35243 h 186309"/>
                        <a:gd name="connsiteX4" fmla="*/ 0 w 197167"/>
                        <a:gd name="connsiteY4" fmla="*/ 68770 h 186309"/>
                        <a:gd name="connsiteX5" fmla="*/ 9239 w 197167"/>
                        <a:gd name="connsiteY5" fmla="*/ 186309 h 186309"/>
                        <a:gd name="connsiteX6" fmla="*/ 102299 w 197167"/>
                        <a:gd name="connsiteY6" fmla="*/ 110109 h 186309"/>
                        <a:gd name="connsiteX7" fmla="*/ 102299 w 197167"/>
                        <a:gd name="connsiteY7" fmla="*/ 110109 h 186309"/>
                        <a:gd name="connsiteX8" fmla="*/ 103346 w 197167"/>
                        <a:gd name="connsiteY8" fmla="*/ 109252 h 186309"/>
                        <a:gd name="connsiteX9" fmla="*/ 104394 w 197167"/>
                        <a:gd name="connsiteY9" fmla="*/ 108394 h 186309"/>
                        <a:gd name="connsiteX10" fmla="*/ 104394 w 197167"/>
                        <a:gd name="connsiteY10" fmla="*/ 108394 h 186309"/>
                        <a:gd name="connsiteX11" fmla="*/ 197168 w 197167"/>
                        <a:gd name="connsiteY11" fmla="*/ 31814 h 18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97167" h="186309">
                          <a:moveTo>
                            <a:pt x="197168" y="31814"/>
                          </a:moveTo>
                          <a:cubicBezTo>
                            <a:pt x="186785" y="37052"/>
                            <a:pt x="104585" y="76105"/>
                            <a:pt x="83630" y="0"/>
                          </a:cubicBezTo>
                          <a:lnTo>
                            <a:pt x="42863" y="33528"/>
                          </a:lnTo>
                          <a:lnTo>
                            <a:pt x="40767" y="35243"/>
                          </a:lnTo>
                          <a:lnTo>
                            <a:pt x="0" y="68770"/>
                          </a:lnTo>
                          <a:cubicBezTo>
                            <a:pt x="70580" y="104013"/>
                            <a:pt x="16383" y="177165"/>
                            <a:pt x="9239" y="186309"/>
                          </a:cubicBezTo>
                          <a:cubicBezTo>
                            <a:pt x="17526" y="178213"/>
                            <a:pt x="89726" y="120205"/>
                            <a:pt x="102299" y="110109"/>
                          </a:cubicBezTo>
                          <a:lnTo>
                            <a:pt x="102299" y="110109"/>
                          </a:lnTo>
                          <a:cubicBezTo>
                            <a:pt x="102299" y="110109"/>
                            <a:pt x="102680" y="109823"/>
                            <a:pt x="103346" y="109252"/>
                          </a:cubicBezTo>
                          <a:cubicBezTo>
                            <a:pt x="104013" y="108775"/>
                            <a:pt x="104394" y="108394"/>
                            <a:pt x="104394" y="108394"/>
                          </a:cubicBezTo>
                          <a:lnTo>
                            <a:pt x="104394" y="108394"/>
                          </a:lnTo>
                          <a:cubicBezTo>
                            <a:pt x="116777" y="97917"/>
                            <a:pt x="187643" y="38386"/>
                            <a:pt x="197168" y="31814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48" name="Freeform: Shape 147">
                      <a:extLst>
                        <a:ext uri="{FF2B5EF4-FFF2-40B4-BE49-F238E27FC236}">
                          <a16:creationId xmlns:a16="http://schemas.microsoft.com/office/drawing/2014/main" id="{1648E9A9-E0D6-1F18-81D7-BEC08F3810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1047" y="4077869"/>
                      <a:ext cx="1047" cy="642"/>
                    </a:xfrm>
                    <a:custGeom>
                      <a:avLst/>
                      <a:gdLst>
                        <a:gd name="connsiteX0" fmla="*/ 0 w 1047"/>
                        <a:gd name="connsiteY0" fmla="*/ 643 h 642"/>
                        <a:gd name="connsiteX1" fmla="*/ 1048 w 1047"/>
                        <a:gd name="connsiteY1" fmla="*/ 71 h 642"/>
                        <a:gd name="connsiteX2" fmla="*/ 0 w 1047"/>
                        <a:gd name="connsiteY2" fmla="*/ 643 h 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47" h="642">
                          <a:moveTo>
                            <a:pt x="0" y="643"/>
                          </a:moveTo>
                          <a:cubicBezTo>
                            <a:pt x="667" y="262"/>
                            <a:pt x="1048" y="71"/>
                            <a:pt x="1048" y="71"/>
                          </a:cubicBezTo>
                          <a:cubicBezTo>
                            <a:pt x="1048" y="-119"/>
                            <a:pt x="667" y="71"/>
                            <a:pt x="0" y="643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5E49D9C-9616-DDC2-5018-BB5E7EF35CF8}"/>
                      </a:ext>
                    </a:extLst>
                  </p:cNvPr>
                  <p:cNvSpPr/>
                  <p:nvPr/>
                </p:nvSpPr>
                <p:spPr>
                  <a:xfrm>
                    <a:off x="4607591" y="4010694"/>
                    <a:ext cx="114300" cy="114300"/>
                  </a:xfrm>
                  <a:custGeom>
                    <a:avLst/>
                    <a:gdLst>
                      <a:gd name="connsiteX0" fmla="*/ 114300 w 114300"/>
                      <a:gd name="connsiteY0" fmla="*/ 57150 h 114300"/>
                      <a:gd name="connsiteX1" fmla="*/ 57150 w 114300"/>
                      <a:gd name="connsiteY1" fmla="*/ 114300 h 114300"/>
                      <a:gd name="connsiteX2" fmla="*/ 0 w 114300"/>
                      <a:gd name="connsiteY2" fmla="*/ 57150 h 114300"/>
                      <a:gd name="connsiteX3" fmla="*/ 57150 w 114300"/>
                      <a:gd name="connsiteY3" fmla="*/ 0 h 114300"/>
                      <a:gd name="connsiteX4" fmla="*/ 114300 w 114300"/>
                      <a:gd name="connsiteY4" fmla="*/ 5715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00" h="114300">
                        <a:moveTo>
                          <a:pt x="114300" y="57150"/>
                        </a:moveTo>
                        <a:cubicBezTo>
                          <a:pt x="114300" y="88713"/>
                          <a:pt x="88713" y="114300"/>
                          <a:pt x="57150" y="114300"/>
                        </a:cubicBezTo>
                        <a:cubicBezTo>
                          <a:pt x="25587" y="114300"/>
                          <a:pt x="0" y="88713"/>
                          <a:pt x="0" y="57150"/>
                        </a:cubicBezTo>
                        <a:cubicBezTo>
                          <a:pt x="0" y="25587"/>
                          <a:pt x="25587" y="0"/>
                          <a:pt x="57150" y="0"/>
                        </a:cubicBezTo>
                        <a:cubicBezTo>
                          <a:pt x="88713" y="0"/>
                          <a:pt x="114300" y="25587"/>
                          <a:pt x="114300" y="57150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D7632A9F-3044-9882-00E3-E79A8A8EAB6F}"/>
                    </a:ext>
                  </a:extLst>
                </p:cNvPr>
                <p:cNvSpPr/>
                <p:nvPr/>
              </p:nvSpPr>
              <p:spPr>
                <a:xfrm rot="-2365800">
                  <a:off x="4598911" y="4132470"/>
                  <a:ext cx="320420" cy="100107"/>
                </a:xfrm>
                <a:custGeom>
                  <a:avLst/>
                  <a:gdLst>
                    <a:gd name="connsiteX0" fmla="*/ 270319 w 320420"/>
                    <a:gd name="connsiteY0" fmla="*/ 0 h 100107"/>
                    <a:gd name="connsiteX1" fmla="*/ 320421 w 320420"/>
                    <a:gd name="connsiteY1" fmla="*/ 50102 h 100107"/>
                    <a:gd name="connsiteX2" fmla="*/ 320421 w 320420"/>
                    <a:gd name="connsiteY2" fmla="*/ 50006 h 100107"/>
                    <a:gd name="connsiteX3" fmla="*/ 270319 w 320420"/>
                    <a:gd name="connsiteY3" fmla="*/ 100108 h 100107"/>
                    <a:gd name="connsiteX4" fmla="*/ 50102 w 320420"/>
                    <a:gd name="connsiteY4" fmla="*/ 100108 h 100107"/>
                    <a:gd name="connsiteX5" fmla="*/ 0 w 320420"/>
                    <a:gd name="connsiteY5" fmla="*/ 50006 h 100107"/>
                    <a:gd name="connsiteX6" fmla="*/ 0 w 320420"/>
                    <a:gd name="connsiteY6" fmla="*/ 50102 h 100107"/>
                    <a:gd name="connsiteX7" fmla="*/ 50102 w 320420"/>
                    <a:gd name="connsiteY7" fmla="*/ 0 h 100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0420" h="100107">
                      <a:moveTo>
                        <a:pt x="270319" y="0"/>
                      </a:moveTo>
                      <a:cubicBezTo>
                        <a:pt x="297990" y="0"/>
                        <a:pt x="320421" y="22431"/>
                        <a:pt x="320421" y="50102"/>
                      </a:cubicBezTo>
                      <a:lnTo>
                        <a:pt x="320421" y="50006"/>
                      </a:lnTo>
                      <a:cubicBezTo>
                        <a:pt x="320421" y="77676"/>
                        <a:pt x="297990" y="100108"/>
                        <a:pt x="270319" y="100108"/>
                      </a:cubicBezTo>
                      <a:lnTo>
                        <a:pt x="50102" y="100108"/>
                      </a:lnTo>
                      <a:cubicBezTo>
                        <a:pt x="22431" y="100108"/>
                        <a:pt x="0" y="77677"/>
                        <a:pt x="0" y="50006"/>
                      </a:cubicBezTo>
                      <a:lnTo>
                        <a:pt x="0" y="50102"/>
                      </a:lnTo>
                      <a:cubicBezTo>
                        <a:pt x="0" y="22431"/>
                        <a:pt x="22431" y="0"/>
                        <a:pt x="5010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1B8C633-4D61-5D44-F6FA-BCA0012D7A96}"/>
                    </a:ext>
                  </a:extLst>
                </p:cNvPr>
                <p:cNvSpPr/>
                <p:nvPr/>
              </p:nvSpPr>
              <p:spPr>
                <a:xfrm>
                  <a:off x="4667277" y="4120232"/>
                  <a:ext cx="596188" cy="623130"/>
                </a:xfrm>
                <a:custGeom>
                  <a:avLst/>
                  <a:gdLst>
                    <a:gd name="connsiteX0" fmla="*/ 9846 w 596188"/>
                    <a:gd name="connsiteY0" fmla="*/ 221266 h 623130"/>
                    <a:gd name="connsiteX1" fmla="*/ 282261 w 596188"/>
                    <a:gd name="connsiteY1" fmla="*/ 601504 h 623130"/>
                    <a:gd name="connsiteX2" fmla="*/ 342078 w 596188"/>
                    <a:gd name="connsiteY2" fmla="*/ 620077 h 623130"/>
                    <a:gd name="connsiteX3" fmla="*/ 587918 w 596188"/>
                    <a:gd name="connsiteY3" fmla="*/ 415290 h 623130"/>
                    <a:gd name="connsiteX4" fmla="*/ 582108 w 596188"/>
                    <a:gd name="connsiteY4" fmla="*/ 351472 h 623130"/>
                    <a:gd name="connsiteX5" fmla="*/ 266450 w 596188"/>
                    <a:gd name="connsiteY5" fmla="*/ 16288 h 623130"/>
                    <a:gd name="connsiteX6" fmla="*/ 196631 w 596188"/>
                    <a:gd name="connsiteY6" fmla="*/ 11144 h 623130"/>
                    <a:gd name="connsiteX7" fmla="*/ 19752 w 596188"/>
                    <a:gd name="connsiteY7" fmla="*/ 150495 h 623130"/>
                    <a:gd name="connsiteX8" fmla="*/ 9656 w 596188"/>
                    <a:gd name="connsiteY8" fmla="*/ 221361 h 623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88" h="623130">
                      <a:moveTo>
                        <a:pt x="9846" y="221266"/>
                      </a:moveTo>
                      <a:lnTo>
                        <a:pt x="282261" y="601504"/>
                      </a:lnTo>
                      <a:cubicBezTo>
                        <a:pt x="295787" y="620363"/>
                        <a:pt x="320171" y="627888"/>
                        <a:pt x="342078" y="620077"/>
                      </a:cubicBezTo>
                      <a:cubicBezTo>
                        <a:pt x="397895" y="600170"/>
                        <a:pt x="503717" y="547306"/>
                        <a:pt x="587918" y="415290"/>
                      </a:cubicBezTo>
                      <a:cubicBezTo>
                        <a:pt x="600777" y="395192"/>
                        <a:pt x="598491" y="368903"/>
                        <a:pt x="582108" y="351472"/>
                      </a:cubicBezTo>
                      <a:lnTo>
                        <a:pt x="266450" y="16288"/>
                      </a:lnTo>
                      <a:cubicBezTo>
                        <a:pt x="248066" y="-3239"/>
                        <a:pt x="217777" y="-5525"/>
                        <a:pt x="196631" y="11144"/>
                      </a:cubicBezTo>
                      <a:lnTo>
                        <a:pt x="19752" y="150495"/>
                      </a:lnTo>
                      <a:cubicBezTo>
                        <a:pt x="-1965" y="167640"/>
                        <a:pt x="-6442" y="198882"/>
                        <a:pt x="9656" y="221361"/>
                      </a:cubicBezTo>
                      <a:close/>
                    </a:path>
                  </a:pathLst>
                </a:custGeom>
                <a:solidFill>
                  <a:srgbClr val="D9DAD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5C34C8B-27A3-FE6E-EB82-81F79AAB62DE}"/>
                    </a:ext>
                  </a:extLst>
                </p:cNvPr>
                <p:cNvSpPr/>
                <p:nvPr/>
              </p:nvSpPr>
              <p:spPr>
                <a:xfrm>
                  <a:off x="4635285" y="4085764"/>
                  <a:ext cx="289094" cy="243964"/>
                </a:xfrm>
                <a:custGeom>
                  <a:avLst/>
                  <a:gdLst>
                    <a:gd name="connsiteX0" fmla="*/ 28504 w 289094"/>
                    <a:gd name="connsiteY0" fmla="*/ 240017 h 243964"/>
                    <a:gd name="connsiteX1" fmla="*/ 282821 w 289094"/>
                    <a:gd name="connsiteY1" fmla="*/ 30943 h 243964"/>
                    <a:gd name="connsiteX2" fmla="*/ 285202 w 289094"/>
                    <a:gd name="connsiteY2" fmla="*/ 6655 h 243964"/>
                    <a:gd name="connsiteX3" fmla="*/ 284917 w 289094"/>
                    <a:gd name="connsiteY3" fmla="*/ 6274 h 243964"/>
                    <a:gd name="connsiteX4" fmla="*/ 260628 w 289094"/>
                    <a:gd name="connsiteY4" fmla="*/ 3892 h 243964"/>
                    <a:gd name="connsiteX5" fmla="*/ 6310 w 289094"/>
                    <a:gd name="connsiteY5" fmla="*/ 212966 h 243964"/>
                    <a:gd name="connsiteX6" fmla="*/ 4120 w 289094"/>
                    <a:gd name="connsiteY6" fmla="*/ 237541 h 243964"/>
                    <a:gd name="connsiteX7" fmla="*/ 4501 w 289094"/>
                    <a:gd name="connsiteY7" fmla="*/ 237922 h 243964"/>
                    <a:gd name="connsiteX8" fmla="*/ 28599 w 289094"/>
                    <a:gd name="connsiteY8" fmla="*/ 240017 h 243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094" h="243964">
                      <a:moveTo>
                        <a:pt x="28504" y="240017"/>
                      </a:moveTo>
                      <a:lnTo>
                        <a:pt x="282821" y="30943"/>
                      </a:lnTo>
                      <a:cubicBezTo>
                        <a:pt x="290155" y="24847"/>
                        <a:pt x="291203" y="13989"/>
                        <a:pt x="285202" y="6655"/>
                      </a:cubicBezTo>
                      <a:lnTo>
                        <a:pt x="284917" y="6274"/>
                      </a:lnTo>
                      <a:cubicBezTo>
                        <a:pt x="278821" y="-1061"/>
                        <a:pt x="267962" y="-2108"/>
                        <a:pt x="260628" y="3892"/>
                      </a:cubicBezTo>
                      <a:lnTo>
                        <a:pt x="6310" y="212966"/>
                      </a:lnTo>
                      <a:cubicBezTo>
                        <a:pt x="-1119" y="219062"/>
                        <a:pt x="-2167" y="230206"/>
                        <a:pt x="4120" y="237541"/>
                      </a:cubicBezTo>
                      <a:cubicBezTo>
                        <a:pt x="4215" y="237636"/>
                        <a:pt x="4310" y="237826"/>
                        <a:pt x="4501" y="237922"/>
                      </a:cubicBezTo>
                      <a:cubicBezTo>
                        <a:pt x="10597" y="245065"/>
                        <a:pt x="21360" y="246018"/>
                        <a:pt x="28599" y="24001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3" name="Graphic 113">
                  <a:extLst>
                    <a:ext uri="{FF2B5EF4-FFF2-40B4-BE49-F238E27FC236}">
                      <a16:creationId xmlns:a16="http://schemas.microsoft.com/office/drawing/2014/main" id="{48FE1260-CEB5-947A-7CAE-25178D9C2F61}"/>
                    </a:ext>
                  </a:extLst>
                </p:cNvPr>
                <p:cNvGrpSpPr/>
                <p:nvPr/>
              </p:nvGrpSpPr>
              <p:grpSpPr>
                <a:xfrm>
                  <a:off x="4750179" y="4287376"/>
                  <a:ext cx="311418" cy="377295"/>
                  <a:chOff x="4750179" y="4287376"/>
                  <a:chExt cx="311418" cy="377295"/>
                </a:xfrm>
                <a:solidFill>
                  <a:srgbClr val="122659"/>
                </a:solidFill>
              </p:grpSpPr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D60E30B-08B4-C24E-1908-3256F688C17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42758" y="4314573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F61E9240-47F6-C43C-0B8A-09D0CEB6E80A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775998" y="43599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FBC130AE-54A9-F6C9-A56E-8E7FA37CFA46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09371" y="440532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2E20980C-4894-6C2A-F95A-EB64137D164C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42688" y="4450641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71DEE270-F4A1-2BF3-1108-9499B67CC0C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875928" y="44960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D2E8DE5-D2C2-C4CB-F4EE-6D20B53C737B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09301" y="4541397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4D1BCB83-3376-4A1A-4F3D-A5CA26CFC649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42617" y="4586709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CAF969F1-D84D-BA4E-98E0-2F3D935248D7}"/>
                      </a:ext>
                    </a:extLst>
                  </p:cNvPr>
                  <p:cNvSpPr/>
                  <p:nvPr/>
                </p:nvSpPr>
                <p:spPr>
                  <a:xfrm rot="-2176200">
                    <a:off x="4975857" y="4632172"/>
                    <a:ext cx="93440" cy="4571"/>
                  </a:xfrm>
                  <a:custGeom>
                    <a:avLst/>
                    <a:gdLst>
                      <a:gd name="connsiteX0" fmla="*/ 0 w 93440"/>
                      <a:gd name="connsiteY0" fmla="*/ 0 h 4571"/>
                      <a:gd name="connsiteX1" fmla="*/ 93440 w 93440"/>
                      <a:gd name="connsiteY1" fmla="*/ 0 h 4571"/>
                      <a:gd name="connsiteX2" fmla="*/ 93440 w 93440"/>
                      <a:gd name="connsiteY2" fmla="*/ 4572 h 4571"/>
                      <a:gd name="connsiteX3" fmla="*/ 0 w 93440"/>
                      <a:gd name="connsiteY3" fmla="*/ 4572 h 4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440" h="4571">
                        <a:moveTo>
                          <a:pt x="0" y="0"/>
                        </a:moveTo>
                        <a:lnTo>
                          <a:pt x="93440" y="0"/>
                        </a:lnTo>
                        <a:lnTo>
                          <a:pt x="93440" y="4572"/>
                        </a:lnTo>
                        <a:lnTo>
                          <a:pt x="0" y="4572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191526F4-6D28-37BE-92BE-053A3446940B}"/>
                      </a:ext>
                    </a:extLst>
                  </p:cNvPr>
                  <p:cNvSpPr/>
                  <p:nvPr/>
                </p:nvSpPr>
                <p:spPr>
                  <a:xfrm rot="-2176800">
                    <a:off x="4868407" y="4301101"/>
                    <a:ext cx="4572" cy="401097"/>
                  </a:xfrm>
                  <a:custGeom>
                    <a:avLst/>
                    <a:gdLst>
                      <a:gd name="connsiteX0" fmla="*/ 0 w 4572"/>
                      <a:gd name="connsiteY0" fmla="*/ 0 h 401097"/>
                      <a:gd name="connsiteX1" fmla="*/ 4572 w 4572"/>
                      <a:gd name="connsiteY1" fmla="*/ 0 h 401097"/>
                      <a:gd name="connsiteX2" fmla="*/ 4572 w 4572"/>
                      <a:gd name="connsiteY2" fmla="*/ 401098 h 401097"/>
                      <a:gd name="connsiteX3" fmla="*/ 0 w 4572"/>
                      <a:gd name="connsiteY3" fmla="*/ 401098 h 401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2" h="401097">
                        <a:moveTo>
                          <a:pt x="0" y="0"/>
                        </a:moveTo>
                        <a:lnTo>
                          <a:pt x="4572" y="0"/>
                        </a:lnTo>
                        <a:lnTo>
                          <a:pt x="4572" y="401098"/>
                        </a:lnTo>
                        <a:lnTo>
                          <a:pt x="0" y="40109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86D93900-78A7-22DC-3CFD-453C97DD812E}"/>
              </a:ext>
            </a:extLst>
          </p:cNvPr>
          <p:cNvSpPr txBox="1"/>
          <p:nvPr/>
        </p:nvSpPr>
        <p:spPr>
          <a:xfrm>
            <a:off x="3781798" y="311281"/>
            <a:ext cx="4657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Demographics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C0EF91-0384-0ADA-37E9-1EB580314027}"/>
              </a:ext>
            </a:extLst>
          </p:cNvPr>
          <p:cNvSpPr txBox="1"/>
          <p:nvPr/>
        </p:nvSpPr>
        <p:spPr>
          <a:xfrm>
            <a:off x="2912281" y="2212626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Bathing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AC7BCA-DA9B-F702-8C11-939DB07FAC15}"/>
              </a:ext>
            </a:extLst>
          </p:cNvPr>
          <p:cNvSpPr txBox="1"/>
          <p:nvPr/>
        </p:nvSpPr>
        <p:spPr>
          <a:xfrm>
            <a:off x="2912281" y="4392929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Feeding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EA6429B-08E7-9BAD-F6CC-9A2020360195}"/>
              </a:ext>
            </a:extLst>
          </p:cNvPr>
          <p:cNvSpPr txBox="1"/>
          <p:nvPr/>
        </p:nvSpPr>
        <p:spPr>
          <a:xfrm>
            <a:off x="8104525" y="2212626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Diaper Changing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35522F0-E66F-CEF3-97CD-3D6BCF81191E}"/>
              </a:ext>
            </a:extLst>
          </p:cNvPr>
          <p:cNvSpPr txBox="1"/>
          <p:nvPr/>
        </p:nvSpPr>
        <p:spPr>
          <a:xfrm>
            <a:off x="8104525" y="4392929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Taking Care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8C909F9-9230-3EF1-EA57-5470442D076C}"/>
              </a:ext>
            </a:extLst>
          </p:cNvPr>
          <p:cNvSpPr txBox="1"/>
          <p:nvPr/>
        </p:nvSpPr>
        <p:spPr>
          <a:xfrm>
            <a:off x="2912280" y="2697999"/>
            <a:ext cx="261218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EED28B-DA77-7DCE-08C3-9668E49750CA}"/>
              </a:ext>
            </a:extLst>
          </p:cNvPr>
          <p:cNvSpPr txBox="1"/>
          <p:nvPr/>
        </p:nvSpPr>
        <p:spPr>
          <a:xfrm>
            <a:off x="2912280" y="4832090"/>
            <a:ext cx="3000878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pariatur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3B49456-8518-1081-1FEC-18F8243B8407}"/>
              </a:ext>
            </a:extLst>
          </p:cNvPr>
          <p:cNvSpPr txBox="1"/>
          <p:nvPr/>
        </p:nvSpPr>
        <p:spPr>
          <a:xfrm>
            <a:off x="8104525" y="2697999"/>
            <a:ext cx="2934950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incididnt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6A00547-CD20-CE4C-60DF-4FE23C5CD859}"/>
              </a:ext>
            </a:extLst>
          </p:cNvPr>
          <p:cNvSpPr txBox="1"/>
          <p:nvPr/>
        </p:nvSpPr>
        <p:spPr>
          <a:xfrm>
            <a:off x="8104525" y="4832090"/>
            <a:ext cx="2779375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sunt in culpa qui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65DE6CC-DD20-080E-B4EF-54393CBE5656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182" name="Graphic 1009">
              <a:extLst>
                <a:ext uri="{FF2B5EF4-FFF2-40B4-BE49-F238E27FC236}">
                  <a16:creationId xmlns:a16="http://schemas.microsoft.com/office/drawing/2014/main" id="{9FB21061-DD0F-8DD6-10BE-54B59731EBC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007D066-CEA6-B8C7-FE00-F2B42CD56C7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DD95116-ECD0-DB8B-37BE-F1F57AFE73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3" name="Graphic 1009">
              <a:extLst>
                <a:ext uri="{FF2B5EF4-FFF2-40B4-BE49-F238E27FC236}">
                  <a16:creationId xmlns:a16="http://schemas.microsoft.com/office/drawing/2014/main" id="{E98CDA87-F141-414C-06E1-87EC9CC9A73D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734138EB-1593-D5D8-6C4D-F61E7460071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0B9EF0A-2922-D6AF-77B0-A4D4227EB3DB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B7E2BBF-1D04-FCB8-A14C-2FCF2AEFA5CE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188" name="Graphic 1009">
              <a:extLst>
                <a:ext uri="{FF2B5EF4-FFF2-40B4-BE49-F238E27FC236}">
                  <a16:creationId xmlns:a16="http://schemas.microsoft.com/office/drawing/2014/main" id="{32E21BA4-4EAF-BF24-EF13-7EA9E843D440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D55327-9587-B6B6-495B-A2852A64D23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5B1F5A-8144-229F-52B7-A68FDE80DF9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1" name="Graphic 1009">
              <a:extLst>
                <a:ext uri="{FF2B5EF4-FFF2-40B4-BE49-F238E27FC236}">
                  <a16:creationId xmlns:a16="http://schemas.microsoft.com/office/drawing/2014/main" id="{27001C77-1CF1-9035-4166-7608E74D9704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12D1026-5610-C615-64B2-CF9E592DA5D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13B95789-2ABF-5E17-CFB7-BD01D27574D3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3" name="Picture 2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537AC2E-822F-CD47-6E65-FB7D65C0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6" y="3974299"/>
            <a:ext cx="5947087" cy="1676482"/>
          </a:xfrm>
          <a:prstGeom prst="rect">
            <a:avLst/>
          </a:prstGeom>
        </p:spPr>
      </p:pic>
      <p:pic>
        <p:nvPicPr>
          <p:cNvPr id="22" name="Picture 21" descr="A blue and green text&#10;&#10;Description automatically generated">
            <a:extLst>
              <a:ext uri="{FF2B5EF4-FFF2-40B4-BE49-F238E27FC236}">
                <a16:creationId xmlns:a16="http://schemas.microsoft.com/office/drawing/2014/main" id="{9F6916C4-6099-336C-BB00-C90F549D9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74" y="1885241"/>
            <a:ext cx="4753592" cy="1593391"/>
          </a:xfrm>
          <a:prstGeom prst="rect">
            <a:avLst/>
          </a:prstGeom>
        </p:spPr>
      </p:pic>
      <p:pic>
        <p:nvPicPr>
          <p:cNvPr id="24" name="Picture 23" descr="A close-up of a number&#10;&#10;Description automatically generated">
            <a:extLst>
              <a:ext uri="{FF2B5EF4-FFF2-40B4-BE49-F238E27FC236}">
                <a16:creationId xmlns:a16="http://schemas.microsoft.com/office/drawing/2014/main" id="{2D12E8EF-85B2-B1DE-C564-AA25559D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3" y="1885241"/>
            <a:ext cx="5947087" cy="1575750"/>
          </a:xfrm>
          <a:prstGeom prst="rect">
            <a:avLst/>
          </a:prstGeom>
        </p:spPr>
      </p:pic>
      <p:pic>
        <p:nvPicPr>
          <p:cNvPr id="28" name="Picture 27" descr="A number of peop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51E547F-4113-E312-A3BD-EAB44C0D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2" y="3974298"/>
            <a:ext cx="4786200" cy="16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text&#10;&#10;Description automatically generated">
            <a:extLst>
              <a:ext uri="{FF2B5EF4-FFF2-40B4-BE49-F238E27FC236}">
                <a16:creationId xmlns:a16="http://schemas.microsoft.com/office/drawing/2014/main" id="{026A1C8F-7064-CCFF-F4D7-BE9D7A02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0" y="1526945"/>
            <a:ext cx="5944430" cy="4001058"/>
          </a:xfrm>
          <a:prstGeom prst="rect">
            <a:avLst/>
          </a:prstGeom>
        </p:spPr>
      </p:pic>
      <p:pic>
        <p:nvPicPr>
          <p:cNvPr id="7" name="Picture 6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03E0A0A8-362B-2E4A-172E-1DAF625CD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74" y="1526945"/>
            <a:ext cx="5772956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income in a chart&#10;&#10;Description automatically generated with medium confidence">
            <a:extLst>
              <a:ext uri="{FF2B5EF4-FFF2-40B4-BE49-F238E27FC236}">
                <a16:creationId xmlns:a16="http://schemas.microsoft.com/office/drawing/2014/main" id="{B0FEE982-9557-389E-4BC8-2BEA60CFC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010"/>
            <a:ext cx="5982535" cy="4251940"/>
          </a:xfrm>
          <a:prstGeom prst="rect">
            <a:avLst/>
          </a:prstGeom>
        </p:spPr>
      </p:pic>
      <p:pic>
        <p:nvPicPr>
          <p:cNvPr id="5" name="Picture 4" descr="A graph of a level of education&#10;&#10;Description automatically generated">
            <a:extLst>
              <a:ext uri="{FF2B5EF4-FFF2-40B4-BE49-F238E27FC236}">
                <a16:creationId xmlns:a16="http://schemas.microsoft.com/office/drawing/2014/main" id="{EC54455F-67F6-424F-6201-98AFFACD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" y="1139484"/>
            <a:ext cx="5851237" cy="42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8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163956-841D-54DD-A361-5927DD21D9D2}"/>
              </a:ext>
            </a:extLst>
          </p:cNvPr>
          <p:cNvSpPr/>
          <p:nvPr/>
        </p:nvSpPr>
        <p:spPr>
          <a:xfrm>
            <a:off x="0" y="6082977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3ED4AE9-D9C3-7A20-C6C5-DFBDB1F22D25}"/>
              </a:ext>
            </a:extLst>
          </p:cNvPr>
          <p:cNvSpPr/>
          <p:nvPr/>
        </p:nvSpPr>
        <p:spPr>
          <a:xfrm>
            <a:off x="0" y="4818254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5B7FE5-B3B1-356A-9E5C-D0FA5B4E8A83}"/>
              </a:ext>
            </a:extLst>
          </p:cNvPr>
          <p:cNvGrpSpPr/>
          <p:nvPr/>
        </p:nvGrpSpPr>
        <p:grpSpPr>
          <a:xfrm>
            <a:off x="9511807" y="4080806"/>
            <a:ext cx="1793694" cy="2797476"/>
            <a:chOff x="9511807" y="4080806"/>
            <a:chExt cx="1793694" cy="279747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E48F4E-9DDC-97B6-AEAD-A9D16F3C49A3}"/>
                </a:ext>
              </a:extLst>
            </p:cNvPr>
            <p:cNvSpPr/>
            <p:nvPr/>
          </p:nvSpPr>
          <p:spPr>
            <a:xfrm>
              <a:off x="9528956" y="4120818"/>
              <a:ext cx="1776545" cy="1234420"/>
            </a:xfrm>
            <a:custGeom>
              <a:avLst/>
              <a:gdLst>
                <a:gd name="connsiteX0" fmla="*/ 712616 w 1979750"/>
                <a:gd name="connsiteY0" fmla="*/ 64894 h 1375615"/>
                <a:gd name="connsiteX1" fmla="*/ 342842 w 1979750"/>
                <a:gd name="connsiteY1" fmla="*/ 293128 h 1375615"/>
                <a:gd name="connsiteX2" fmla="*/ 142000 w 1979750"/>
                <a:gd name="connsiteY2" fmla="*/ 512252 h 1375615"/>
                <a:gd name="connsiteX3" fmla="*/ 5047 w 1979750"/>
                <a:gd name="connsiteY3" fmla="*/ 735963 h 1375615"/>
                <a:gd name="connsiteX4" fmla="*/ 64414 w 1979750"/>
                <a:gd name="connsiteY4" fmla="*/ 818135 h 1375615"/>
                <a:gd name="connsiteX5" fmla="*/ 352015 w 1979750"/>
                <a:gd name="connsiteY5" fmla="*/ 758768 h 1375615"/>
                <a:gd name="connsiteX6" fmla="*/ 315516 w 1979750"/>
                <a:gd name="connsiteY6" fmla="*/ 703987 h 1375615"/>
                <a:gd name="connsiteX7" fmla="*/ 464444 w 1979750"/>
                <a:gd name="connsiteY7" fmla="*/ 678889 h 1375615"/>
                <a:gd name="connsiteX8" fmla="*/ 440302 w 1979750"/>
                <a:gd name="connsiteY8" fmla="*/ 1288362 h 1375615"/>
                <a:gd name="connsiteX9" fmla="*/ 1475093 w 1979750"/>
                <a:gd name="connsiteY9" fmla="*/ 1288362 h 1375615"/>
                <a:gd name="connsiteX10" fmla="*/ 1465984 w 1979750"/>
                <a:gd name="connsiteY10" fmla="*/ 649269 h 1375615"/>
                <a:gd name="connsiteX11" fmla="*/ 1621219 w 1979750"/>
                <a:gd name="connsiteY11" fmla="*/ 726854 h 1375615"/>
                <a:gd name="connsiteX12" fmla="*/ 1644023 w 1979750"/>
                <a:gd name="connsiteY12" fmla="*/ 749659 h 1375615"/>
                <a:gd name="connsiteX13" fmla="*/ 1936211 w 1979750"/>
                <a:gd name="connsiteY13" fmla="*/ 754245 h 1375615"/>
                <a:gd name="connsiteX14" fmla="*/ 1968188 w 1979750"/>
                <a:gd name="connsiteY14" fmla="*/ 704050 h 1375615"/>
                <a:gd name="connsiteX15" fmla="*/ 1840344 w 1979750"/>
                <a:gd name="connsiteY15" fmla="*/ 521425 h 1375615"/>
                <a:gd name="connsiteX16" fmla="*/ 1502548 w 1979750"/>
                <a:gd name="connsiteY16" fmla="*/ 183629 h 1375615"/>
                <a:gd name="connsiteX17" fmla="*/ 1246923 w 1979750"/>
                <a:gd name="connsiteY17" fmla="*/ 5590 h 1375615"/>
                <a:gd name="connsiteX18" fmla="*/ 703698 w 1979750"/>
                <a:gd name="connsiteY18" fmla="*/ 60371 h 137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79750" h="1375615">
                  <a:moveTo>
                    <a:pt x="712616" y="64894"/>
                  </a:moveTo>
                  <a:cubicBezTo>
                    <a:pt x="712616" y="64894"/>
                    <a:pt x="443296" y="160761"/>
                    <a:pt x="342842" y="293128"/>
                  </a:cubicBezTo>
                  <a:cubicBezTo>
                    <a:pt x="242389" y="425494"/>
                    <a:pt x="142000" y="512252"/>
                    <a:pt x="142000" y="512252"/>
                  </a:cubicBezTo>
                  <a:cubicBezTo>
                    <a:pt x="142000" y="512252"/>
                    <a:pt x="-31453" y="530534"/>
                    <a:pt x="5047" y="735963"/>
                  </a:cubicBezTo>
                  <a:lnTo>
                    <a:pt x="64414" y="818135"/>
                  </a:lnTo>
                  <a:lnTo>
                    <a:pt x="352015" y="758768"/>
                  </a:lnTo>
                  <a:lnTo>
                    <a:pt x="315516" y="703987"/>
                  </a:lnTo>
                  <a:cubicBezTo>
                    <a:pt x="315516" y="703987"/>
                    <a:pt x="323478" y="729084"/>
                    <a:pt x="464444" y="678889"/>
                  </a:cubicBezTo>
                  <a:lnTo>
                    <a:pt x="440302" y="1288362"/>
                  </a:lnTo>
                  <a:cubicBezTo>
                    <a:pt x="440302" y="1288362"/>
                    <a:pt x="908999" y="1484682"/>
                    <a:pt x="1475093" y="1288362"/>
                  </a:cubicBezTo>
                  <a:lnTo>
                    <a:pt x="1465984" y="649269"/>
                  </a:lnTo>
                  <a:lnTo>
                    <a:pt x="1621219" y="726854"/>
                  </a:lnTo>
                  <a:lnTo>
                    <a:pt x="1644023" y="749659"/>
                  </a:lnTo>
                  <a:lnTo>
                    <a:pt x="1936211" y="754245"/>
                  </a:lnTo>
                  <a:lnTo>
                    <a:pt x="1968188" y="704050"/>
                  </a:lnTo>
                  <a:cubicBezTo>
                    <a:pt x="1968188" y="704050"/>
                    <a:pt x="2036664" y="626465"/>
                    <a:pt x="1840344" y="521425"/>
                  </a:cubicBezTo>
                  <a:cubicBezTo>
                    <a:pt x="1840344" y="521425"/>
                    <a:pt x="1685109" y="284019"/>
                    <a:pt x="1502548" y="183629"/>
                  </a:cubicBezTo>
                  <a:cubicBezTo>
                    <a:pt x="1319986" y="83239"/>
                    <a:pt x="1253739" y="32981"/>
                    <a:pt x="1246923" y="5590"/>
                  </a:cubicBezTo>
                  <a:cubicBezTo>
                    <a:pt x="1240108" y="-21801"/>
                    <a:pt x="703698" y="60371"/>
                    <a:pt x="703698" y="60371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D1C2D63-6564-3619-FC60-808E17CCD9DD}"/>
                </a:ext>
              </a:extLst>
            </p:cNvPr>
            <p:cNvGrpSpPr/>
            <p:nvPr/>
          </p:nvGrpSpPr>
          <p:grpSpPr>
            <a:xfrm>
              <a:off x="9511807" y="4080806"/>
              <a:ext cx="1776545" cy="2797476"/>
              <a:chOff x="9511807" y="4080806"/>
              <a:chExt cx="1776545" cy="27974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5D37F3-0809-83A4-F184-290C447C9BE9}"/>
                  </a:ext>
                </a:extLst>
              </p:cNvPr>
              <p:cNvSpPr/>
              <p:nvPr/>
            </p:nvSpPr>
            <p:spPr>
              <a:xfrm>
                <a:off x="9863770" y="549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245900-BCA8-451A-833E-AF6C2090900B}"/>
                  </a:ext>
                </a:extLst>
              </p:cNvPr>
              <p:cNvSpPr/>
              <p:nvPr/>
            </p:nvSpPr>
            <p:spPr>
              <a:xfrm>
                <a:off x="10440684" y="5544911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586A535-06CC-F786-558A-457E205A8B2E}"/>
                  </a:ext>
                </a:extLst>
              </p:cNvPr>
              <p:cNvSpPr/>
              <p:nvPr/>
            </p:nvSpPr>
            <p:spPr>
              <a:xfrm>
                <a:off x="9876039" y="5266023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20FE995-C47E-A83C-9D6A-E301257501C0}"/>
                  </a:ext>
                </a:extLst>
              </p:cNvPr>
              <p:cNvSpPr/>
              <p:nvPr/>
            </p:nvSpPr>
            <p:spPr>
              <a:xfrm>
                <a:off x="9511807" y="4080806"/>
                <a:ext cx="1776545" cy="1234420"/>
              </a:xfrm>
              <a:custGeom>
                <a:avLst/>
                <a:gdLst>
                  <a:gd name="connsiteX0" fmla="*/ 712616 w 1979750"/>
                  <a:gd name="connsiteY0" fmla="*/ 64894 h 1375615"/>
                  <a:gd name="connsiteX1" fmla="*/ 342842 w 1979750"/>
                  <a:gd name="connsiteY1" fmla="*/ 293128 h 1375615"/>
                  <a:gd name="connsiteX2" fmla="*/ 142000 w 1979750"/>
                  <a:gd name="connsiteY2" fmla="*/ 512252 h 1375615"/>
                  <a:gd name="connsiteX3" fmla="*/ 5047 w 1979750"/>
                  <a:gd name="connsiteY3" fmla="*/ 735963 h 1375615"/>
                  <a:gd name="connsiteX4" fmla="*/ 64414 w 1979750"/>
                  <a:gd name="connsiteY4" fmla="*/ 818135 h 1375615"/>
                  <a:gd name="connsiteX5" fmla="*/ 352015 w 1979750"/>
                  <a:gd name="connsiteY5" fmla="*/ 758768 h 1375615"/>
                  <a:gd name="connsiteX6" fmla="*/ 315516 w 1979750"/>
                  <a:gd name="connsiteY6" fmla="*/ 703987 h 1375615"/>
                  <a:gd name="connsiteX7" fmla="*/ 464444 w 1979750"/>
                  <a:gd name="connsiteY7" fmla="*/ 678889 h 1375615"/>
                  <a:gd name="connsiteX8" fmla="*/ 440302 w 1979750"/>
                  <a:gd name="connsiteY8" fmla="*/ 1288362 h 1375615"/>
                  <a:gd name="connsiteX9" fmla="*/ 1475093 w 1979750"/>
                  <a:gd name="connsiteY9" fmla="*/ 1288362 h 1375615"/>
                  <a:gd name="connsiteX10" fmla="*/ 1465984 w 1979750"/>
                  <a:gd name="connsiteY10" fmla="*/ 649269 h 1375615"/>
                  <a:gd name="connsiteX11" fmla="*/ 1621219 w 1979750"/>
                  <a:gd name="connsiteY11" fmla="*/ 726854 h 1375615"/>
                  <a:gd name="connsiteX12" fmla="*/ 1644023 w 1979750"/>
                  <a:gd name="connsiteY12" fmla="*/ 749659 h 1375615"/>
                  <a:gd name="connsiteX13" fmla="*/ 1936211 w 1979750"/>
                  <a:gd name="connsiteY13" fmla="*/ 754245 h 1375615"/>
                  <a:gd name="connsiteX14" fmla="*/ 1968188 w 1979750"/>
                  <a:gd name="connsiteY14" fmla="*/ 704050 h 1375615"/>
                  <a:gd name="connsiteX15" fmla="*/ 1840344 w 1979750"/>
                  <a:gd name="connsiteY15" fmla="*/ 521425 h 1375615"/>
                  <a:gd name="connsiteX16" fmla="*/ 1502548 w 1979750"/>
                  <a:gd name="connsiteY16" fmla="*/ 183629 h 1375615"/>
                  <a:gd name="connsiteX17" fmla="*/ 1246923 w 1979750"/>
                  <a:gd name="connsiteY17" fmla="*/ 5590 h 1375615"/>
                  <a:gd name="connsiteX18" fmla="*/ 703698 w 1979750"/>
                  <a:gd name="connsiteY18" fmla="*/ 60371 h 137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750" h="1375615">
                    <a:moveTo>
                      <a:pt x="712616" y="64894"/>
                    </a:moveTo>
                    <a:cubicBezTo>
                      <a:pt x="712616" y="64894"/>
                      <a:pt x="443296" y="160761"/>
                      <a:pt x="342842" y="293128"/>
                    </a:cubicBezTo>
                    <a:cubicBezTo>
                      <a:pt x="242389" y="425494"/>
                      <a:pt x="142000" y="512252"/>
                      <a:pt x="142000" y="512252"/>
                    </a:cubicBezTo>
                    <a:cubicBezTo>
                      <a:pt x="142000" y="512252"/>
                      <a:pt x="-31453" y="530534"/>
                      <a:pt x="5047" y="735963"/>
                    </a:cubicBezTo>
                    <a:lnTo>
                      <a:pt x="64414" y="818135"/>
                    </a:lnTo>
                    <a:lnTo>
                      <a:pt x="352015" y="758768"/>
                    </a:lnTo>
                    <a:lnTo>
                      <a:pt x="315516" y="703987"/>
                    </a:lnTo>
                    <a:cubicBezTo>
                      <a:pt x="315516" y="703987"/>
                      <a:pt x="323478" y="729084"/>
                      <a:pt x="464444" y="678889"/>
                    </a:cubicBezTo>
                    <a:lnTo>
                      <a:pt x="440302" y="1288362"/>
                    </a:lnTo>
                    <a:cubicBezTo>
                      <a:pt x="440302" y="1288362"/>
                      <a:pt x="908999" y="1484682"/>
                      <a:pt x="1475093" y="1288362"/>
                    </a:cubicBezTo>
                    <a:lnTo>
                      <a:pt x="1465984" y="649269"/>
                    </a:lnTo>
                    <a:lnTo>
                      <a:pt x="1621219" y="726854"/>
                    </a:lnTo>
                    <a:lnTo>
                      <a:pt x="1644023" y="749659"/>
                    </a:lnTo>
                    <a:lnTo>
                      <a:pt x="1936211" y="754245"/>
                    </a:lnTo>
                    <a:lnTo>
                      <a:pt x="1968188" y="704050"/>
                    </a:lnTo>
                    <a:cubicBezTo>
                      <a:pt x="1968188" y="704050"/>
                      <a:pt x="2036664" y="626465"/>
                      <a:pt x="1840344" y="521425"/>
                    </a:cubicBezTo>
                    <a:cubicBezTo>
                      <a:pt x="1840344" y="521425"/>
                      <a:pt x="1685109" y="284019"/>
                      <a:pt x="1502548" y="183629"/>
                    </a:cubicBezTo>
                    <a:cubicBezTo>
                      <a:pt x="1319986" y="83239"/>
                      <a:pt x="1253739" y="32981"/>
                      <a:pt x="1246923" y="5590"/>
                    </a:cubicBezTo>
                    <a:cubicBezTo>
                      <a:pt x="1240108" y="-21801"/>
                      <a:pt x="703698" y="60371"/>
                      <a:pt x="703698" y="60371"/>
                    </a:cubicBezTo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39AB71-D0E7-BFB0-16AC-067B706006D9}"/>
                  </a:ext>
                </a:extLst>
              </p:cNvPr>
              <p:cNvSpPr/>
              <p:nvPr/>
            </p:nvSpPr>
            <p:spPr>
              <a:xfrm>
                <a:off x="9841810" y="5488493"/>
                <a:ext cx="458773" cy="1333371"/>
              </a:xfrm>
              <a:custGeom>
                <a:avLst/>
                <a:gdLst>
                  <a:gd name="connsiteX0" fmla="*/ 45609 w 511248"/>
                  <a:gd name="connsiteY0" fmla="*/ 0 h 1485884"/>
                  <a:gd name="connsiteX1" fmla="*/ 149056 w 511248"/>
                  <a:gd name="connsiteY1" fmla="*/ 1232577 h 1485884"/>
                  <a:gd name="connsiteX2" fmla="*/ 2994 w 511248"/>
                  <a:gd name="connsiteY2" fmla="*/ 1448644 h 1485884"/>
                  <a:gd name="connsiteX3" fmla="*/ 72999 w 511248"/>
                  <a:gd name="connsiteY3" fmla="*/ 1393863 h 1485884"/>
                  <a:gd name="connsiteX4" fmla="*/ 45800 w 511248"/>
                  <a:gd name="connsiteY4" fmla="*/ 1459473 h 1485884"/>
                  <a:gd name="connsiteX5" fmla="*/ 118289 w 511248"/>
                  <a:gd name="connsiteY5" fmla="*/ 1410425 h 1485884"/>
                  <a:gd name="connsiteX6" fmla="*/ 88223 w 511248"/>
                  <a:gd name="connsiteY6" fmla="*/ 1469983 h 1485884"/>
                  <a:gd name="connsiteX7" fmla="*/ 136889 w 511248"/>
                  <a:gd name="connsiteY7" fmla="*/ 1439535 h 1485884"/>
                  <a:gd name="connsiteX8" fmla="*/ 117652 w 511248"/>
                  <a:gd name="connsiteY8" fmla="*/ 1479475 h 1485884"/>
                  <a:gd name="connsiteX9" fmla="*/ 164280 w 511248"/>
                  <a:gd name="connsiteY9" fmla="*/ 1454759 h 1485884"/>
                  <a:gd name="connsiteX10" fmla="*/ 155171 w 511248"/>
                  <a:gd name="connsiteY10" fmla="*/ 1485207 h 1485884"/>
                  <a:gd name="connsiteX11" fmla="*/ 414808 w 511248"/>
                  <a:gd name="connsiteY11" fmla="*/ 1255062 h 1485884"/>
                  <a:gd name="connsiteX12" fmla="*/ 386462 w 511248"/>
                  <a:gd name="connsiteY12" fmla="*/ 1138302 h 1485884"/>
                  <a:gd name="connsiteX13" fmla="*/ 511249 w 511248"/>
                  <a:gd name="connsiteY13" fmla="*/ 249637 h 1485884"/>
                  <a:gd name="connsiteX14" fmla="*/ 45609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5609" y="0"/>
                    </a:moveTo>
                    <a:cubicBezTo>
                      <a:pt x="45609" y="0"/>
                      <a:pt x="69941" y="803436"/>
                      <a:pt x="149056" y="1232577"/>
                    </a:cubicBezTo>
                    <a:cubicBezTo>
                      <a:pt x="149056" y="1232577"/>
                      <a:pt x="-24715" y="1423865"/>
                      <a:pt x="2994" y="1448644"/>
                    </a:cubicBezTo>
                    <a:cubicBezTo>
                      <a:pt x="13823" y="1458326"/>
                      <a:pt x="72999" y="1393863"/>
                      <a:pt x="72999" y="1393863"/>
                    </a:cubicBezTo>
                    <a:cubicBezTo>
                      <a:pt x="72999" y="1393863"/>
                      <a:pt x="18409" y="1453421"/>
                      <a:pt x="45800" y="1459473"/>
                    </a:cubicBezTo>
                    <a:cubicBezTo>
                      <a:pt x="73190" y="1465524"/>
                      <a:pt x="118289" y="1410425"/>
                      <a:pt x="118289" y="1410425"/>
                    </a:cubicBezTo>
                    <a:cubicBezTo>
                      <a:pt x="118289" y="1410425"/>
                      <a:pt x="56119" y="1469792"/>
                      <a:pt x="88223" y="1469983"/>
                    </a:cubicBezTo>
                    <a:cubicBezTo>
                      <a:pt x="117143" y="1470174"/>
                      <a:pt x="136889" y="1439535"/>
                      <a:pt x="136889" y="1439535"/>
                    </a:cubicBezTo>
                    <a:cubicBezTo>
                      <a:pt x="136889" y="1439535"/>
                      <a:pt x="120646" y="1457498"/>
                      <a:pt x="117652" y="1479475"/>
                    </a:cubicBezTo>
                    <a:cubicBezTo>
                      <a:pt x="115933" y="1492023"/>
                      <a:pt x="164280" y="1454759"/>
                      <a:pt x="164280" y="1454759"/>
                    </a:cubicBezTo>
                    <a:cubicBezTo>
                      <a:pt x="164280" y="1454759"/>
                      <a:pt x="121665" y="1491259"/>
                      <a:pt x="155171" y="1485207"/>
                    </a:cubicBezTo>
                    <a:cubicBezTo>
                      <a:pt x="188676" y="1479156"/>
                      <a:pt x="413534" y="1342203"/>
                      <a:pt x="414808" y="1255062"/>
                    </a:cubicBezTo>
                    <a:cubicBezTo>
                      <a:pt x="415572" y="1203339"/>
                      <a:pt x="380410" y="1190026"/>
                      <a:pt x="386462" y="1138302"/>
                    </a:cubicBezTo>
                    <a:cubicBezTo>
                      <a:pt x="392513" y="1086579"/>
                      <a:pt x="511249" y="249637"/>
                      <a:pt x="511249" y="249637"/>
                    </a:cubicBezTo>
                    <a:lnTo>
                      <a:pt x="45609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D2A1937-5BEA-DFA5-1492-08D0A2370A04}"/>
                  </a:ext>
                </a:extLst>
              </p:cNvPr>
              <p:cNvSpPr/>
              <p:nvPr/>
            </p:nvSpPr>
            <p:spPr>
              <a:xfrm>
                <a:off x="10423536" y="5504899"/>
                <a:ext cx="458773" cy="1333371"/>
              </a:xfrm>
              <a:custGeom>
                <a:avLst/>
                <a:gdLst>
                  <a:gd name="connsiteX0" fmla="*/ 465640 w 511248"/>
                  <a:gd name="connsiteY0" fmla="*/ 0 h 1485884"/>
                  <a:gd name="connsiteX1" fmla="*/ 362193 w 511248"/>
                  <a:gd name="connsiteY1" fmla="*/ 1232577 h 1485884"/>
                  <a:gd name="connsiteX2" fmla="*/ 508255 w 511248"/>
                  <a:gd name="connsiteY2" fmla="*/ 1448644 h 1485884"/>
                  <a:gd name="connsiteX3" fmla="*/ 438250 w 511248"/>
                  <a:gd name="connsiteY3" fmla="*/ 1393863 h 1485884"/>
                  <a:gd name="connsiteX4" fmla="*/ 465449 w 511248"/>
                  <a:gd name="connsiteY4" fmla="*/ 1459473 h 1485884"/>
                  <a:gd name="connsiteX5" fmla="*/ 392959 w 511248"/>
                  <a:gd name="connsiteY5" fmla="*/ 1410425 h 1485884"/>
                  <a:gd name="connsiteX6" fmla="*/ 423026 w 511248"/>
                  <a:gd name="connsiteY6" fmla="*/ 1469983 h 1485884"/>
                  <a:gd name="connsiteX7" fmla="*/ 374360 w 511248"/>
                  <a:gd name="connsiteY7" fmla="*/ 1439535 h 1485884"/>
                  <a:gd name="connsiteX8" fmla="*/ 393597 w 511248"/>
                  <a:gd name="connsiteY8" fmla="*/ 1479475 h 1485884"/>
                  <a:gd name="connsiteX9" fmla="*/ 346969 w 511248"/>
                  <a:gd name="connsiteY9" fmla="*/ 1454759 h 1485884"/>
                  <a:gd name="connsiteX10" fmla="*/ 356078 w 511248"/>
                  <a:gd name="connsiteY10" fmla="*/ 1485207 h 1485884"/>
                  <a:gd name="connsiteX11" fmla="*/ 96440 w 511248"/>
                  <a:gd name="connsiteY11" fmla="*/ 1255062 h 1485884"/>
                  <a:gd name="connsiteX12" fmla="*/ 124786 w 511248"/>
                  <a:gd name="connsiteY12" fmla="*/ 1138302 h 1485884"/>
                  <a:gd name="connsiteX13" fmla="*/ 0 w 511248"/>
                  <a:gd name="connsiteY13" fmla="*/ 249637 h 1485884"/>
                  <a:gd name="connsiteX14" fmla="*/ 465640 w 511248"/>
                  <a:gd name="connsiteY14" fmla="*/ 64 h 148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248" h="1485884">
                    <a:moveTo>
                      <a:pt x="465640" y="0"/>
                    </a:moveTo>
                    <a:cubicBezTo>
                      <a:pt x="465640" y="0"/>
                      <a:pt x="441307" y="803436"/>
                      <a:pt x="362193" y="1232577"/>
                    </a:cubicBezTo>
                    <a:cubicBezTo>
                      <a:pt x="362193" y="1232577"/>
                      <a:pt x="535964" y="1423865"/>
                      <a:pt x="508255" y="1448644"/>
                    </a:cubicBezTo>
                    <a:cubicBezTo>
                      <a:pt x="497426" y="1458326"/>
                      <a:pt x="438250" y="1393863"/>
                      <a:pt x="438250" y="1393863"/>
                    </a:cubicBezTo>
                    <a:cubicBezTo>
                      <a:pt x="438250" y="1393863"/>
                      <a:pt x="492840" y="1453421"/>
                      <a:pt x="465449" y="1459473"/>
                    </a:cubicBezTo>
                    <a:cubicBezTo>
                      <a:pt x="438059" y="1465524"/>
                      <a:pt x="392959" y="1410425"/>
                      <a:pt x="392959" y="1410425"/>
                    </a:cubicBezTo>
                    <a:cubicBezTo>
                      <a:pt x="392959" y="1410425"/>
                      <a:pt x="455129" y="1469792"/>
                      <a:pt x="423026" y="1469983"/>
                    </a:cubicBezTo>
                    <a:cubicBezTo>
                      <a:pt x="394106" y="1470174"/>
                      <a:pt x="374360" y="1439535"/>
                      <a:pt x="374360" y="1439535"/>
                    </a:cubicBezTo>
                    <a:cubicBezTo>
                      <a:pt x="374360" y="1439535"/>
                      <a:pt x="390602" y="1457498"/>
                      <a:pt x="393597" y="1479475"/>
                    </a:cubicBezTo>
                    <a:cubicBezTo>
                      <a:pt x="395317" y="1492023"/>
                      <a:pt x="346969" y="1454759"/>
                      <a:pt x="346969" y="1454759"/>
                    </a:cubicBezTo>
                    <a:cubicBezTo>
                      <a:pt x="346969" y="1454759"/>
                      <a:pt x="389584" y="1491259"/>
                      <a:pt x="356078" y="1485207"/>
                    </a:cubicBezTo>
                    <a:cubicBezTo>
                      <a:pt x="322572" y="1479156"/>
                      <a:pt x="97714" y="1342203"/>
                      <a:pt x="96440" y="1255062"/>
                    </a:cubicBezTo>
                    <a:cubicBezTo>
                      <a:pt x="95676" y="1203339"/>
                      <a:pt x="130838" y="1190026"/>
                      <a:pt x="124786" y="1138302"/>
                    </a:cubicBezTo>
                    <a:cubicBezTo>
                      <a:pt x="118735" y="1086579"/>
                      <a:pt x="0" y="249637"/>
                      <a:pt x="0" y="249637"/>
                    </a:cubicBezTo>
                    <a:lnTo>
                      <a:pt x="465640" y="64"/>
                    </a:lnTo>
                    <a:close/>
                  </a:path>
                </a:pathLst>
              </a:custGeom>
              <a:solidFill>
                <a:srgbClr val="FDBC9E"/>
              </a:solidFill>
              <a:ln w="6370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B23732B-AED4-B43A-87CF-DBBE4AE21441}"/>
                  </a:ext>
                </a:extLst>
              </p:cNvPr>
              <p:cNvSpPr/>
              <p:nvPr/>
            </p:nvSpPr>
            <p:spPr>
              <a:xfrm>
                <a:off x="9858891" y="5226011"/>
                <a:ext cx="1017754" cy="626928"/>
              </a:xfrm>
              <a:custGeom>
                <a:avLst/>
                <a:gdLst>
                  <a:gd name="connsiteX0" fmla="*/ 45811 w 1134167"/>
                  <a:gd name="connsiteY0" fmla="*/ 0 h 698637"/>
                  <a:gd name="connsiteX1" fmla="*/ 1086653 w 1134167"/>
                  <a:gd name="connsiteY1" fmla="*/ 9109 h 698637"/>
                  <a:gd name="connsiteX2" fmla="*/ 1114044 w 1134167"/>
                  <a:gd name="connsiteY2" fmla="*/ 398692 h 698637"/>
                  <a:gd name="connsiteX3" fmla="*/ 633179 w 1134167"/>
                  <a:gd name="connsiteY3" fmla="*/ 687823 h 698637"/>
                  <a:gd name="connsiteX4" fmla="*/ 487117 w 1134167"/>
                  <a:gd name="connsiteY4" fmla="*/ 687823 h 698637"/>
                  <a:gd name="connsiteX5" fmla="*/ 138 w 1134167"/>
                  <a:gd name="connsiteY5" fmla="*/ 392641 h 698637"/>
                  <a:gd name="connsiteX6" fmla="*/ 45811 w 1134167"/>
                  <a:gd name="connsiteY6" fmla="*/ 64 h 69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167" h="698637">
                    <a:moveTo>
                      <a:pt x="45811" y="0"/>
                    </a:moveTo>
                    <a:cubicBezTo>
                      <a:pt x="45811" y="0"/>
                      <a:pt x="517565" y="179568"/>
                      <a:pt x="1086653" y="9109"/>
                    </a:cubicBezTo>
                    <a:cubicBezTo>
                      <a:pt x="1086653" y="9109"/>
                      <a:pt x="1171882" y="106505"/>
                      <a:pt x="1114044" y="398692"/>
                    </a:cubicBezTo>
                    <a:cubicBezTo>
                      <a:pt x="1114044" y="398692"/>
                      <a:pt x="703185" y="660432"/>
                      <a:pt x="633179" y="687823"/>
                    </a:cubicBezTo>
                    <a:cubicBezTo>
                      <a:pt x="633179" y="687823"/>
                      <a:pt x="541899" y="712156"/>
                      <a:pt x="487117" y="687823"/>
                    </a:cubicBezTo>
                    <a:cubicBezTo>
                      <a:pt x="432336" y="663489"/>
                      <a:pt x="3196" y="489973"/>
                      <a:pt x="138" y="392641"/>
                    </a:cubicBezTo>
                    <a:cubicBezTo>
                      <a:pt x="-2919" y="295245"/>
                      <a:pt x="45811" y="64"/>
                      <a:pt x="45811" y="6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8A18E0F-E62A-1A1B-7651-922AD5ED7FDC}"/>
              </a:ext>
            </a:extLst>
          </p:cNvPr>
          <p:cNvSpPr/>
          <p:nvPr/>
        </p:nvSpPr>
        <p:spPr>
          <a:xfrm>
            <a:off x="0" y="4780566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5F3AD6A-BE51-210D-0991-8C467913EFC8}"/>
              </a:ext>
            </a:extLst>
          </p:cNvPr>
          <p:cNvSpPr/>
          <p:nvPr/>
        </p:nvSpPr>
        <p:spPr>
          <a:xfrm>
            <a:off x="0" y="6052382"/>
            <a:ext cx="12191171" cy="143131"/>
          </a:xfrm>
          <a:custGeom>
            <a:avLst/>
            <a:gdLst>
              <a:gd name="connsiteX0" fmla="*/ 0 w 12191171"/>
              <a:gd name="connsiteY0" fmla="*/ 0 h 143131"/>
              <a:gd name="connsiteX1" fmla="*/ 12191172 w 12191171"/>
              <a:gd name="connsiteY1" fmla="*/ 0 h 143131"/>
              <a:gd name="connsiteX2" fmla="*/ 12191172 w 12191171"/>
              <a:gd name="connsiteY2" fmla="*/ 143132 h 143131"/>
              <a:gd name="connsiteX3" fmla="*/ 0 w 12191171"/>
              <a:gd name="connsiteY3" fmla="*/ 143132 h 14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171" h="143131">
                <a:moveTo>
                  <a:pt x="0" y="0"/>
                </a:moveTo>
                <a:lnTo>
                  <a:pt x="12191172" y="0"/>
                </a:lnTo>
                <a:lnTo>
                  <a:pt x="12191172" y="143132"/>
                </a:lnTo>
                <a:lnTo>
                  <a:pt x="0" y="143132"/>
                </a:lnTo>
                <a:close/>
              </a:path>
            </a:pathLst>
          </a:custGeom>
          <a:solidFill>
            <a:srgbClr val="FFFFFF"/>
          </a:solidFill>
          <a:ln w="63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B524F-BEE9-E27A-F3E3-55FE5792B8FE}"/>
              </a:ext>
            </a:extLst>
          </p:cNvPr>
          <p:cNvGrpSpPr/>
          <p:nvPr/>
        </p:nvGrpSpPr>
        <p:grpSpPr>
          <a:xfrm>
            <a:off x="9610822" y="3018916"/>
            <a:ext cx="1410959" cy="1320559"/>
            <a:chOff x="9610822" y="3018916"/>
            <a:chExt cx="1410959" cy="1320559"/>
          </a:xfrm>
        </p:grpSpPr>
        <p:grpSp>
          <p:nvGrpSpPr>
            <p:cNvPr id="19" name="Graphic 11">
              <a:extLst>
                <a:ext uri="{FF2B5EF4-FFF2-40B4-BE49-F238E27FC236}">
                  <a16:creationId xmlns:a16="http://schemas.microsoft.com/office/drawing/2014/main" id="{AE06E8EA-5C1F-4E80-E653-E1597ECDB2A3}"/>
                </a:ext>
              </a:extLst>
            </p:cNvPr>
            <p:cNvGrpSpPr/>
            <p:nvPr/>
          </p:nvGrpSpPr>
          <p:grpSpPr>
            <a:xfrm>
              <a:off x="9615052" y="3203574"/>
              <a:ext cx="1406729" cy="1135901"/>
              <a:chOff x="9079154" y="3019797"/>
              <a:chExt cx="1567633" cy="1265827"/>
            </a:xfrm>
            <a:solidFill>
              <a:srgbClr val="000000">
                <a:alpha val="20000"/>
              </a:srgb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318284-02C0-F126-151A-E0DD2156CD71}"/>
                  </a:ext>
                </a:extLst>
              </p:cNvPr>
              <p:cNvSpPr/>
              <p:nvPr/>
            </p:nvSpPr>
            <p:spPr>
              <a:xfrm>
                <a:off x="10384220" y="3474926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C5452B-EEB8-79E7-DF4E-A492FAA8C8CA}"/>
                  </a:ext>
                </a:extLst>
              </p:cNvPr>
              <p:cNvSpPr/>
              <p:nvPr/>
            </p:nvSpPr>
            <p:spPr>
              <a:xfrm>
                <a:off x="9079154" y="3592388"/>
                <a:ext cx="262567" cy="262567"/>
              </a:xfrm>
              <a:custGeom>
                <a:avLst/>
                <a:gdLst>
                  <a:gd name="connsiteX0" fmla="*/ 262568 w 262567"/>
                  <a:gd name="connsiteY0" fmla="*/ 131284 h 262567"/>
                  <a:gd name="connsiteX1" fmla="*/ 131284 w 262567"/>
                  <a:gd name="connsiteY1" fmla="*/ 262568 h 262567"/>
                  <a:gd name="connsiteX2" fmla="*/ 0 w 262567"/>
                  <a:gd name="connsiteY2" fmla="*/ 131284 h 262567"/>
                  <a:gd name="connsiteX3" fmla="*/ 131284 w 262567"/>
                  <a:gd name="connsiteY3" fmla="*/ 0 h 262567"/>
                  <a:gd name="connsiteX4" fmla="*/ 262568 w 262567"/>
                  <a:gd name="connsiteY4" fmla="*/ 131284 h 262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567" h="262567">
                    <a:moveTo>
                      <a:pt x="262568" y="131284"/>
                    </a:moveTo>
                    <a:cubicBezTo>
                      <a:pt x="262568" y="203790"/>
                      <a:pt x="203790" y="262568"/>
                      <a:pt x="131284" y="262568"/>
                    </a:cubicBezTo>
                    <a:cubicBezTo>
                      <a:pt x="58778" y="262568"/>
                      <a:pt x="0" y="203790"/>
                      <a:pt x="0" y="131284"/>
                    </a:cubicBezTo>
                    <a:cubicBezTo>
                      <a:pt x="0" y="58778"/>
                      <a:pt x="58778" y="0"/>
                      <a:pt x="131284" y="0"/>
                    </a:cubicBezTo>
                    <a:cubicBezTo>
                      <a:pt x="203790" y="0"/>
                      <a:pt x="262568" y="58778"/>
                      <a:pt x="262568" y="13128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539401-A1A1-9DEB-7CB2-E636EC6896D5}"/>
                  </a:ext>
                </a:extLst>
              </p:cNvPr>
              <p:cNvSpPr/>
              <p:nvPr/>
            </p:nvSpPr>
            <p:spPr>
              <a:xfrm>
                <a:off x="9234771" y="3019797"/>
                <a:ext cx="1265827" cy="1265827"/>
              </a:xfrm>
              <a:custGeom>
                <a:avLst/>
                <a:gdLst>
                  <a:gd name="connsiteX0" fmla="*/ 1265828 w 1265827"/>
                  <a:gd name="connsiteY0" fmla="*/ 632914 h 1265827"/>
                  <a:gd name="connsiteX1" fmla="*/ 632914 w 1265827"/>
                  <a:gd name="connsiteY1" fmla="*/ 1265828 h 1265827"/>
                  <a:gd name="connsiteX2" fmla="*/ 0 w 1265827"/>
                  <a:gd name="connsiteY2" fmla="*/ 632914 h 1265827"/>
                  <a:gd name="connsiteX3" fmla="*/ 632914 w 1265827"/>
                  <a:gd name="connsiteY3" fmla="*/ 0 h 1265827"/>
                  <a:gd name="connsiteX4" fmla="*/ 1265828 w 1265827"/>
                  <a:gd name="connsiteY4" fmla="*/ 632914 h 126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827" h="1265827">
                    <a:moveTo>
                      <a:pt x="1265828" y="632914"/>
                    </a:moveTo>
                    <a:cubicBezTo>
                      <a:pt x="1265828" y="982463"/>
                      <a:pt x="982462" y="1265828"/>
                      <a:pt x="632914" y="1265828"/>
                    </a:cubicBezTo>
                    <a:cubicBezTo>
                      <a:pt x="283365" y="1265828"/>
                      <a:pt x="0" y="982463"/>
                      <a:pt x="0" y="632914"/>
                    </a:cubicBezTo>
                    <a:cubicBezTo>
                      <a:pt x="0" y="283365"/>
                      <a:pt x="283365" y="0"/>
                      <a:pt x="632914" y="0"/>
                    </a:cubicBezTo>
                    <a:cubicBezTo>
                      <a:pt x="982462" y="0"/>
                      <a:pt x="1265828" y="283365"/>
                      <a:pt x="1265828" y="632914"/>
                    </a:cubicBezTo>
                    <a:close/>
                  </a:path>
                </a:pathLst>
              </a:custGeom>
              <a:grpFill/>
              <a:ln w="63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55E1F8B-01FE-142D-6409-658DC618C3F3}"/>
                </a:ext>
              </a:extLst>
            </p:cNvPr>
            <p:cNvSpPr/>
            <p:nvPr/>
          </p:nvSpPr>
          <p:spPr>
            <a:xfrm>
              <a:off x="10781934" y="3570117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71DED-8123-EC2A-DCF8-D5FB3C8551F1}"/>
                </a:ext>
              </a:extLst>
            </p:cNvPr>
            <p:cNvSpPr/>
            <p:nvPr/>
          </p:nvSpPr>
          <p:spPr>
            <a:xfrm>
              <a:off x="9610822" y="3675521"/>
              <a:ext cx="235617" cy="235617"/>
            </a:xfrm>
            <a:custGeom>
              <a:avLst/>
              <a:gdLst>
                <a:gd name="connsiteX0" fmla="*/ 262568 w 262567"/>
                <a:gd name="connsiteY0" fmla="*/ 131284 h 262567"/>
                <a:gd name="connsiteX1" fmla="*/ 131284 w 262567"/>
                <a:gd name="connsiteY1" fmla="*/ 262568 h 262567"/>
                <a:gd name="connsiteX2" fmla="*/ 0 w 262567"/>
                <a:gd name="connsiteY2" fmla="*/ 131284 h 262567"/>
                <a:gd name="connsiteX3" fmla="*/ 131284 w 262567"/>
                <a:gd name="connsiteY3" fmla="*/ 0 h 262567"/>
                <a:gd name="connsiteX4" fmla="*/ 262568 w 262567"/>
                <a:gd name="connsiteY4" fmla="*/ 131284 h 2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567" h="262567">
                  <a:moveTo>
                    <a:pt x="262568" y="131284"/>
                  </a:moveTo>
                  <a:cubicBezTo>
                    <a:pt x="262568" y="203790"/>
                    <a:pt x="203790" y="262568"/>
                    <a:pt x="131284" y="262568"/>
                  </a:cubicBezTo>
                  <a:cubicBezTo>
                    <a:pt x="58778" y="262568"/>
                    <a:pt x="0" y="203790"/>
                    <a:pt x="0" y="131284"/>
                  </a:cubicBezTo>
                  <a:cubicBezTo>
                    <a:pt x="0" y="58778"/>
                    <a:pt x="58778" y="0"/>
                    <a:pt x="131284" y="0"/>
                  </a:cubicBezTo>
                  <a:cubicBezTo>
                    <a:pt x="203790" y="0"/>
                    <a:pt x="262568" y="58778"/>
                    <a:pt x="262568" y="13128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20280F7-835E-D200-7F46-B43D57185881}"/>
                </a:ext>
              </a:extLst>
            </p:cNvPr>
            <p:cNvSpPr/>
            <p:nvPr/>
          </p:nvSpPr>
          <p:spPr>
            <a:xfrm>
              <a:off x="9750467" y="3161702"/>
              <a:ext cx="1135901" cy="1135901"/>
            </a:xfrm>
            <a:custGeom>
              <a:avLst/>
              <a:gdLst>
                <a:gd name="connsiteX0" fmla="*/ 1265828 w 1265827"/>
                <a:gd name="connsiteY0" fmla="*/ 632914 h 1265827"/>
                <a:gd name="connsiteX1" fmla="*/ 632914 w 1265827"/>
                <a:gd name="connsiteY1" fmla="*/ 1265828 h 1265827"/>
                <a:gd name="connsiteX2" fmla="*/ 0 w 1265827"/>
                <a:gd name="connsiteY2" fmla="*/ 632914 h 1265827"/>
                <a:gd name="connsiteX3" fmla="*/ 632914 w 1265827"/>
                <a:gd name="connsiteY3" fmla="*/ 0 h 1265827"/>
                <a:gd name="connsiteX4" fmla="*/ 1265828 w 1265827"/>
                <a:gd name="connsiteY4" fmla="*/ 632914 h 12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27" h="1265827">
                  <a:moveTo>
                    <a:pt x="1265828" y="632914"/>
                  </a:moveTo>
                  <a:cubicBezTo>
                    <a:pt x="1265828" y="982463"/>
                    <a:pt x="982462" y="1265828"/>
                    <a:pt x="632914" y="1265828"/>
                  </a:cubicBezTo>
                  <a:cubicBezTo>
                    <a:pt x="283365" y="1265828"/>
                    <a:pt x="0" y="982463"/>
                    <a:pt x="0" y="632914"/>
                  </a:cubicBezTo>
                  <a:cubicBezTo>
                    <a:pt x="0" y="283365"/>
                    <a:pt x="283365" y="0"/>
                    <a:pt x="632914" y="0"/>
                  </a:cubicBezTo>
                  <a:cubicBezTo>
                    <a:pt x="982462" y="0"/>
                    <a:pt x="1265828" y="283365"/>
                    <a:pt x="1265828" y="632914"/>
                  </a:cubicBezTo>
                  <a:close/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5E191E-BC33-A4BB-7D31-6B4246B37477}"/>
                </a:ext>
              </a:extLst>
            </p:cNvPr>
            <p:cNvSpPr/>
            <p:nvPr/>
          </p:nvSpPr>
          <p:spPr>
            <a:xfrm>
              <a:off x="10301154" y="3765607"/>
              <a:ext cx="41843" cy="144999"/>
            </a:xfrm>
            <a:custGeom>
              <a:avLst/>
              <a:gdLst>
                <a:gd name="connsiteX0" fmla="*/ 17645 w 46629"/>
                <a:gd name="connsiteY0" fmla="*/ 0 h 161584"/>
                <a:gd name="connsiteX1" fmla="*/ 0 w 46629"/>
                <a:gd name="connsiteY1" fmla="*/ 159885 h 1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629" h="161584">
                  <a:moveTo>
                    <a:pt x="17645" y="0"/>
                  </a:moveTo>
                  <a:cubicBezTo>
                    <a:pt x="17645" y="0"/>
                    <a:pt x="93383" y="180905"/>
                    <a:pt x="0" y="159885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316857-B2B5-FC36-B7BC-84F3F921E102}"/>
                </a:ext>
              </a:extLst>
            </p:cNvPr>
            <p:cNvSpPr/>
            <p:nvPr/>
          </p:nvSpPr>
          <p:spPr>
            <a:xfrm>
              <a:off x="10429081" y="3617093"/>
              <a:ext cx="194346" cy="89009"/>
            </a:xfrm>
            <a:custGeom>
              <a:avLst/>
              <a:gdLst>
                <a:gd name="connsiteX0" fmla="*/ 216577 w 216576"/>
                <a:gd name="connsiteY0" fmla="*/ 99190 h 99190"/>
                <a:gd name="connsiteX1" fmla="*/ 0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216577" y="99190"/>
                  </a:moveTo>
                  <a:cubicBezTo>
                    <a:pt x="216577" y="99190"/>
                    <a:pt x="143578" y="-22730"/>
                    <a:pt x="0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5BDEF4-8658-FCB7-64DF-33E4C306500F}"/>
                </a:ext>
              </a:extLst>
            </p:cNvPr>
            <p:cNvSpPr/>
            <p:nvPr/>
          </p:nvSpPr>
          <p:spPr>
            <a:xfrm>
              <a:off x="10027583" y="3617093"/>
              <a:ext cx="194346" cy="89009"/>
            </a:xfrm>
            <a:custGeom>
              <a:avLst/>
              <a:gdLst>
                <a:gd name="connsiteX0" fmla="*/ 0 w 216576"/>
                <a:gd name="connsiteY0" fmla="*/ 99190 h 99190"/>
                <a:gd name="connsiteX1" fmla="*/ 216577 w 216576"/>
                <a:gd name="connsiteY1" fmla="*/ 3769 h 9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576" h="99190">
                  <a:moveTo>
                    <a:pt x="0" y="99190"/>
                  </a:moveTo>
                  <a:cubicBezTo>
                    <a:pt x="0" y="99190"/>
                    <a:pt x="72999" y="-22730"/>
                    <a:pt x="216577" y="3769"/>
                  </a:cubicBezTo>
                </a:path>
              </a:pathLst>
            </a:custGeom>
            <a:noFill/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2D5363-0F2E-BB4A-1842-6E5FF48F168A}"/>
                </a:ext>
              </a:extLst>
            </p:cNvPr>
            <p:cNvSpPr/>
            <p:nvPr/>
          </p:nvSpPr>
          <p:spPr>
            <a:xfrm>
              <a:off x="10168599" y="4020201"/>
              <a:ext cx="341078" cy="141544"/>
            </a:xfrm>
            <a:custGeom>
              <a:avLst/>
              <a:gdLst>
                <a:gd name="connsiteX0" fmla="*/ 380092 w 380091"/>
                <a:gd name="connsiteY0" fmla="*/ 64 h 157734"/>
                <a:gd name="connsiteX1" fmla="*/ 0 w 380091"/>
                <a:gd name="connsiteY1" fmla="*/ 17772 h 157734"/>
                <a:gd name="connsiteX2" fmla="*/ 212691 w 380091"/>
                <a:gd name="connsiteY2" fmla="*/ 157528 h 157734"/>
                <a:gd name="connsiteX3" fmla="*/ 380092 w 380091"/>
                <a:gd name="connsiteY3" fmla="*/ 0 h 15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1" h="157734">
                  <a:moveTo>
                    <a:pt x="380092" y="64"/>
                  </a:moveTo>
                  <a:cubicBezTo>
                    <a:pt x="380092" y="64"/>
                    <a:pt x="211163" y="80707"/>
                    <a:pt x="0" y="17772"/>
                  </a:cubicBezTo>
                  <a:cubicBezTo>
                    <a:pt x="0" y="17772"/>
                    <a:pt x="58858" y="163961"/>
                    <a:pt x="212691" y="157528"/>
                  </a:cubicBezTo>
                  <a:cubicBezTo>
                    <a:pt x="212691" y="157528"/>
                    <a:pt x="332891" y="145361"/>
                    <a:pt x="380092" y="0"/>
                  </a:cubicBezTo>
                  <a:close/>
                </a:path>
              </a:pathLst>
            </a:custGeom>
            <a:solidFill>
              <a:srgbClr val="515150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7789FD-ED6E-D360-62C8-8CFD91810DCD}"/>
                </a:ext>
              </a:extLst>
            </p:cNvPr>
            <p:cNvSpPr/>
            <p:nvPr/>
          </p:nvSpPr>
          <p:spPr>
            <a:xfrm>
              <a:off x="10474866" y="3463111"/>
              <a:ext cx="167995" cy="102432"/>
            </a:xfrm>
            <a:custGeom>
              <a:avLst/>
              <a:gdLst>
                <a:gd name="connsiteX0" fmla="*/ 0 w 187211"/>
                <a:gd name="connsiteY0" fmla="*/ 0 h 114148"/>
                <a:gd name="connsiteX1" fmla="*/ 187212 w 187211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211" h="114148">
                  <a:moveTo>
                    <a:pt x="0" y="0"/>
                  </a:moveTo>
                  <a:lnTo>
                    <a:pt x="187212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2199C02-C01D-23C1-625B-DF2BC89B9557}"/>
                </a:ext>
              </a:extLst>
            </p:cNvPr>
            <p:cNvSpPr/>
            <p:nvPr/>
          </p:nvSpPr>
          <p:spPr>
            <a:xfrm>
              <a:off x="10009920" y="3463111"/>
              <a:ext cx="167938" cy="102432"/>
            </a:xfrm>
            <a:custGeom>
              <a:avLst/>
              <a:gdLst>
                <a:gd name="connsiteX0" fmla="*/ 187148 w 187147"/>
                <a:gd name="connsiteY0" fmla="*/ 0 h 114148"/>
                <a:gd name="connsiteX1" fmla="*/ 0 w 187147"/>
                <a:gd name="connsiteY1" fmla="*/ 114149 h 1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47" h="114148">
                  <a:moveTo>
                    <a:pt x="187148" y="0"/>
                  </a:moveTo>
                  <a:lnTo>
                    <a:pt x="0" y="114149"/>
                  </a:lnTo>
                </a:path>
              </a:pathLst>
            </a:custGeom>
            <a:ln w="19110" cap="flat">
              <a:solidFill>
                <a:srgbClr val="5151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2023">
              <a:extLst>
                <a:ext uri="{FF2B5EF4-FFF2-40B4-BE49-F238E27FC236}">
                  <a16:creationId xmlns:a16="http://schemas.microsoft.com/office/drawing/2014/main" id="{FF63548B-FAF8-53E5-A978-392E662557E3}"/>
                </a:ext>
              </a:extLst>
            </p:cNvPr>
            <p:cNvSpPr/>
            <p:nvPr/>
          </p:nvSpPr>
          <p:spPr>
            <a:xfrm rot="894833">
              <a:off x="10167064" y="3024341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2023">
              <a:extLst>
                <a:ext uri="{FF2B5EF4-FFF2-40B4-BE49-F238E27FC236}">
                  <a16:creationId xmlns:a16="http://schemas.microsoft.com/office/drawing/2014/main" id="{AE4C3D0C-DEE8-2544-EC9A-4ABC03FCAB04}"/>
                </a:ext>
              </a:extLst>
            </p:cNvPr>
            <p:cNvSpPr/>
            <p:nvPr/>
          </p:nvSpPr>
          <p:spPr>
            <a:xfrm rot="894833">
              <a:off x="10149916" y="3018916"/>
              <a:ext cx="188040" cy="256284"/>
            </a:xfrm>
            <a:custGeom>
              <a:avLst/>
              <a:gdLst>
                <a:gd name="connsiteX0" fmla="*/ 401857 w 415501"/>
                <a:gd name="connsiteY0" fmla="*/ 535446 h 566297"/>
                <a:gd name="connsiteX1" fmla="*/ 230503 w 415501"/>
                <a:gd name="connsiteY1" fmla="*/ 493727 h 566297"/>
                <a:gd name="connsiteX2" fmla="*/ 189450 w 415501"/>
                <a:gd name="connsiteY2" fmla="*/ 417717 h 566297"/>
                <a:gd name="connsiteX3" fmla="*/ 182401 w 415501"/>
                <a:gd name="connsiteY3" fmla="*/ 383999 h 566297"/>
                <a:gd name="connsiteX4" fmla="*/ 214501 w 415501"/>
                <a:gd name="connsiteY4" fmla="*/ 382761 h 566297"/>
                <a:gd name="connsiteX5" fmla="*/ 272794 w 415501"/>
                <a:gd name="connsiteY5" fmla="*/ 346566 h 566297"/>
                <a:gd name="connsiteX6" fmla="*/ 318418 w 415501"/>
                <a:gd name="connsiteY6" fmla="*/ 220264 h 566297"/>
                <a:gd name="connsiteX7" fmla="*/ 269841 w 415501"/>
                <a:gd name="connsiteY7" fmla="*/ 181974 h 566297"/>
                <a:gd name="connsiteX8" fmla="*/ 210405 w 415501"/>
                <a:gd name="connsiteY8" fmla="*/ 206262 h 566297"/>
                <a:gd name="connsiteX9" fmla="*/ 150778 w 415501"/>
                <a:gd name="connsiteY9" fmla="*/ 344661 h 566297"/>
                <a:gd name="connsiteX10" fmla="*/ 68863 w 415501"/>
                <a:gd name="connsiteY10" fmla="*/ 275509 h 566297"/>
                <a:gd name="connsiteX11" fmla="*/ 69816 w 415501"/>
                <a:gd name="connsiteY11" fmla="*/ 20715 h 566297"/>
                <a:gd name="connsiteX12" fmla="*/ 45146 w 415501"/>
                <a:gd name="connsiteY12" fmla="*/ 6333 h 566297"/>
                <a:gd name="connsiteX13" fmla="*/ 38193 w 415501"/>
                <a:gd name="connsiteY13" fmla="*/ 281034 h 566297"/>
                <a:gd name="connsiteX14" fmla="*/ 139539 w 415501"/>
                <a:gd name="connsiteY14" fmla="*/ 370950 h 566297"/>
                <a:gd name="connsiteX15" fmla="*/ 152017 w 415501"/>
                <a:gd name="connsiteY15" fmla="*/ 376188 h 566297"/>
                <a:gd name="connsiteX16" fmla="*/ 184306 w 415501"/>
                <a:gd name="connsiteY16" fmla="*/ 479916 h 566297"/>
                <a:gd name="connsiteX17" fmla="*/ 401857 w 415501"/>
                <a:gd name="connsiteY17" fmla="*/ 564117 h 566297"/>
                <a:gd name="connsiteX18" fmla="*/ 401857 w 415501"/>
                <a:gd name="connsiteY18" fmla="*/ 535542 h 566297"/>
                <a:gd name="connsiteX19" fmla="*/ 194879 w 415501"/>
                <a:gd name="connsiteY19" fmla="*/ 279986 h 566297"/>
                <a:gd name="connsiteX20" fmla="*/ 229264 w 415501"/>
                <a:gd name="connsiteY20" fmla="*/ 227789 h 566297"/>
                <a:gd name="connsiteX21" fmla="*/ 276985 w 415501"/>
                <a:gd name="connsiteY21" fmla="*/ 213216 h 566297"/>
                <a:gd name="connsiteX22" fmla="*/ 294415 w 415501"/>
                <a:gd name="connsiteY22" fmla="*/ 256173 h 566297"/>
                <a:gd name="connsiteX23" fmla="*/ 264888 w 415501"/>
                <a:gd name="connsiteY23" fmla="*/ 312276 h 566297"/>
                <a:gd name="connsiteX24" fmla="*/ 220406 w 415501"/>
                <a:gd name="connsiteY24" fmla="*/ 350757 h 566297"/>
                <a:gd name="connsiteX25" fmla="*/ 180020 w 415501"/>
                <a:gd name="connsiteY25" fmla="*/ 354852 h 566297"/>
                <a:gd name="connsiteX26" fmla="*/ 194784 w 415501"/>
                <a:gd name="connsiteY26" fmla="*/ 279986 h 5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501" h="566297">
                  <a:moveTo>
                    <a:pt x="401857" y="535446"/>
                  </a:moveTo>
                  <a:cubicBezTo>
                    <a:pt x="342707" y="541733"/>
                    <a:pt x="274984" y="538685"/>
                    <a:pt x="230503" y="493727"/>
                  </a:cubicBezTo>
                  <a:cubicBezTo>
                    <a:pt x="209833" y="472867"/>
                    <a:pt x="197165" y="445816"/>
                    <a:pt x="189450" y="417717"/>
                  </a:cubicBezTo>
                  <a:cubicBezTo>
                    <a:pt x="186402" y="406478"/>
                    <a:pt x="184021" y="395238"/>
                    <a:pt x="182401" y="383999"/>
                  </a:cubicBezTo>
                  <a:cubicBezTo>
                    <a:pt x="192974" y="385332"/>
                    <a:pt x="203737" y="385237"/>
                    <a:pt x="214501" y="382761"/>
                  </a:cubicBezTo>
                  <a:cubicBezTo>
                    <a:pt x="237170" y="377712"/>
                    <a:pt x="256982" y="363139"/>
                    <a:pt x="272794" y="346566"/>
                  </a:cubicBezTo>
                  <a:cubicBezTo>
                    <a:pt x="303464" y="314562"/>
                    <a:pt x="336421" y="266175"/>
                    <a:pt x="318418" y="220264"/>
                  </a:cubicBezTo>
                  <a:cubicBezTo>
                    <a:pt x="310227" y="199404"/>
                    <a:pt x="292510" y="184164"/>
                    <a:pt x="269841" y="181974"/>
                  </a:cubicBezTo>
                  <a:cubicBezTo>
                    <a:pt x="247457" y="179783"/>
                    <a:pt x="226502" y="191689"/>
                    <a:pt x="210405" y="206262"/>
                  </a:cubicBezTo>
                  <a:cubicBezTo>
                    <a:pt x="173638" y="239600"/>
                    <a:pt x="152302" y="295512"/>
                    <a:pt x="150778" y="344661"/>
                  </a:cubicBezTo>
                  <a:cubicBezTo>
                    <a:pt x="118298" y="329325"/>
                    <a:pt x="89533" y="304560"/>
                    <a:pt x="68863" y="275509"/>
                  </a:cubicBezTo>
                  <a:cubicBezTo>
                    <a:pt x="14476" y="199309"/>
                    <a:pt x="15809" y="96915"/>
                    <a:pt x="69816" y="20715"/>
                  </a:cubicBezTo>
                  <a:cubicBezTo>
                    <a:pt x="80484" y="5666"/>
                    <a:pt x="55719" y="-8622"/>
                    <a:pt x="45146" y="6333"/>
                  </a:cubicBezTo>
                  <a:cubicBezTo>
                    <a:pt x="-12004" y="86914"/>
                    <a:pt x="-15528" y="197880"/>
                    <a:pt x="38193" y="281034"/>
                  </a:cubicBezTo>
                  <a:cubicBezTo>
                    <a:pt x="62863" y="319229"/>
                    <a:pt x="98105" y="351709"/>
                    <a:pt x="139539" y="370950"/>
                  </a:cubicBezTo>
                  <a:cubicBezTo>
                    <a:pt x="143635" y="372855"/>
                    <a:pt x="147826" y="374569"/>
                    <a:pt x="152017" y="376188"/>
                  </a:cubicBezTo>
                  <a:cubicBezTo>
                    <a:pt x="155541" y="412383"/>
                    <a:pt x="166495" y="449436"/>
                    <a:pt x="184306" y="479916"/>
                  </a:cubicBezTo>
                  <a:cubicBezTo>
                    <a:pt x="229550" y="557259"/>
                    <a:pt x="319085" y="572880"/>
                    <a:pt x="401857" y="564117"/>
                  </a:cubicBezTo>
                  <a:cubicBezTo>
                    <a:pt x="419955" y="562212"/>
                    <a:pt x="420145" y="533637"/>
                    <a:pt x="401857" y="535542"/>
                  </a:cubicBezTo>
                  <a:close/>
                  <a:moveTo>
                    <a:pt x="194879" y="279986"/>
                  </a:moveTo>
                  <a:cubicBezTo>
                    <a:pt x="203356" y="260841"/>
                    <a:pt x="213834" y="242172"/>
                    <a:pt x="229264" y="227789"/>
                  </a:cubicBezTo>
                  <a:cubicBezTo>
                    <a:pt x="241456" y="216454"/>
                    <a:pt x="260125" y="204834"/>
                    <a:pt x="276985" y="213216"/>
                  </a:cubicBezTo>
                  <a:cubicBezTo>
                    <a:pt x="292225" y="220740"/>
                    <a:pt x="296797" y="240648"/>
                    <a:pt x="294415" y="256173"/>
                  </a:cubicBezTo>
                  <a:cubicBezTo>
                    <a:pt x="291177" y="277033"/>
                    <a:pt x="277747" y="296083"/>
                    <a:pt x="264888" y="312276"/>
                  </a:cubicBezTo>
                  <a:cubicBezTo>
                    <a:pt x="252791" y="327611"/>
                    <a:pt x="238408" y="342470"/>
                    <a:pt x="220406" y="350757"/>
                  </a:cubicBezTo>
                  <a:cubicBezTo>
                    <a:pt x="207357" y="356757"/>
                    <a:pt x="193546" y="357424"/>
                    <a:pt x="180020" y="354852"/>
                  </a:cubicBezTo>
                  <a:cubicBezTo>
                    <a:pt x="179639" y="329611"/>
                    <a:pt x="183925" y="304560"/>
                    <a:pt x="194784" y="27998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36013-6AD9-B216-CF64-18501E399B6F}"/>
              </a:ext>
            </a:extLst>
          </p:cNvPr>
          <p:cNvGrpSpPr/>
          <p:nvPr/>
        </p:nvGrpSpPr>
        <p:grpSpPr>
          <a:xfrm>
            <a:off x="886499" y="3854955"/>
            <a:ext cx="424329" cy="3239677"/>
            <a:chOff x="886499" y="3854955"/>
            <a:chExt cx="424329" cy="32396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B22360-98E8-B733-981F-25446CFB4E71}"/>
                </a:ext>
              </a:extLst>
            </p:cNvPr>
            <p:cNvSpPr/>
            <p:nvPr/>
          </p:nvSpPr>
          <p:spPr>
            <a:xfrm>
              <a:off x="941150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EC5864-6176-A891-CF04-1F33254D03B9}"/>
                </a:ext>
              </a:extLst>
            </p:cNvPr>
            <p:cNvSpPr/>
            <p:nvPr/>
          </p:nvSpPr>
          <p:spPr>
            <a:xfrm>
              <a:off x="886499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E09B22B-3195-5D91-447B-ABB03D4BFDDE}"/>
              </a:ext>
            </a:extLst>
          </p:cNvPr>
          <p:cNvSpPr txBox="1"/>
          <p:nvPr/>
        </p:nvSpPr>
        <p:spPr>
          <a:xfrm>
            <a:off x="1071338" y="765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(Machine Learning)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4AACC-CD0E-0C80-2AC6-EB54AB0678F6}"/>
              </a:ext>
            </a:extLst>
          </p:cNvPr>
          <p:cNvGrpSpPr/>
          <p:nvPr/>
        </p:nvGrpSpPr>
        <p:grpSpPr>
          <a:xfrm>
            <a:off x="2831177" y="3854955"/>
            <a:ext cx="422014" cy="3239677"/>
            <a:chOff x="2831177" y="3854955"/>
            <a:chExt cx="422014" cy="32396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490ED-E906-B7A4-49DD-892BF602B95D}"/>
                </a:ext>
              </a:extLst>
            </p:cNvPr>
            <p:cNvSpPr/>
            <p:nvPr/>
          </p:nvSpPr>
          <p:spPr>
            <a:xfrm>
              <a:off x="2883513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31E04A-06B6-2479-FA70-60060CC9300A}"/>
                </a:ext>
              </a:extLst>
            </p:cNvPr>
            <p:cNvSpPr/>
            <p:nvPr/>
          </p:nvSpPr>
          <p:spPr>
            <a:xfrm>
              <a:off x="2831177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CAE23-0B49-DFC6-34DE-520664B404A3}"/>
              </a:ext>
            </a:extLst>
          </p:cNvPr>
          <p:cNvGrpSpPr/>
          <p:nvPr/>
        </p:nvGrpSpPr>
        <p:grpSpPr>
          <a:xfrm>
            <a:off x="4775855" y="3854955"/>
            <a:ext cx="421481" cy="3239677"/>
            <a:chOff x="4775855" y="3854955"/>
            <a:chExt cx="421481" cy="323967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251509-ACD7-3559-C3A8-BA90E06E2DE0}"/>
                </a:ext>
              </a:extLst>
            </p:cNvPr>
            <p:cNvSpPr/>
            <p:nvPr/>
          </p:nvSpPr>
          <p:spPr>
            <a:xfrm>
              <a:off x="482765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C72E446-C71B-3A1D-611A-705739AE39E5}"/>
                </a:ext>
              </a:extLst>
            </p:cNvPr>
            <p:cNvSpPr/>
            <p:nvPr/>
          </p:nvSpPr>
          <p:spPr>
            <a:xfrm>
              <a:off x="4775855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E7C6-D7DF-61BA-301B-F064111424C3}"/>
              </a:ext>
            </a:extLst>
          </p:cNvPr>
          <p:cNvGrpSpPr/>
          <p:nvPr/>
        </p:nvGrpSpPr>
        <p:grpSpPr>
          <a:xfrm>
            <a:off x="9543750" y="4673916"/>
            <a:ext cx="375774" cy="332420"/>
            <a:chOff x="9543750" y="4673916"/>
            <a:chExt cx="375774" cy="3324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6D353F0-82A8-CCF9-241F-B30C20F8CD11}"/>
                </a:ext>
              </a:extLst>
            </p:cNvPr>
            <p:cNvSpPr/>
            <p:nvPr/>
          </p:nvSpPr>
          <p:spPr>
            <a:xfrm>
              <a:off x="9560898" y="4713929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9981278-9B45-770E-03AF-9BA59A7FD04D}"/>
                </a:ext>
              </a:extLst>
            </p:cNvPr>
            <p:cNvSpPr/>
            <p:nvPr/>
          </p:nvSpPr>
          <p:spPr>
            <a:xfrm>
              <a:off x="9543750" y="4673916"/>
              <a:ext cx="358626" cy="292407"/>
            </a:xfrm>
            <a:custGeom>
              <a:avLst/>
              <a:gdLst>
                <a:gd name="connsiteX0" fmla="*/ 153 w 399646"/>
                <a:gd name="connsiteY0" fmla="*/ 121322 h 325853"/>
                <a:gd name="connsiteX1" fmla="*/ 292340 w 399646"/>
                <a:gd name="connsiteY1" fmla="*/ 23161 h 325853"/>
                <a:gd name="connsiteX2" fmla="*/ 276352 w 399646"/>
                <a:gd name="connsiteY2" fmla="*/ 93931 h 325853"/>
                <a:gd name="connsiteX3" fmla="*/ 310622 w 399646"/>
                <a:gd name="connsiteY3" fmla="*/ 287958 h 325853"/>
                <a:gd name="connsiteX4" fmla="*/ 221571 w 399646"/>
                <a:gd name="connsiteY4" fmla="*/ 189798 h 325853"/>
                <a:gd name="connsiteX5" fmla="*/ 180485 w 399646"/>
                <a:gd name="connsiteY5" fmla="*/ 308469 h 325853"/>
                <a:gd name="connsiteX6" fmla="*/ 134813 w 399646"/>
                <a:gd name="connsiteY6" fmla="*/ 224005 h 325853"/>
                <a:gd name="connsiteX7" fmla="*/ 132520 w 399646"/>
                <a:gd name="connsiteY7" fmla="*/ 324458 h 325853"/>
                <a:gd name="connsiteX8" fmla="*/ 66336 w 399646"/>
                <a:gd name="connsiteY8" fmla="*/ 233177 h 325853"/>
                <a:gd name="connsiteX9" fmla="*/ 36652 w 399646"/>
                <a:gd name="connsiteY9" fmla="*/ 267447 h 325853"/>
                <a:gd name="connsiteX10" fmla="*/ 153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153" y="121322"/>
                  </a:moveTo>
                  <a:cubicBezTo>
                    <a:pt x="153" y="121322"/>
                    <a:pt x="68629" y="-63597"/>
                    <a:pt x="292340" y="23161"/>
                  </a:cubicBezTo>
                  <a:cubicBezTo>
                    <a:pt x="516051" y="109920"/>
                    <a:pt x="328840" y="130431"/>
                    <a:pt x="276352" y="93931"/>
                  </a:cubicBezTo>
                  <a:cubicBezTo>
                    <a:pt x="223864" y="57431"/>
                    <a:pt x="347121" y="224068"/>
                    <a:pt x="310622" y="287958"/>
                  </a:cubicBezTo>
                  <a:cubicBezTo>
                    <a:pt x="274122" y="351848"/>
                    <a:pt x="221571" y="189798"/>
                    <a:pt x="221571" y="189798"/>
                  </a:cubicBezTo>
                  <a:cubicBezTo>
                    <a:pt x="221571" y="189798"/>
                    <a:pt x="232973" y="383825"/>
                    <a:pt x="180485" y="308469"/>
                  </a:cubicBezTo>
                  <a:cubicBezTo>
                    <a:pt x="127997" y="233113"/>
                    <a:pt x="134813" y="224005"/>
                    <a:pt x="134813" y="224005"/>
                  </a:cubicBezTo>
                  <a:cubicBezTo>
                    <a:pt x="134813" y="224005"/>
                    <a:pt x="166790" y="326751"/>
                    <a:pt x="132520" y="324458"/>
                  </a:cubicBezTo>
                  <a:cubicBezTo>
                    <a:pt x="98249" y="322165"/>
                    <a:pt x="66336" y="233177"/>
                    <a:pt x="66336" y="233177"/>
                  </a:cubicBezTo>
                  <a:cubicBezTo>
                    <a:pt x="66336" y="233177"/>
                    <a:pt x="77739" y="315349"/>
                    <a:pt x="36652" y="267447"/>
                  </a:cubicBezTo>
                  <a:cubicBezTo>
                    <a:pt x="-4433" y="219482"/>
                    <a:pt x="153" y="112213"/>
                    <a:pt x="153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FADA59-FCF9-33A1-37D5-95AF50A65C07}"/>
              </a:ext>
            </a:extLst>
          </p:cNvPr>
          <p:cNvGrpSpPr/>
          <p:nvPr/>
        </p:nvGrpSpPr>
        <p:grpSpPr>
          <a:xfrm>
            <a:off x="10890050" y="4652766"/>
            <a:ext cx="375775" cy="332421"/>
            <a:chOff x="10890050" y="4652766"/>
            <a:chExt cx="375775" cy="33242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3929A2-A9A0-67DF-14AB-7C4B5B27DC4C}"/>
                </a:ext>
              </a:extLst>
            </p:cNvPr>
            <p:cNvSpPr/>
            <p:nvPr/>
          </p:nvSpPr>
          <p:spPr>
            <a:xfrm>
              <a:off x="10907199" y="4692780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000000">
                <a:alpha val="20000"/>
              </a:srgb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04F9E5-DA6C-7173-9C49-3876411F8E3D}"/>
                </a:ext>
              </a:extLst>
            </p:cNvPr>
            <p:cNvSpPr/>
            <p:nvPr/>
          </p:nvSpPr>
          <p:spPr>
            <a:xfrm>
              <a:off x="10890050" y="4652766"/>
              <a:ext cx="358626" cy="292407"/>
            </a:xfrm>
            <a:custGeom>
              <a:avLst/>
              <a:gdLst>
                <a:gd name="connsiteX0" fmla="*/ 399494 w 399646"/>
                <a:gd name="connsiteY0" fmla="*/ 121322 h 325853"/>
                <a:gd name="connsiteX1" fmla="*/ 107306 w 399646"/>
                <a:gd name="connsiteY1" fmla="*/ 23161 h 325853"/>
                <a:gd name="connsiteX2" fmla="*/ 123295 w 399646"/>
                <a:gd name="connsiteY2" fmla="*/ 93931 h 325853"/>
                <a:gd name="connsiteX3" fmla="*/ 89024 w 399646"/>
                <a:gd name="connsiteY3" fmla="*/ 287958 h 325853"/>
                <a:gd name="connsiteX4" fmla="*/ 178076 w 399646"/>
                <a:gd name="connsiteY4" fmla="*/ 189798 h 325853"/>
                <a:gd name="connsiteX5" fmla="*/ 219162 w 399646"/>
                <a:gd name="connsiteY5" fmla="*/ 308470 h 325853"/>
                <a:gd name="connsiteX6" fmla="*/ 264834 w 399646"/>
                <a:gd name="connsiteY6" fmla="*/ 224004 h 325853"/>
                <a:gd name="connsiteX7" fmla="*/ 267128 w 399646"/>
                <a:gd name="connsiteY7" fmla="*/ 324458 h 325853"/>
                <a:gd name="connsiteX8" fmla="*/ 333310 w 399646"/>
                <a:gd name="connsiteY8" fmla="*/ 233177 h 325853"/>
                <a:gd name="connsiteX9" fmla="*/ 362994 w 399646"/>
                <a:gd name="connsiteY9" fmla="*/ 267447 h 325853"/>
                <a:gd name="connsiteX10" fmla="*/ 399494 w 399646"/>
                <a:gd name="connsiteY10" fmla="*/ 112213 h 32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646" h="325853">
                  <a:moveTo>
                    <a:pt x="399494" y="121322"/>
                  </a:moveTo>
                  <a:cubicBezTo>
                    <a:pt x="399494" y="121322"/>
                    <a:pt x="331017" y="-63597"/>
                    <a:pt x="107306" y="23161"/>
                  </a:cubicBezTo>
                  <a:cubicBezTo>
                    <a:pt x="-116405" y="109919"/>
                    <a:pt x="70807" y="130431"/>
                    <a:pt x="123295" y="93931"/>
                  </a:cubicBezTo>
                  <a:cubicBezTo>
                    <a:pt x="175783" y="57431"/>
                    <a:pt x="52525" y="224068"/>
                    <a:pt x="89024" y="287958"/>
                  </a:cubicBezTo>
                  <a:cubicBezTo>
                    <a:pt x="125524" y="351849"/>
                    <a:pt x="178076" y="189798"/>
                    <a:pt x="178076" y="189798"/>
                  </a:cubicBezTo>
                  <a:cubicBezTo>
                    <a:pt x="178076" y="189798"/>
                    <a:pt x="166674" y="383825"/>
                    <a:pt x="219162" y="308470"/>
                  </a:cubicBezTo>
                  <a:cubicBezTo>
                    <a:pt x="271650" y="233113"/>
                    <a:pt x="264834" y="224004"/>
                    <a:pt x="264834" y="224004"/>
                  </a:cubicBezTo>
                  <a:cubicBezTo>
                    <a:pt x="264834" y="224004"/>
                    <a:pt x="232857" y="326751"/>
                    <a:pt x="267128" y="324458"/>
                  </a:cubicBezTo>
                  <a:cubicBezTo>
                    <a:pt x="301398" y="322165"/>
                    <a:pt x="333310" y="233177"/>
                    <a:pt x="333310" y="233177"/>
                  </a:cubicBezTo>
                  <a:cubicBezTo>
                    <a:pt x="333310" y="233177"/>
                    <a:pt x="321909" y="315349"/>
                    <a:pt x="362994" y="267447"/>
                  </a:cubicBezTo>
                  <a:cubicBezTo>
                    <a:pt x="404081" y="219482"/>
                    <a:pt x="399494" y="112213"/>
                    <a:pt x="399494" y="112213"/>
                  </a:cubicBezTo>
                </a:path>
              </a:pathLst>
            </a:custGeom>
            <a:solidFill>
              <a:srgbClr val="FDBC9E"/>
            </a:solidFill>
            <a:ln w="6370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237DE3-9259-A3BE-2C9B-409168B64168}"/>
              </a:ext>
            </a:extLst>
          </p:cNvPr>
          <p:cNvGrpSpPr/>
          <p:nvPr/>
        </p:nvGrpSpPr>
        <p:grpSpPr>
          <a:xfrm>
            <a:off x="6720533" y="3854955"/>
            <a:ext cx="425013" cy="3239677"/>
            <a:chOff x="6720533" y="3854955"/>
            <a:chExt cx="425013" cy="32396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790791-3ECC-553E-5752-8E637CF2672E}"/>
                </a:ext>
              </a:extLst>
            </p:cNvPr>
            <p:cNvSpPr/>
            <p:nvPr/>
          </p:nvSpPr>
          <p:spPr>
            <a:xfrm>
              <a:off x="6775868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776FBAA-52E7-2EBA-569C-ADE3E33269FF}"/>
                </a:ext>
              </a:extLst>
            </p:cNvPr>
            <p:cNvSpPr/>
            <p:nvPr/>
          </p:nvSpPr>
          <p:spPr>
            <a:xfrm>
              <a:off x="672053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FE3B1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C5F880-84EC-BE11-DD0A-8389D0AC7C91}"/>
              </a:ext>
            </a:extLst>
          </p:cNvPr>
          <p:cNvGrpSpPr/>
          <p:nvPr/>
        </p:nvGrpSpPr>
        <p:grpSpPr>
          <a:xfrm>
            <a:off x="8665213" y="3854955"/>
            <a:ext cx="422507" cy="3239677"/>
            <a:chOff x="8665213" y="3854955"/>
            <a:chExt cx="422507" cy="32396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8130A9-8DA0-6429-3912-92D7B1FEBB83}"/>
                </a:ext>
              </a:extLst>
            </p:cNvPr>
            <p:cNvSpPr/>
            <p:nvPr/>
          </p:nvSpPr>
          <p:spPr>
            <a:xfrm>
              <a:off x="8718042" y="3882353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5DB5C80-DCBD-E08C-8127-1DB29DBF5376}"/>
                </a:ext>
              </a:extLst>
            </p:cNvPr>
            <p:cNvSpPr/>
            <p:nvPr/>
          </p:nvSpPr>
          <p:spPr>
            <a:xfrm>
              <a:off x="8665213" y="3854955"/>
              <a:ext cx="369678" cy="3212279"/>
            </a:xfrm>
            <a:custGeom>
              <a:avLst/>
              <a:gdLst>
                <a:gd name="connsiteX0" fmla="*/ 573546 w 573546"/>
                <a:gd name="connsiteY0" fmla="*/ 496725 h 3565809"/>
                <a:gd name="connsiteX1" fmla="*/ 572782 w 573546"/>
                <a:gd name="connsiteY1" fmla="*/ 495388 h 3565809"/>
                <a:gd name="connsiteX2" fmla="*/ 572782 w 573546"/>
                <a:gd name="connsiteY2" fmla="*/ 495197 h 3565809"/>
                <a:gd name="connsiteX3" fmla="*/ 572718 w 573546"/>
                <a:gd name="connsiteY3" fmla="*/ 495197 h 3565809"/>
                <a:gd name="connsiteX4" fmla="*/ 286773 w 573546"/>
                <a:gd name="connsiteY4" fmla="*/ 0 h 3565809"/>
                <a:gd name="connsiteX5" fmla="*/ 892 w 573546"/>
                <a:gd name="connsiteY5" fmla="*/ 495197 h 3565809"/>
                <a:gd name="connsiteX6" fmla="*/ 319 w 573546"/>
                <a:gd name="connsiteY6" fmla="*/ 495197 h 3565809"/>
                <a:gd name="connsiteX7" fmla="*/ 319 w 573546"/>
                <a:gd name="connsiteY7" fmla="*/ 496152 h 3565809"/>
                <a:gd name="connsiteX8" fmla="*/ 0 w 573546"/>
                <a:gd name="connsiteY8" fmla="*/ 496725 h 3565809"/>
                <a:gd name="connsiteX9" fmla="*/ 319 w 573546"/>
                <a:gd name="connsiteY9" fmla="*/ 496725 h 3565809"/>
                <a:gd name="connsiteX10" fmla="*/ 319 w 573546"/>
                <a:gd name="connsiteY10" fmla="*/ 3565810 h 3565809"/>
                <a:gd name="connsiteX11" fmla="*/ 572782 w 573546"/>
                <a:gd name="connsiteY11" fmla="*/ 3565810 h 3565809"/>
                <a:gd name="connsiteX12" fmla="*/ 572782 w 573546"/>
                <a:gd name="connsiteY12" fmla="*/ 496725 h 3565809"/>
                <a:gd name="connsiteX13" fmla="*/ 573546 w 573546"/>
                <a:gd name="connsiteY13" fmla="*/ 496725 h 356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546" h="3565809">
                  <a:moveTo>
                    <a:pt x="573546" y="496725"/>
                  </a:moveTo>
                  <a:lnTo>
                    <a:pt x="572782" y="495388"/>
                  </a:lnTo>
                  <a:lnTo>
                    <a:pt x="572782" y="495197"/>
                  </a:lnTo>
                  <a:lnTo>
                    <a:pt x="572718" y="495197"/>
                  </a:lnTo>
                  <a:lnTo>
                    <a:pt x="286773" y="0"/>
                  </a:lnTo>
                  <a:lnTo>
                    <a:pt x="892" y="495197"/>
                  </a:lnTo>
                  <a:lnTo>
                    <a:pt x="319" y="495197"/>
                  </a:lnTo>
                  <a:lnTo>
                    <a:pt x="319" y="496152"/>
                  </a:lnTo>
                  <a:lnTo>
                    <a:pt x="0" y="496725"/>
                  </a:lnTo>
                  <a:lnTo>
                    <a:pt x="319" y="496725"/>
                  </a:lnTo>
                  <a:lnTo>
                    <a:pt x="319" y="3565810"/>
                  </a:lnTo>
                  <a:lnTo>
                    <a:pt x="572782" y="3565810"/>
                  </a:lnTo>
                  <a:lnTo>
                    <a:pt x="572782" y="496725"/>
                  </a:lnTo>
                  <a:lnTo>
                    <a:pt x="573546" y="496725"/>
                  </a:lnTo>
                  <a:close/>
                </a:path>
              </a:pathLst>
            </a:custGeom>
            <a:solidFill>
              <a:srgbClr val="FA9EB7"/>
            </a:solidFill>
            <a:ln w="63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9955517-91BB-F792-527A-E016F1CC1D4F}"/>
              </a:ext>
            </a:extLst>
          </p:cNvPr>
          <p:cNvSpPr txBox="1"/>
          <p:nvPr/>
        </p:nvSpPr>
        <p:spPr>
          <a:xfrm>
            <a:off x="1664319" y="3966030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C61B10-850F-E1F0-56D4-F89C18DFC135}"/>
              </a:ext>
            </a:extLst>
          </p:cNvPr>
          <p:cNvSpPr txBox="1"/>
          <p:nvPr/>
        </p:nvSpPr>
        <p:spPr>
          <a:xfrm>
            <a:off x="3575725" y="3966030"/>
            <a:ext cx="805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D9018-91BB-3977-7218-70CA7B553551}"/>
              </a:ext>
            </a:extLst>
          </p:cNvPr>
          <p:cNvSpPr txBox="1"/>
          <p:nvPr/>
        </p:nvSpPr>
        <p:spPr>
          <a:xfrm>
            <a:off x="5532121" y="3966030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CD7583-0BD7-02BC-AC12-2E6C4D7D5B70}"/>
              </a:ext>
            </a:extLst>
          </p:cNvPr>
          <p:cNvSpPr txBox="1"/>
          <p:nvPr/>
        </p:nvSpPr>
        <p:spPr>
          <a:xfrm>
            <a:off x="7473266" y="3966030"/>
            <a:ext cx="808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04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75C52C-F891-6BC3-BA41-0A3B813FA429}"/>
              </a:ext>
            </a:extLst>
          </p:cNvPr>
          <p:cNvSpPr txBox="1"/>
          <p:nvPr/>
        </p:nvSpPr>
        <p:spPr>
          <a:xfrm>
            <a:off x="1451922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33834B-A756-5DE5-20C6-9D0A357A6F1F}"/>
              </a:ext>
            </a:extLst>
          </p:cNvPr>
          <p:cNvSpPr txBox="1"/>
          <p:nvPr/>
        </p:nvSpPr>
        <p:spPr>
          <a:xfrm>
            <a:off x="3395387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9E3CC7-0DA0-10A1-9FFB-CDBF1FE79D7A}"/>
              </a:ext>
            </a:extLst>
          </p:cNvPr>
          <p:cNvSpPr txBox="1"/>
          <p:nvPr/>
        </p:nvSpPr>
        <p:spPr>
          <a:xfrm>
            <a:off x="5365956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FC4B2-0590-B43E-AAFD-D6AC44FB2530}"/>
              </a:ext>
            </a:extLst>
          </p:cNvPr>
          <p:cNvSpPr txBox="1"/>
          <p:nvPr/>
        </p:nvSpPr>
        <p:spPr>
          <a:xfrm>
            <a:off x="7309421" y="5144550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</a:t>
            </a:r>
          </a:p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Here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02B1012-54FE-19C0-7A29-D15E43C0BF69}"/>
              </a:ext>
            </a:extLst>
          </p:cNvPr>
          <p:cNvSpPr txBox="1"/>
          <p:nvPr/>
        </p:nvSpPr>
        <p:spPr>
          <a:xfrm>
            <a:off x="1017718" y="1714499"/>
            <a:ext cx="825563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Scikitlearn</a:t>
            </a:r>
            <a:endParaRPr lang="en-IN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ACB3CD-77C1-A6B9-EB07-5C72B8736117}"/>
              </a:ext>
            </a:extLst>
          </p:cNvPr>
          <p:cNvGrpSpPr/>
          <p:nvPr/>
        </p:nvGrpSpPr>
        <p:grpSpPr>
          <a:xfrm>
            <a:off x="10990375" y="-1379364"/>
            <a:ext cx="470787" cy="3093864"/>
            <a:chOff x="10990375" y="-1379364"/>
            <a:chExt cx="470787" cy="3093864"/>
          </a:xfrm>
        </p:grpSpPr>
        <p:grpSp>
          <p:nvGrpSpPr>
            <p:cNvPr id="71" name="Graphic 1009">
              <a:extLst>
                <a:ext uri="{FF2B5EF4-FFF2-40B4-BE49-F238E27FC236}">
                  <a16:creationId xmlns:a16="http://schemas.microsoft.com/office/drawing/2014/main" id="{5F10E54B-3C88-19EB-C7A3-E58FAC135F21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35C3F3A-B1AC-F0E2-C853-2CF4B49715F4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54B4587-B57C-E9A6-748A-C63F21F9896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1009">
              <a:extLst>
                <a:ext uri="{FF2B5EF4-FFF2-40B4-BE49-F238E27FC236}">
                  <a16:creationId xmlns:a16="http://schemas.microsoft.com/office/drawing/2014/main" id="{092E8F7D-A742-5E65-E776-EF2340A47CE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EC03F69-BF9E-8309-BF6A-383D8CE2748D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18C289-974D-7250-22FF-09020AE0CD9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7" name="Graphic 1009">
            <a:extLst>
              <a:ext uri="{FF2B5EF4-FFF2-40B4-BE49-F238E27FC236}">
                <a16:creationId xmlns:a16="http://schemas.microsoft.com/office/drawing/2014/main" id="{398F3A4A-8D4E-5CDE-8F43-A3AFDE15DFBC}"/>
              </a:ext>
            </a:extLst>
          </p:cNvPr>
          <p:cNvGrpSpPr/>
          <p:nvPr/>
        </p:nvGrpSpPr>
        <p:grpSpPr>
          <a:xfrm>
            <a:off x="10387776" y="-917291"/>
            <a:ext cx="62687" cy="2976369"/>
            <a:chOff x="2442351" y="803811"/>
            <a:chExt cx="47991" cy="227859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FFA3EE2-C4EF-B793-3CCC-D3955EE4FB8C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BB209BD-2EB7-3521-CAC4-E8C1C0B65B3D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0" name="Graphic 1009">
            <a:extLst>
              <a:ext uri="{FF2B5EF4-FFF2-40B4-BE49-F238E27FC236}">
                <a16:creationId xmlns:a16="http://schemas.microsoft.com/office/drawing/2014/main" id="{C9F6E209-C228-A045-E27C-AD2C779EC647}"/>
              </a:ext>
            </a:extLst>
          </p:cNvPr>
          <p:cNvGrpSpPr/>
          <p:nvPr/>
        </p:nvGrpSpPr>
        <p:grpSpPr>
          <a:xfrm>
            <a:off x="10200292" y="1700381"/>
            <a:ext cx="676663" cy="806048"/>
            <a:chOff x="3606477" y="1391566"/>
            <a:chExt cx="518027" cy="617079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C5B0BFF-FCF2-B06F-5D51-8C936D661BC3}"/>
                </a:ext>
              </a:extLst>
            </p:cNvPr>
            <p:cNvSpPr/>
            <p:nvPr/>
          </p:nvSpPr>
          <p:spPr>
            <a:xfrm>
              <a:off x="3630473" y="1415562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CBB773A-1CDA-D4BA-1540-19903B44F2C4}"/>
                </a:ext>
              </a:extLst>
            </p:cNvPr>
            <p:cNvSpPr/>
            <p:nvPr/>
          </p:nvSpPr>
          <p:spPr>
            <a:xfrm>
              <a:off x="3606477" y="1391566"/>
              <a:ext cx="494031" cy="593084"/>
            </a:xfrm>
            <a:custGeom>
              <a:avLst/>
              <a:gdLst>
                <a:gd name="connsiteX0" fmla="*/ 266696 w 494031"/>
                <a:gd name="connsiteY0" fmla="*/ 307480 h 593084"/>
                <a:gd name="connsiteX1" fmla="*/ 304033 w 494031"/>
                <a:gd name="connsiteY1" fmla="*/ 94 h 593084"/>
                <a:gd name="connsiteX2" fmla="*/ 194420 w 494031"/>
                <a:gd name="connsiteY2" fmla="*/ 18139 h 593084"/>
                <a:gd name="connsiteX3" fmla="*/ 18243 w 494031"/>
                <a:gd name="connsiteY3" fmla="*/ 398664 h 593084"/>
                <a:gd name="connsiteX4" fmla="*/ 398768 w 494031"/>
                <a:gd name="connsiteY4" fmla="*/ 574841 h 593084"/>
                <a:gd name="connsiteX5" fmla="*/ 494032 w 494031"/>
                <a:gd name="connsiteY5" fmla="*/ 517731 h 593084"/>
                <a:gd name="connsiteX6" fmla="*/ 266696 w 494031"/>
                <a:gd name="connsiteY6" fmla="*/ 307480 h 59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31" h="593084">
                  <a:moveTo>
                    <a:pt x="266696" y="307480"/>
                  </a:moveTo>
                  <a:cubicBezTo>
                    <a:pt x="223551" y="189901"/>
                    <a:pt x="241500" y="69346"/>
                    <a:pt x="304033" y="94"/>
                  </a:cubicBezTo>
                  <a:cubicBezTo>
                    <a:pt x="267703" y="-818"/>
                    <a:pt x="230606" y="4893"/>
                    <a:pt x="194420" y="18139"/>
                  </a:cubicBezTo>
                  <a:cubicBezTo>
                    <a:pt x="40703" y="74577"/>
                    <a:pt x="-38195" y="244947"/>
                    <a:pt x="18243" y="398664"/>
                  </a:cubicBezTo>
                  <a:cubicBezTo>
                    <a:pt x="74681" y="552381"/>
                    <a:pt x="245051" y="631279"/>
                    <a:pt x="398768" y="574841"/>
                  </a:cubicBezTo>
                  <a:cubicBezTo>
                    <a:pt x="434954" y="561548"/>
                    <a:pt x="466916" y="541919"/>
                    <a:pt x="494032" y="517731"/>
                  </a:cubicBezTo>
                  <a:cubicBezTo>
                    <a:pt x="401552" y="505349"/>
                    <a:pt x="309840" y="425011"/>
                    <a:pt x="266696" y="307480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" name="Graphic 1009">
            <a:extLst>
              <a:ext uri="{FF2B5EF4-FFF2-40B4-BE49-F238E27FC236}">
                <a16:creationId xmlns:a16="http://schemas.microsoft.com/office/drawing/2014/main" id="{C10F8944-47C4-E1D1-7AF2-6B94A44FF22B}"/>
              </a:ext>
            </a:extLst>
          </p:cNvPr>
          <p:cNvGrpSpPr/>
          <p:nvPr/>
        </p:nvGrpSpPr>
        <p:grpSpPr>
          <a:xfrm>
            <a:off x="9646454" y="-1602509"/>
            <a:ext cx="62687" cy="2976369"/>
            <a:chOff x="2442351" y="803811"/>
            <a:chExt cx="47991" cy="227859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0292D9-7A0B-0102-F268-15B4702851AE}"/>
                </a:ext>
              </a:extLst>
            </p:cNvPr>
            <p:cNvSpPr/>
            <p:nvPr/>
          </p:nvSpPr>
          <p:spPr>
            <a:xfrm>
              <a:off x="2466347" y="827807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078E0F7-26C3-F3ED-58CB-905FD680E6E4}"/>
                </a:ext>
              </a:extLst>
            </p:cNvPr>
            <p:cNvSpPr/>
            <p:nvPr/>
          </p:nvSpPr>
          <p:spPr>
            <a:xfrm>
              <a:off x="2442351" y="803811"/>
              <a:ext cx="23995" cy="2254597"/>
            </a:xfrm>
            <a:custGeom>
              <a:avLst/>
              <a:gdLst>
                <a:gd name="connsiteX0" fmla="*/ 0 w 23995"/>
                <a:gd name="connsiteY0" fmla="*/ 0 h 2254597"/>
                <a:gd name="connsiteX1" fmla="*/ 23996 w 23995"/>
                <a:gd name="connsiteY1" fmla="*/ 0 h 2254597"/>
                <a:gd name="connsiteX2" fmla="*/ 23996 w 23995"/>
                <a:gd name="connsiteY2" fmla="*/ 2254598 h 2254597"/>
                <a:gd name="connsiteX3" fmla="*/ 0 w 23995"/>
                <a:gd name="connsiteY3" fmla="*/ 2254598 h 225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5" h="2254597">
                  <a:moveTo>
                    <a:pt x="0" y="0"/>
                  </a:moveTo>
                  <a:lnTo>
                    <a:pt x="23996" y="0"/>
                  </a:lnTo>
                  <a:lnTo>
                    <a:pt x="23996" y="2254598"/>
                  </a:lnTo>
                  <a:lnTo>
                    <a:pt x="0" y="2254598"/>
                  </a:lnTo>
                  <a:close/>
                </a:path>
              </a:pathLst>
            </a:custGeom>
            <a:solidFill>
              <a:srgbClr val="FFE3B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aphic 1009">
            <a:extLst>
              <a:ext uri="{FF2B5EF4-FFF2-40B4-BE49-F238E27FC236}">
                <a16:creationId xmlns:a16="http://schemas.microsoft.com/office/drawing/2014/main" id="{71956ABD-D0E0-4D88-8CAD-EE07E642C439}"/>
              </a:ext>
            </a:extLst>
          </p:cNvPr>
          <p:cNvGrpSpPr/>
          <p:nvPr/>
        </p:nvGrpSpPr>
        <p:grpSpPr>
          <a:xfrm>
            <a:off x="9450840" y="1014361"/>
            <a:ext cx="470787" cy="476994"/>
            <a:chOff x="2259311" y="1748046"/>
            <a:chExt cx="360416" cy="3651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C7831B-B5BC-07DD-92D9-5ED3414AAC66}"/>
                </a:ext>
              </a:extLst>
            </p:cNvPr>
            <p:cNvSpPr/>
            <p:nvPr/>
          </p:nvSpPr>
          <p:spPr>
            <a:xfrm>
              <a:off x="2283307" y="1772041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B38E7A5-B1A9-B0FA-4E5F-4B13D6AA8F12}"/>
                </a:ext>
              </a:extLst>
            </p:cNvPr>
            <p:cNvSpPr/>
            <p:nvPr/>
          </p:nvSpPr>
          <p:spPr>
            <a:xfrm>
              <a:off x="2259311" y="1748046"/>
              <a:ext cx="336421" cy="341172"/>
            </a:xfrm>
            <a:custGeom>
              <a:avLst/>
              <a:gdLst>
                <a:gd name="connsiteX0" fmla="*/ 193070 w 336421"/>
                <a:gd name="connsiteY0" fmla="*/ 0 h 341172"/>
                <a:gd name="connsiteX1" fmla="*/ 223641 w 336421"/>
                <a:gd name="connsiteY1" fmla="*/ 115900 h 341172"/>
                <a:gd name="connsiteX2" fmla="*/ 336421 w 336421"/>
                <a:gd name="connsiteY2" fmla="*/ 156453 h 341172"/>
                <a:gd name="connsiteX3" fmla="*/ 235639 w 336421"/>
                <a:gd name="connsiteY3" fmla="*/ 221337 h 341172"/>
                <a:gd name="connsiteX4" fmla="*/ 231944 w 336421"/>
                <a:gd name="connsiteY4" fmla="*/ 341172 h 341172"/>
                <a:gd name="connsiteX5" fmla="*/ 139080 w 336421"/>
                <a:gd name="connsiteY5" fmla="*/ 265346 h 341172"/>
                <a:gd name="connsiteX6" fmla="*/ 23996 w 336421"/>
                <a:gd name="connsiteY6" fmla="*/ 298844 h 341172"/>
                <a:gd name="connsiteX7" fmla="*/ 67428 w 336421"/>
                <a:gd name="connsiteY7" fmla="*/ 187071 h 341172"/>
                <a:gd name="connsiteX8" fmla="*/ 0 w 336421"/>
                <a:gd name="connsiteY8" fmla="*/ 87969 h 341172"/>
                <a:gd name="connsiteX9" fmla="*/ 119643 w 336421"/>
                <a:gd name="connsiteY9" fmla="*/ 94736 h 341172"/>
                <a:gd name="connsiteX10" fmla="*/ 193070 w 336421"/>
                <a:gd name="connsiteY10" fmla="*/ 0 h 341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6421" h="341172">
                  <a:moveTo>
                    <a:pt x="193070" y="0"/>
                  </a:moveTo>
                  <a:lnTo>
                    <a:pt x="223641" y="115900"/>
                  </a:lnTo>
                  <a:lnTo>
                    <a:pt x="336421" y="156453"/>
                  </a:lnTo>
                  <a:lnTo>
                    <a:pt x="235639" y="221337"/>
                  </a:lnTo>
                  <a:lnTo>
                    <a:pt x="231944" y="341172"/>
                  </a:lnTo>
                  <a:lnTo>
                    <a:pt x="139080" y="265346"/>
                  </a:lnTo>
                  <a:lnTo>
                    <a:pt x="23996" y="298844"/>
                  </a:lnTo>
                  <a:lnTo>
                    <a:pt x="67428" y="187071"/>
                  </a:lnTo>
                  <a:lnTo>
                    <a:pt x="0" y="87969"/>
                  </a:lnTo>
                  <a:lnTo>
                    <a:pt x="119643" y="94736"/>
                  </a:lnTo>
                  <a:lnTo>
                    <a:pt x="193070" y="0"/>
                  </a:lnTo>
                  <a:close/>
                </a:path>
              </a:pathLst>
            </a:custGeom>
            <a:solidFill>
              <a:srgbClr val="FA9EB7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434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0B89E4F-A4E8-5FF1-C437-A5BE0EE6D966}"/>
              </a:ext>
            </a:extLst>
          </p:cNvPr>
          <p:cNvGrpSpPr/>
          <p:nvPr/>
        </p:nvGrpSpPr>
        <p:grpSpPr>
          <a:xfrm>
            <a:off x="1347079" y="1826762"/>
            <a:ext cx="4861510" cy="2564495"/>
            <a:chOff x="1245796" y="1738058"/>
            <a:chExt cx="4861510" cy="2564495"/>
          </a:xfrm>
          <a:solidFill>
            <a:schemeClr val="tx1">
              <a:alpha val="20000"/>
            </a:schemeClr>
          </a:solidFill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A7A8C9E2-CB1A-4B3D-8A6A-9DF386E4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8984A5-97EF-B675-2AFE-8C5828A47EF7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  <a:grpFill/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24E0C258-1AAA-1C7F-81C0-0E466FD06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41736B70-38BD-7C4D-576B-50D0DFB6C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5860A83-5586-D523-2A72-263EDACBE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690D7342-0BD2-9677-113C-E76C562F6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93AE9C-1D92-6643-BA15-39DFDF4BE736}"/>
              </a:ext>
            </a:extLst>
          </p:cNvPr>
          <p:cNvSpPr/>
          <p:nvPr/>
        </p:nvSpPr>
        <p:spPr>
          <a:xfrm rot="5711278" flipH="1">
            <a:off x="-3096377" y="-461703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3B942-1A34-CD11-84A6-1754093AB299}"/>
              </a:ext>
            </a:extLst>
          </p:cNvPr>
          <p:cNvSpPr txBox="1"/>
          <p:nvPr/>
        </p:nvSpPr>
        <p:spPr>
          <a:xfrm>
            <a:off x="5956290" y="1399602"/>
            <a:ext cx="6152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Machine Learning Optimizer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62403-3CF9-A53A-D6F3-A412EF49C559}"/>
              </a:ext>
            </a:extLst>
          </p:cNvPr>
          <p:cNvSpPr txBox="1"/>
          <p:nvPr/>
        </p:nvSpPr>
        <p:spPr>
          <a:xfrm>
            <a:off x="6516025" y="2329845"/>
            <a:ext cx="4528207" cy="2133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Similique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sunt in culpa qui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mollitia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animi, id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fuga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harum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quidem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rerum facilis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expedita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distinctio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 Nam libero tempore, cum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soluta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nobis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eligendi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optio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cumque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nihil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impedit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quo minus id quod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maxime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placeat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facere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5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possimus</a:t>
            </a:r>
            <a:r>
              <a:rPr lang="en-IN" sz="15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IN" sz="15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35C7FA-02AA-98CD-3408-0D91A84A696A}"/>
              </a:ext>
            </a:extLst>
          </p:cNvPr>
          <p:cNvSpPr/>
          <p:nvPr/>
        </p:nvSpPr>
        <p:spPr>
          <a:xfrm rot="5711278" flipH="1">
            <a:off x="-3205235" y="-497990"/>
            <a:ext cx="9465644" cy="7668598"/>
          </a:xfrm>
          <a:custGeom>
            <a:avLst/>
            <a:gdLst>
              <a:gd name="connsiteX0" fmla="*/ 9460502 w 9465644"/>
              <a:gd name="connsiteY0" fmla="*/ 5304799 h 7668598"/>
              <a:gd name="connsiteX1" fmla="*/ 9409408 w 9465644"/>
              <a:gd name="connsiteY1" fmla="*/ 4869512 h 7668598"/>
              <a:gd name="connsiteX2" fmla="*/ 9099304 w 9465644"/>
              <a:gd name="connsiteY2" fmla="*/ 4424414 h 7668598"/>
              <a:gd name="connsiteX3" fmla="*/ 8758689 w 9465644"/>
              <a:gd name="connsiteY3" fmla="*/ 4247677 h 7668598"/>
              <a:gd name="connsiteX4" fmla="*/ 8619407 w 9465644"/>
              <a:gd name="connsiteY4" fmla="*/ 4140196 h 7668598"/>
              <a:gd name="connsiteX5" fmla="*/ 8243649 w 9465644"/>
              <a:gd name="connsiteY5" fmla="*/ 3775580 h 7668598"/>
              <a:gd name="connsiteX6" fmla="*/ 7963717 w 9465644"/>
              <a:gd name="connsiteY6" fmla="*/ 3673241 h 7668598"/>
              <a:gd name="connsiteX7" fmla="*/ 7488447 w 9465644"/>
              <a:gd name="connsiteY7" fmla="*/ 3674182 h 7668598"/>
              <a:gd name="connsiteX8" fmla="*/ 7219741 w 9465644"/>
              <a:gd name="connsiteY8" fmla="*/ 3780379 h 7668598"/>
              <a:gd name="connsiteX9" fmla="*/ 7084062 w 9465644"/>
              <a:gd name="connsiteY9" fmla="*/ 3756294 h 7668598"/>
              <a:gd name="connsiteX10" fmla="*/ 6598763 w 9465644"/>
              <a:gd name="connsiteY10" fmla="*/ 3339566 h 7668598"/>
              <a:gd name="connsiteX11" fmla="*/ 6092639 w 9465644"/>
              <a:gd name="connsiteY11" fmla="*/ 3131887 h 7668598"/>
              <a:gd name="connsiteX12" fmla="*/ 5837477 w 9465644"/>
              <a:gd name="connsiteY12" fmla="*/ 3087232 h 7668598"/>
              <a:gd name="connsiteX13" fmla="*/ 5151958 w 9465644"/>
              <a:gd name="connsiteY13" fmla="*/ 3123230 h 7668598"/>
              <a:gd name="connsiteX14" fmla="*/ 4690402 w 9465644"/>
              <a:gd name="connsiteY14" fmla="*/ 3301939 h 7668598"/>
              <a:gd name="connsiteX15" fmla="*/ 4500724 w 9465644"/>
              <a:gd name="connsiteY15" fmla="*/ 3287453 h 7668598"/>
              <a:gd name="connsiteX16" fmla="*/ 4103881 w 9465644"/>
              <a:gd name="connsiteY16" fmla="*/ 3103945 h 7668598"/>
              <a:gd name="connsiteX17" fmla="*/ 3775521 w 9465644"/>
              <a:gd name="connsiteY17" fmla="*/ 3052776 h 7668598"/>
              <a:gd name="connsiteX18" fmla="*/ 3344307 w 9465644"/>
              <a:gd name="connsiteY18" fmla="*/ 3097175 h 7668598"/>
              <a:gd name="connsiteX19" fmla="*/ 3244913 w 9465644"/>
              <a:gd name="connsiteY19" fmla="*/ 3129258 h 7668598"/>
              <a:gd name="connsiteX20" fmla="*/ 3244892 w 9465644"/>
              <a:gd name="connsiteY20" fmla="*/ 3113303 h 7668598"/>
              <a:gd name="connsiteX21" fmla="*/ 3158954 w 9465644"/>
              <a:gd name="connsiteY21" fmla="*/ 2719643 h 7668598"/>
              <a:gd name="connsiteX22" fmla="*/ 3011734 w 9465644"/>
              <a:gd name="connsiteY22" fmla="*/ 2440769 h 7668598"/>
              <a:gd name="connsiteX23" fmla="*/ 2881288 w 9465644"/>
              <a:gd name="connsiteY23" fmla="*/ 2277920 h 7668598"/>
              <a:gd name="connsiteX24" fmla="*/ 2624991 w 9465644"/>
              <a:gd name="connsiteY24" fmla="*/ 2065498 h 7668598"/>
              <a:gd name="connsiteX25" fmla="*/ 2593854 w 9465644"/>
              <a:gd name="connsiteY25" fmla="*/ 1991225 h 7668598"/>
              <a:gd name="connsiteX26" fmla="*/ 2603762 w 9465644"/>
              <a:gd name="connsiteY26" fmla="*/ 1969315 h 7668598"/>
              <a:gd name="connsiteX27" fmla="*/ 2704455 w 9465644"/>
              <a:gd name="connsiteY27" fmla="*/ 1587238 h 7668598"/>
              <a:gd name="connsiteX28" fmla="*/ 2655534 w 9465644"/>
              <a:gd name="connsiteY28" fmla="*/ 1283823 h 7668598"/>
              <a:gd name="connsiteX29" fmla="*/ 2433069 w 9465644"/>
              <a:gd name="connsiteY29" fmla="*/ 961795 h 7668598"/>
              <a:gd name="connsiteX30" fmla="*/ 2390068 w 9465644"/>
              <a:gd name="connsiteY30" fmla="*/ 871543 h 7668598"/>
              <a:gd name="connsiteX31" fmla="*/ 2393075 w 9465644"/>
              <a:gd name="connsiteY31" fmla="*/ 821268 h 7668598"/>
              <a:gd name="connsiteX32" fmla="*/ 2357622 w 9465644"/>
              <a:gd name="connsiteY32" fmla="*/ 561639 h 7668598"/>
              <a:gd name="connsiteX33" fmla="*/ 2219072 w 9465644"/>
              <a:gd name="connsiteY33" fmla="*/ 304326 h 7668598"/>
              <a:gd name="connsiteX34" fmla="*/ 2041530 w 9465644"/>
              <a:gd name="connsiteY34" fmla="*/ 139305 h 7668598"/>
              <a:gd name="connsiteX35" fmla="*/ 1700447 w 9465644"/>
              <a:gd name="connsiteY35" fmla="*/ 12018 h 7668598"/>
              <a:gd name="connsiteX36" fmla="*/ 1700293 w 9465644"/>
              <a:gd name="connsiteY36" fmla="*/ 12132 h 7668598"/>
              <a:gd name="connsiteX37" fmla="*/ 1435481 w 9465644"/>
              <a:gd name="connsiteY37" fmla="*/ 13116 h 7668598"/>
              <a:gd name="connsiteX38" fmla="*/ 1162375 w 9465644"/>
              <a:gd name="connsiteY38" fmla="*/ 117992 h 7668598"/>
              <a:gd name="connsiteX39" fmla="*/ 933673 w 9465644"/>
              <a:gd name="connsiteY39" fmla="*/ 327265 h 7668598"/>
              <a:gd name="connsiteX40" fmla="*/ 807403 w 9465644"/>
              <a:gd name="connsiteY40" fmla="*/ 595535 h 7668598"/>
              <a:gd name="connsiteX41" fmla="*/ 776526 w 9465644"/>
              <a:gd name="connsiteY41" fmla="*/ 823469 h 7668598"/>
              <a:gd name="connsiteX42" fmla="*/ 735338 w 9465644"/>
              <a:gd name="connsiteY42" fmla="*/ 933656 h 7668598"/>
              <a:gd name="connsiteX43" fmla="*/ 631393 w 9465644"/>
              <a:gd name="connsiteY43" fmla="*/ 1077403 h 7668598"/>
              <a:gd name="connsiteX44" fmla="*/ 558584 w 9465644"/>
              <a:gd name="connsiteY44" fmla="*/ 1321000 h 7668598"/>
              <a:gd name="connsiteX45" fmla="*/ 563557 w 9465644"/>
              <a:gd name="connsiteY45" fmla="*/ 1526178 h 7668598"/>
              <a:gd name="connsiteX46" fmla="*/ 626607 w 9465644"/>
              <a:gd name="connsiteY46" fmla="*/ 1705796 h 7668598"/>
              <a:gd name="connsiteX47" fmla="*/ 614398 w 9465644"/>
              <a:gd name="connsiteY47" fmla="*/ 1803603 h 7668598"/>
              <a:gd name="connsiteX48" fmla="*/ 490339 w 9465644"/>
              <a:gd name="connsiteY48" fmla="*/ 1976402 h 7668598"/>
              <a:gd name="connsiteX49" fmla="*/ 392760 w 9465644"/>
              <a:gd name="connsiteY49" fmla="*/ 2245171 h 7668598"/>
              <a:gd name="connsiteX50" fmla="*/ 372775 w 9465644"/>
              <a:gd name="connsiteY50" fmla="*/ 2463420 h 7668598"/>
              <a:gd name="connsiteX51" fmla="*/ 426461 w 9465644"/>
              <a:gd name="connsiteY51" fmla="*/ 2746768 h 7668598"/>
              <a:gd name="connsiteX52" fmla="*/ 405281 w 9465644"/>
              <a:gd name="connsiteY52" fmla="*/ 2870395 h 7668598"/>
              <a:gd name="connsiteX53" fmla="*/ 216821 w 9465644"/>
              <a:gd name="connsiteY53" fmla="*/ 3136938 h 7668598"/>
              <a:gd name="connsiteX54" fmla="*/ 83636 w 9465644"/>
              <a:gd name="connsiteY54" fmla="*/ 3569708 h 7668598"/>
              <a:gd name="connsiteX55" fmla="*/ 71238 w 9465644"/>
              <a:gd name="connsiteY55" fmla="*/ 3740099 h 7668598"/>
              <a:gd name="connsiteX56" fmla="*/ 78598 w 9465644"/>
              <a:gd name="connsiteY56" fmla="*/ 3845057 h 7668598"/>
              <a:gd name="connsiteX57" fmla="*/ 39355 w 9465644"/>
              <a:gd name="connsiteY57" fmla="*/ 3954919 h 7668598"/>
              <a:gd name="connsiteX58" fmla="*/ 9025 w 9465644"/>
              <a:gd name="connsiteY58" fmla="*/ 4151167 h 7668598"/>
              <a:gd name="connsiteX59" fmla="*/ 9367 w 9465644"/>
              <a:gd name="connsiteY59" fmla="*/ 4151252 h 7668598"/>
              <a:gd name="connsiteX60" fmla="*/ 70651 w 9465644"/>
              <a:gd name="connsiteY60" fmla="*/ 4699804 h 7668598"/>
              <a:gd name="connsiteX61" fmla="*/ 142032 w 9465644"/>
              <a:gd name="connsiteY61" fmla="*/ 4857381 h 7668598"/>
              <a:gd name="connsiteX62" fmla="*/ 138924 w 9465644"/>
              <a:gd name="connsiteY62" fmla="*/ 4867727 h 7668598"/>
              <a:gd name="connsiteX63" fmla="*/ 117058 w 9465644"/>
              <a:gd name="connsiteY63" fmla="*/ 5023969 h 7668598"/>
              <a:gd name="connsiteX64" fmla="*/ 137615 w 9465644"/>
              <a:gd name="connsiteY64" fmla="*/ 5219518 h 7668598"/>
              <a:gd name="connsiteX65" fmla="*/ 310483 w 9465644"/>
              <a:gd name="connsiteY65" fmla="*/ 5518399 h 7668598"/>
              <a:gd name="connsiteX66" fmla="*/ 356882 w 9465644"/>
              <a:gd name="connsiteY66" fmla="*/ 5624792 h 7668598"/>
              <a:gd name="connsiteX67" fmla="*/ 415240 w 9465644"/>
              <a:gd name="connsiteY67" fmla="*/ 5871012 h 7668598"/>
              <a:gd name="connsiteX68" fmla="*/ 650180 w 9465644"/>
              <a:gd name="connsiteY68" fmla="*/ 6140868 h 7668598"/>
              <a:gd name="connsiteX69" fmla="*/ 1019047 w 9465644"/>
              <a:gd name="connsiteY69" fmla="*/ 6248873 h 7668598"/>
              <a:gd name="connsiteX70" fmla="*/ 1341638 w 9465644"/>
              <a:gd name="connsiteY70" fmla="*/ 6162484 h 7668598"/>
              <a:gd name="connsiteX71" fmla="*/ 1450203 w 9465644"/>
              <a:gd name="connsiteY71" fmla="*/ 6084344 h 7668598"/>
              <a:gd name="connsiteX72" fmla="*/ 1513792 w 9465644"/>
              <a:gd name="connsiteY72" fmla="*/ 6015036 h 7668598"/>
              <a:gd name="connsiteX73" fmla="*/ 1526885 w 9465644"/>
              <a:gd name="connsiteY73" fmla="*/ 6025243 h 7668598"/>
              <a:gd name="connsiteX74" fmla="*/ 1955013 w 9465644"/>
              <a:gd name="connsiteY74" fmla="*/ 6209265 h 7668598"/>
              <a:gd name="connsiteX75" fmla="*/ 2554048 w 9465644"/>
              <a:gd name="connsiteY75" fmla="*/ 6202237 h 7668598"/>
              <a:gd name="connsiteX76" fmla="*/ 2589962 w 9465644"/>
              <a:gd name="connsiteY76" fmla="*/ 6195722 h 7668598"/>
              <a:gd name="connsiteX77" fmla="*/ 2687672 w 9465644"/>
              <a:gd name="connsiteY77" fmla="*/ 6268919 h 7668598"/>
              <a:gd name="connsiteX78" fmla="*/ 2905380 w 9465644"/>
              <a:gd name="connsiteY78" fmla="*/ 6724219 h 7668598"/>
              <a:gd name="connsiteX79" fmla="*/ 3096687 w 9465644"/>
              <a:gd name="connsiteY79" fmla="*/ 6976124 h 7668598"/>
              <a:gd name="connsiteX80" fmla="*/ 3452390 w 9465644"/>
              <a:gd name="connsiteY80" fmla="*/ 7295570 h 7668598"/>
              <a:gd name="connsiteX81" fmla="*/ 3999570 w 9465644"/>
              <a:gd name="connsiteY81" fmla="*/ 7567274 h 7668598"/>
              <a:gd name="connsiteX82" fmla="*/ 4253447 w 9465644"/>
              <a:gd name="connsiteY82" fmla="*/ 7631386 h 7668598"/>
              <a:gd name="connsiteX83" fmla="*/ 4437554 w 9465644"/>
              <a:gd name="connsiteY83" fmla="*/ 7658299 h 7668598"/>
              <a:gd name="connsiteX84" fmla="*/ 4646519 w 9465644"/>
              <a:gd name="connsiteY84" fmla="*/ 7668584 h 7668598"/>
              <a:gd name="connsiteX85" fmla="*/ 4888310 w 9465644"/>
              <a:gd name="connsiteY85" fmla="*/ 7657185 h 7668598"/>
              <a:gd name="connsiteX86" fmla="*/ 5304181 w 9465644"/>
              <a:gd name="connsiteY86" fmla="*/ 7567188 h 7668598"/>
              <a:gd name="connsiteX87" fmla="*/ 5743880 w 9465644"/>
              <a:gd name="connsiteY87" fmla="*/ 7361652 h 7668598"/>
              <a:gd name="connsiteX88" fmla="*/ 6062383 w 9465644"/>
              <a:gd name="connsiteY88" fmla="*/ 7115661 h 7668598"/>
              <a:gd name="connsiteX89" fmla="*/ 6345830 w 9465644"/>
              <a:gd name="connsiteY89" fmla="*/ 6790216 h 7668598"/>
              <a:gd name="connsiteX90" fmla="*/ 6460598 w 9465644"/>
              <a:gd name="connsiteY90" fmla="*/ 6697049 h 7668598"/>
              <a:gd name="connsiteX91" fmla="*/ 6615307 w 9465644"/>
              <a:gd name="connsiteY91" fmla="*/ 6612280 h 7668598"/>
              <a:gd name="connsiteX92" fmla="*/ 6764358 w 9465644"/>
              <a:gd name="connsiteY92" fmla="*/ 6604650 h 7668598"/>
              <a:gd name="connsiteX93" fmla="*/ 7067349 w 9465644"/>
              <a:gd name="connsiteY93" fmla="*/ 6702019 h 7668598"/>
              <a:gd name="connsiteX94" fmla="*/ 7364765 w 9465644"/>
              <a:gd name="connsiteY94" fmla="*/ 6727389 h 7668598"/>
              <a:gd name="connsiteX95" fmla="*/ 7826064 w 9465644"/>
              <a:gd name="connsiteY95" fmla="*/ 6638335 h 7668598"/>
              <a:gd name="connsiteX96" fmla="*/ 8091940 w 9465644"/>
              <a:gd name="connsiteY96" fmla="*/ 6494855 h 7668598"/>
              <a:gd name="connsiteX97" fmla="*/ 8368273 w 9465644"/>
              <a:gd name="connsiteY97" fmla="*/ 6236606 h 7668598"/>
              <a:gd name="connsiteX98" fmla="*/ 8476612 w 9465644"/>
              <a:gd name="connsiteY98" fmla="*/ 6194352 h 7668598"/>
              <a:gd name="connsiteX99" fmla="*/ 8853315 w 9465644"/>
              <a:gd name="connsiteY99" fmla="*/ 6121326 h 7668598"/>
              <a:gd name="connsiteX100" fmla="*/ 9186045 w 9465644"/>
              <a:gd name="connsiteY100" fmla="*/ 5894190 h 7668598"/>
              <a:gd name="connsiteX101" fmla="*/ 9432122 w 9465644"/>
              <a:gd name="connsiteY101" fmla="*/ 5451748 h 7668598"/>
              <a:gd name="connsiteX102" fmla="*/ 9460502 w 9465644"/>
              <a:gd name="connsiteY102" fmla="*/ 5304799 h 766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465644" h="7668598">
                <a:moveTo>
                  <a:pt x="9460502" y="5304799"/>
                </a:moveTo>
                <a:cubicBezTo>
                  <a:pt x="9476183" y="5158353"/>
                  <a:pt x="9455114" y="5013378"/>
                  <a:pt x="9409408" y="4869512"/>
                </a:cubicBezTo>
                <a:cubicBezTo>
                  <a:pt x="9352154" y="4689261"/>
                  <a:pt x="9240644" y="4545352"/>
                  <a:pt x="9099304" y="4424414"/>
                </a:cubicBezTo>
                <a:cubicBezTo>
                  <a:pt x="9000394" y="4339731"/>
                  <a:pt x="8884085" y="4283505"/>
                  <a:pt x="8758689" y="4247677"/>
                </a:cubicBezTo>
                <a:cubicBezTo>
                  <a:pt x="8697234" y="4230106"/>
                  <a:pt x="8653178" y="4197536"/>
                  <a:pt x="8619407" y="4140196"/>
                </a:cubicBezTo>
                <a:cubicBezTo>
                  <a:pt x="8528124" y="3985058"/>
                  <a:pt x="8402387" y="3862234"/>
                  <a:pt x="8243649" y="3775580"/>
                </a:cubicBezTo>
                <a:cubicBezTo>
                  <a:pt x="8155710" y="3727581"/>
                  <a:pt x="8063141" y="3691840"/>
                  <a:pt x="7963717" y="3673241"/>
                </a:cubicBezTo>
                <a:cubicBezTo>
                  <a:pt x="7804893" y="3643498"/>
                  <a:pt x="7646756" y="3634670"/>
                  <a:pt x="7488447" y="3674182"/>
                </a:cubicBezTo>
                <a:cubicBezTo>
                  <a:pt x="7394251" y="3697753"/>
                  <a:pt x="7303653" y="3730238"/>
                  <a:pt x="7219741" y="3780379"/>
                </a:cubicBezTo>
                <a:cubicBezTo>
                  <a:pt x="7166430" y="3812264"/>
                  <a:pt x="7123660" y="3804808"/>
                  <a:pt x="7084062" y="3756294"/>
                </a:cubicBezTo>
                <a:cubicBezTo>
                  <a:pt x="6947094" y="3588472"/>
                  <a:pt x="6785529" y="3449363"/>
                  <a:pt x="6598763" y="3339566"/>
                </a:cubicBezTo>
                <a:cubicBezTo>
                  <a:pt x="6440027" y="3246226"/>
                  <a:pt x="6272118" y="3175515"/>
                  <a:pt x="6092639" y="3131887"/>
                </a:cubicBezTo>
                <a:cubicBezTo>
                  <a:pt x="6008384" y="3111404"/>
                  <a:pt x="5923273" y="3098632"/>
                  <a:pt x="5837477" y="3087232"/>
                </a:cubicBezTo>
                <a:cubicBezTo>
                  <a:pt x="5606312" y="3056462"/>
                  <a:pt x="5377978" y="3068976"/>
                  <a:pt x="5151958" y="3123230"/>
                </a:cubicBezTo>
                <a:cubicBezTo>
                  <a:pt x="4990306" y="3162059"/>
                  <a:pt x="4833969" y="3217770"/>
                  <a:pt x="4690402" y="3301939"/>
                </a:cubicBezTo>
                <a:cubicBezTo>
                  <a:pt x="4619263" y="3343681"/>
                  <a:pt x="4563293" y="3331509"/>
                  <a:pt x="4500724" y="3287453"/>
                </a:cubicBezTo>
                <a:cubicBezTo>
                  <a:pt x="4379957" y="3202429"/>
                  <a:pt x="4245904" y="3143973"/>
                  <a:pt x="4103881" y="3103945"/>
                </a:cubicBezTo>
                <a:cubicBezTo>
                  <a:pt x="3996484" y="3073604"/>
                  <a:pt x="3886431" y="3058691"/>
                  <a:pt x="3775521" y="3052776"/>
                </a:cubicBezTo>
                <a:cubicBezTo>
                  <a:pt x="3629725" y="3044977"/>
                  <a:pt x="3485644" y="3058948"/>
                  <a:pt x="3344307" y="3097175"/>
                </a:cubicBezTo>
                <a:lnTo>
                  <a:pt x="3244913" y="3129258"/>
                </a:lnTo>
                <a:lnTo>
                  <a:pt x="3244892" y="3113303"/>
                </a:lnTo>
                <a:cubicBezTo>
                  <a:pt x="3235599" y="2977868"/>
                  <a:pt x="3207429" y="2846565"/>
                  <a:pt x="3158954" y="2719643"/>
                </a:cubicBezTo>
                <a:cubicBezTo>
                  <a:pt x="3121125" y="2620695"/>
                  <a:pt x="3072014" y="2527686"/>
                  <a:pt x="3011734" y="2440769"/>
                </a:cubicBezTo>
                <a:cubicBezTo>
                  <a:pt x="2972026" y="2383579"/>
                  <a:pt x="2929117" y="2328937"/>
                  <a:pt x="2881288" y="2277920"/>
                </a:cubicBezTo>
                <a:cubicBezTo>
                  <a:pt x="2804653" y="2196172"/>
                  <a:pt x="2719993" y="2124655"/>
                  <a:pt x="2624991" y="2065498"/>
                </a:cubicBezTo>
                <a:cubicBezTo>
                  <a:pt x="2590018" y="2043723"/>
                  <a:pt x="2583319" y="2029538"/>
                  <a:pt x="2593854" y="1991225"/>
                </a:cubicBezTo>
                <a:cubicBezTo>
                  <a:pt x="2595915" y="1983589"/>
                  <a:pt x="2600055" y="1976456"/>
                  <a:pt x="2603762" y="1969315"/>
                </a:cubicBezTo>
                <a:cubicBezTo>
                  <a:pt x="2666543" y="1849674"/>
                  <a:pt x="2700226" y="1722670"/>
                  <a:pt x="2704455" y="1587238"/>
                </a:cubicBezTo>
                <a:cubicBezTo>
                  <a:pt x="2707777" y="1482647"/>
                  <a:pt x="2691560" y="1381869"/>
                  <a:pt x="2655534" y="1283823"/>
                </a:cubicBezTo>
                <a:cubicBezTo>
                  <a:pt x="2609112" y="1157238"/>
                  <a:pt x="2532998" y="1050435"/>
                  <a:pt x="2433069" y="961795"/>
                </a:cubicBezTo>
                <a:cubicBezTo>
                  <a:pt x="2403575" y="935603"/>
                  <a:pt x="2389412" y="908843"/>
                  <a:pt x="2390068" y="871543"/>
                </a:cubicBezTo>
                <a:cubicBezTo>
                  <a:pt x="2390374" y="854761"/>
                  <a:pt x="2392433" y="838108"/>
                  <a:pt x="2393075" y="821268"/>
                </a:cubicBezTo>
                <a:cubicBezTo>
                  <a:pt x="2396269" y="732477"/>
                  <a:pt x="2383764" y="646140"/>
                  <a:pt x="2357622" y="561639"/>
                </a:cubicBezTo>
                <a:cubicBezTo>
                  <a:pt x="2328313" y="466853"/>
                  <a:pt x="2281121" y="381921"/>
                  <a:pt x="2219072" y="304326"/>
                </a:cubicBezTo>
                <a:cubicBezTo>
                  <a:pt x="2167863" y="240282"/>
                  <a:pt x="2109827" y="184875"/>
                  <a:pt x="2041530" y="139305"/>
                </a:cubicBezTo>
                <a:cubicBezTo>
                  <a:pt x="1939240" y="71095"/>
                  <a:pt x="1828156" y="27724"/>
                  <a:pt x="1700447" y="12018"/>
                </a:cubicBezTo>
                <a:lnTo>
                  <a:pt x="1700293" y="12132"/>
                </a:lnTo>
                <a:cubicBezTo>
                  <a:pt x="1615779" y="-5409"/>
                  <a:pt x="1525196" y="-2918"/>
                  <a:pt x="1435481" y="13116"/>
                </a:cubicBezTo>
                <a:cubicBezTo>
                  <a:pt x="1338123" y="30560"/>
                  <a:pt x="1246635" y="64414"/>
                  <a:pt x="1162375" y="117992"/>
                </a:cubicBezTo>
                <a:cubicBezTo>
                  <a:pt x="1073581" y="174435"/>
                  <a:pt x="995483" y="241597"/>
                  <a:pt x="933673" y="327265"/>
                </a:cubicBezTo>
                <a:cubicBezTo>
                  <a:pt x="874801" y="408871"/>
                  <a:pt x="830870" y="497167"/>
                  <a:pt x="807403" y="595535"/>
                </a:cubicBezTo>
                <a:cubicBezTo>
                  <a:pt x="789522" y="670572"/>
                  <a:pt x="778145" y="746131"/>
                  <a:pt x="776526" y="823469"/>
                </a:cubicBezTo>
                <a:cubicBezTo>
                  <a:pt x="775734" y="863998"/>
                  <a:pt x="767714" y="902831"/>
                  <a:pt x="735338" y="933656"/>
                </a:cubicBezTo>
                <a:cubicBezTo>
                  <a:pt x="692019" y="974865"/>
                  <a:pt x="659182" y="1024578"/>
                  <a:pt x="631393" y="1077403"/>
                </a:cubicBezTo>
                <a:cubicBezTo>
                  <a:pt x="591208" y="1153785"/>
                  <a:pt x="569140" y="1235181"/>
                  <a:pt x="558584" y="1321000"/>
                </a:cubicBezTo>
                <a:cubicBezTo>
                  <a:pt x="550089" y="1390165"/>
                  <a:pt x="551178" y="1458107"/>
                  <a:pt x="563557" y="1526178"/>
                </a:cubicBezTo>
                <a:cubicBezTo>
                  <a:pt x="575008" y="1589380"/>
                  <a:pt x="595176" y="1649863"/>
                  <a:pt x="626607" y="1705796"/>
                </a:cubicBezTo>
                <a:cubicBezTo>
                  <a:pt x="647262" y="1742530"/>
                  <a:pt x="642920" y="1774052"/>
                  <a:pt x="614398" y="1803603"/>
                </a:cubicBezTo>
                <a:cubicBezTo>
                  <a:pt x="564640" y="1855202"/>
                  <a:pt x="525161" y="1914125"/>
                  <a:pt x="490339" y="1976402"/>
                </a:cubicBezTo>
                <a:cubicBezTo>
                  <a:pt x="443210" y="2060745"/>
                  <a:pt x="411168" y="2150627"/>
                  <a:pt x="392760" y="2245171"/>
                </a:cubicBezTo>
                <a:cubicBezTo>
                  <a:pt x="378763" y="2317108"/>
                  <a:pt x="370627" y="2389853"/>
                  <a:pt x="372775" y="2463420"/>
                </a:cubicBezTo>
                <a:cubicBezTo>
                  <a:pt x="375644" y="2560698"/>
                  <a:pt x="391501" y="2655905"/>
                  <a:pt x="426461" y="2746768"/>
                </a:cubicBezTo>
                <a:cubicBezTo>
                  <a:pt x="444567" y="2793824"/>
                  <a:pt x="443379" y="2831561"/>
                  <a:pt x="405281" y="2870395"/>
                </a:cubicBezTo>
                <a:cubicBezTo>
                  <a:pt x="328330" y="2948714"/>
                  <a:pt x="267623" y="3039739"/>
                  <a:pt x="216821" y="3136938"/>
                </a:cubicBezTo>
                <a:cubicBezTo>
                  <a:pt x="145757" y="3272834"/>
                  <a:pt x="101071" y="3416910"/>
                  <a:pt x="83636" y="3569708"/>
                </a:cubicBezTo>
                <a:cubicBezTo>
                  <a:pt x="77157" y="3626478"/>
                  <a:pt x="71662" y="3682904"/>
                  <a:pt x="71238" y="3740099"/>
                </a:cubicBezTo>
                <a:lnTo>
                  <a:pt x="78598" y="3845057"/>
                </a:lnTo>
                <a:lnTo>
                  <a:pt x="39355" y="3954919"/>
                </a:lnTo>
                <a:cubicBezTo>
                  <a:pt x="22331" y="4020071"/>
                  <a:pt x="11724" y="4085812"/>
                  <a:pt x="9025" y="4151167"/>
                </a:cubicBezTo>
                <a:lnTo>
                  <a:pt x="9367" y="4151252"/>
                </a:lnTo>
                <a:cubicBezTo>
                  <a:pt x="-14632" y="4344788"/>
                  <a:pt x="8081" y="4524181"/>
                  <a:pt x="70651" y="4699804"/>
                </a:cubicBezTo>
                <a:lnTo>
                  <a:pt x="142032" y="4857381"/>
                </a:lnTo>
                <a:lnTo>
                  <a:pt x="138924" y="4867727"/>
                </a:lnTo>
                <a:cubicBezTo>
                  <a:pt x="126845" y="4918542"/>
                  <a:pt x="120301" y="4970793"/>
                  <a:pt x="117058" y="5023969"/>
                </a:cubicBezTo>
                <a:cubicBezTo>
                  <a:pt x="113068" y="5090623"/>
                  <a:pt x="121007" y="5155561"/>
                  <a:pt x="137615" y="5219518"/>
                </a:cubicBezTo>
                <a:cubicBezTo>
                  <a:pt x="167540" y="5334914"/>
                  <a:pt x="225864" y="5435085"/>
                  <a:pt x="310483" y="5518399"/>
                </a:cubicBezTo>
                <a:cubicBezTo>
                  <a:pt x="341733" y="5549227"/>
                  <a:pt x="355571" y="5582632"/>
                  <a:pt x="356882" y="5624792"/>
                </a:cubicBezTo>
                <a:cubicBezTo>
                  <a:pt x="359681" y="5710640"/>
                  <a:pt x="376971" y="5794071"/>
                  <a:pt x="415240" y="5871012"/>
                </a:cubicBezTo>
                <a:cubicBezTo>
                  <a:pt x="469945" y="5980822"/>
                  <a:pt x="544101" y="6075308"/>
                  <a:pt x="650180" y="6140868"/>
                </a:cubicBezTo>
                <a:cubicBezTo>
                  <a:pt x="763153" y="6210697"/>
                  <a:pt x="884408" y="6252743"/>
                  <a:pt x="1019047" y="6248873"/>
                </a:cubicBezTo>
                <a:cubicBezTo>
                  <a:pt x="1133413" y="6245565"/>
                  <a:pt x="1241768" y="6221537"/>
                  <a:pt x="1341638" y="6162484"/>
                </a:cubicBezTo>
                <a:cubicBezTo>
                  <a:pt x="1380640" y="6139401"/>
                  <a:pt x="1416953" y="6113553"/>
                  <a:pt x="1450203" y="6084344"/>
                </a:cubicBezTo>
                <a:lnTo>
                  <a:pt x="1513792" y="6015036"/>
                </a:lnTo>
                <a:lnTo>
                  <a:pt x="1526885" y="6025243"/>
                </a:lnTo>
                <a:cubicBezTo>
                  <a:pt x="1657766" y="6114382"/>
                  <a:pt x="1799960" y="6175408"/>
                  <a:pt x="1955013" y="6209265"/>
                </a:cubicBezTo>
                <a:cubicBezTo>
                  <a:pt x="2155750" y="6253064"/>
                  <a:pt x="2354942" y="6250406"/>
                  <a:pt x="2554048" y="6202237"/>
                </a:cubicBezTo>
                <a:cubicBezTo>
                  <a:pt x="2565876" y="6199408"/>
                  <a:pt x="2577962" y="6195979"/>
                  <a:pt x="2589962" y="6195722"/>
                </a:cubicBezTo>
                <a:cubicBezTo>
                  <a:pt x="2650131" y="6194352"/>
                  <a:pt x="2668559" y="6209522"/>
                  <a:pt x="2687672" y="6268919"/>
                </a:cubicBezTo>
                <a:cubicBezTo>
                  <a:pt x="2739613" y="6430485"/>
                  <a:pt x="2813583" y="6581338"/>
                  <a:pt x="2905380" y="6724219"/>
                </a:cubicBezTo>
                <a:cubicBezTo>
                  <a:pt x="2962721" y="6813358"/>
                  <a:pt x="3027261" y="6896670"/>
                  <a:pt x="3096687" y="6976124"/>
                </a:cubicBezTo>
                <a:cubicBezTo>
                  <a:pt x="3202198" y="7096805"/>
                  <a:pt x="3320907" y="7203430"/>
                  <a:pt x="3452390" y="7295570"/>
                </a:cubicBezTo>
                <a:cubicBezTo>
                  <a:pt x="3621069" y="7413765"/>
                  <a:pt x="3803805" y="7503590"/>
                  <a:pt x="3999570" y="7567274"/>
                </a:cubicBezTo>
                <a:cubicBezTo>
                  <a:pt x="4082796" y="7594358"/>
                  <a:pt x="4167994" y="7612959"/>
                  <a:pt x="4253447" y="7631386"/>
                </a:cubicBezTo>
                <a:cubicBezTo>
                  <a:pt x="4314473" y="7644585"/>
                  <a:pt x="4376442" y="7650071"/>
                  <a:pt x="4437554" y="7658299"/>
                </a:cubicBezTo>
                <a:cubicBezTo>
                  <a:pt x="4505951" y="7667470"/>
                  <a:pt x="4576493" y="7668756"/>
                  <a:pt x="4646519" y="7668584"/>
                </a:cubicBezTo>
                <a:cubicBezTo>
                  <a:pt x="4727430" y="7668328"/>
                  <a:pt x="4807913" y="7665842"/>
                  <a:pt x="4888310" y="7657185"/>
                </a:cubicBezTo>
                <a:cubicBezTo>
                  <a:pt x="5030162" y="7641929"/>
                  <a:pt x="5168413" y="7610644"/>
                  <a:pt x="5304181" y="7567188"/>
                </a:cubicBezTo>
                <a:cubicBezTo>
                  <a:pt x="5459576" y="7517476"/>
                  <a:pt x="5605971" y="7448050"/>
                  <a:pt x="5743880" y="7361652"/>
                </a:cubicBezTo>
                <a:cubicBezTo>
                  <a:pt x="5857876" y="7290169"/>
                  <a:pt x="5963558" y="7207629"/>
                  <a:pt x="6062383" y="7115661"/>
                </a:cubicBezTo>
                <a:cubicBezTo>
                  <a:pt x="6168409" y="7016836"/>
                  <a:pt x="6262863" y="6908927"/>
                  <a:pt x="6345830" y="6790216"/>
                </a:cubicBezTo>
                <a:cubicBezTo>
                  <a:pt x="6374714" y="6748903"/>
                  <a:pt x="6413543" y="6718818"/>
                  <a:pt x="6460598" y="6697049"/>
                </a:cubicBezTo>
                <a:cubicBezTo>
                  <a:pt x="6513910" y="6672449"/>
                  <a:pt x="6564994" y="6642706"/>
                  <a:pt x="6615307" y="6612280"/>
                </a:cubicBezTo>
                <a:cubicBezTo>
                  <a:pt x="6664505" y="6582537"/>
                  <a:pt x="6713017" y="6580995"/>
                  <a:pt x="6764358" y="6604650"/>
                </a:cubicBezTo>
                <a:cubicBezTo>
                  <a:pt x="6861384" y="6649307"/>
                  <a:pt x="6962780" y="6682392"/>
                  <a:pt x="7067349" y="6702019"/>
                </a:cubicBezTo>
                <a:cubicBezTo>
                  <a:pt x="7165144" y="6720447"/>
                  <a:pt x="7264312" y="6727989"/>
                  <a:pt x="7364765" y="6727389"/>
                </a:cubicBezTo>
                <a:cubicBezTo>
                  <a:pt x="7524789" y="6726274"/>
                  <a:pt x="7677698" y="6693706"/>
                  <a:pt x="7826064" y="6638335"/>
                </a:cubicBezTo>
                <a:cubicBezTo>
                  <a:pt x="7920861" y="6603022"/>
                  <a:pt x="8008543" y="6552795"/>
                  <a:pt x="8091940" y="6494855"/>
                </a:cubicBezTo>
                <a:cubicBezTo>
                  <a:pt x="8196680" y="6422086"/>
                  <a:pt x="8287448" y="6334832"/>
                  <a:pt x="8368273" y="6236606"/>
                </a:cubicBezTo>
                <a:cubicBezTo>
                  <a:pt x="8396215" y="6202666"/>
                  <a:pt x="8436242" y="6194693"/>
                  <a:pt x="8476612" y="6194352"/>
                </a:cubicBezTo>
                <a:cubicBezTo>
                  <a:pt x="8606809" y="6192980"/>
                  <a:pt x="8732717" y="6170352"/>
                  <a:pt x="8853315" y="6121326"/>
                </a:cubicBezTo>
                <a:cubicBezTo>
                  <a:pt x="8980423" y="6069642"/>
                  <a:pt x="9089533" y="5991815"/>
                  <a:pt x="9186045" y="5894190"/>
                </a:cubicBezTo>
                <a:cubicBezTo>
                  <a:pt x="9309727" y="5769137"/>
                  <a:pt x="9385151" y="5618714"/>
                  <a:pt x="9432122" y="5451748"/>
                </a:cubicBezTo>
                <a:cubicBezTo>
                  <a:pt x="9445964" y="5402593"/>
                  <a:pt x="9455275" y="5353614"/>
                  <a:pt x="9460502" y="5304799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E2C4C-E936-8163-0088-2C5D491828C1}"/>
              </a:ext>
            </a:extLst>
          </p:cNvPr>
          <p:cNvGrpSpPr/>
          <p:nvPr/>
        </p:nvGrpSpPr>
        <p:grpSpPr>
          <a:xfrm>
            <a:off x="1245796" y="1738058"/>
            <a:ext cx="4861510" cy="2564495"/>
            <a:chOff x="1245796" y="1738058"/>
            <a:chExt cx="4861510" cy="256449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E5B93D0-5EAA-02FA-EE09-07EFD8F87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406" y="1738058"/>
              <a:ext cx="3590293" cy="2434891"/>
            </a:xfrm>
            <a:custGeom>
              <a:avLst/>
              <a:gdLst>
                <a:gd name="T0" fmla="*/ 536 w 549"/>
                <a:gd name="T1" fmla="*/ 0 h 371"/>
                <a:gd name="T2" fmla="*/ 12 w 549"/>
                <a:gd name="T3" fmla="*/ 0 h 371"/>
                <a:gd name="T4" fmla="*/ 0 w 549"/>
                <a:gd name="T5" fmla="*/ 17 h 371"/>
                <a:gd name="T6" fmla="*/ 0 w 549"/>
                <a:gd name="T7" fmla="*/ 354 h 371"/>
                <a:gd name="T8" fmla="*/ 12 w 549"/>
                <a:gd name="T9" fmla="*/ 371 h 371"/>
                <a:gd name="T10" fmla="*/ 536 w 549"/>
                <a:gd name="T11" fmla="*/ 371 h 371"/>
                <a:gd name="T12" fmla="*/ 549 w 549"/>
                <a:gd name="T13" fmla="*/ 354 h 371"/>
                <a:gd name="T14" fmla="*/ 549 w 549"/>
                <a:gd name="T15" fmla="*/ 17 h 371"/>
                <a:gd name="T16" fmla="*/ 536 w 549"/>
                <a:gd name="T17" fmla="*/ 0 h 371"/>
                <a:gd name="T18" fmla="*/ 528 w 549"/>
                <a:gd name="T19" fmla="*/ 333 h 371"/>
                <a:gd name="T20" fmla="*/ 21 w 549"/>
                <a:gd name="T21" fmla="*/ 333 h 371"/>
                <a:gd name="T22" fmla="*/ 21 w 549"/>
                <a:gd name="T23" fmla="*/ 21 h 371"/>
                <a:gd name="T24" fmla="*/ 528 w 549"/>
                <a:gd name="T25" fmla="*/ 21 h 371"/>
                <a:gd name="T26" fmla="*/ 528 w 549"/>
                <a:gd name="T27" fmla="*/ 33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9" h="371">
                  <a:moveTo>
                    <a:pt x="53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0" y="17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3"/>
                    <a:pt x="5" y="371"/>
                    <a:pt x="12" y="371"/>
                  </a:cubicBezTo>
                  <a:cubicBezTo>
                    <a:pt x="536" y="371"/>
                    <a:pt x="536" y="371"/>
                    <a:pt x="536" y="371"/>
                  </a:cubicBezTo>
                  <a:cubicBezTo>
                    <a:pt x="543" y="371"/>
                    <a:pt x="549" y="363"/>
                    <a:pt x="549" y="354"/>
                  </a:cubicBezTo>
                  <a:cubicBezTo>
                    <a:pt x="549" y="17"/>
                    <a:pt x="549" y="17"/>
                    <a:pt x="549" y="17"/>
                  </a:cubicBezTo>
                  <a:cubicBezTo>
                    <a:pt x="549" y="8"/>
                    <a:pt x="543" y="0"/>
                    <a:pt x="536" y="0"/>
                  </a:cubicBezTo>
                  <a:close/>
                  <a:moveTo>
                    <a:pt x="528" y="333"/>
                  </a:moveTo>
                  <a:cubicBezTo>
                    <a:pt x="21" y="333"/>
                    <a:pt x="21" y="333"/>
                    <a:pt x="21" y="33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528" y="21"/>
                    <a:pt x="528" y="21"/>
                    <a:pt x="528" y="21"/>
                  </a:cubicBezTo>
                  <a:lnTo>
                    <a:pt x="528" y="3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1FFE23-C8BD-D3F0-4765-C90A106B0695}"/>
                </a:ext>
              </a:extLst>
            </p:cNvPr>
            <p:cNvGrpSpPr/>
            <p:nvPr/>
          </p:nvGrpSpPr>
          <p:grpSpPr>
            <a:xfrm>
              <a:off x="1245796" y="4087467"/>
              <a:ext cx="4861510" cy="215086"/>
              <a:chOff x="7127340" y="8105776"/>
              <a:chExt cx="10132495" cy="448289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CBAD060B-A564-59A4-5258-F563BD1DC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340" y="8306930"/>
                <a:ext cx="10103759" cy="247135"/>
              </a:xfrm>
              <a:custGeom>
                <a:avLst/>
                <a:gdLst>
                  <a:gd name="T0" fmla="*/ 5 w 741"/>
                  <a:gd name="T1" fmla="*/ 3 h 18"/>
                  <a:gd name="T2" fmla="*/ 33 w 741"/>
                  <a:gd name="T3" fmla="*/ 18 h 18"/>
                  <a:gd name="T4" fmla="*/ 713 w 741"/>
                  <a:gd name="T5" fmla="*/ 18 h 18"/>
                  <a:gd name="T6" fmla="*/ 741 w 741"/>
                  <a:gd name="T7" fmla="*/ 6 h 18"/>
                  <a:gd name="T8" fmla="*/ 741 w 741"/>
                  <a:gd name="T9" fmla="*/ 0 h 18"/>
                  <a:gd name="T10" fmla="*/ 5 w 741"/>
                  <a:gd name="T1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1" h="18">
                    <a:moveTo>
                      <a:pt x="5" y="3"/>
                    </a:moveTo>
                    <a:cubicBezTo>
                      <a:pt x="5" y="3"/>
                      <a:pt x="0" y="11"/>
                      <a:pt x="33" y="18"/>
                    </a:cubicBezTo>
                    <a:cubicBezTo>
                      <a:pt x="713" y="18"/>
                      <a:pt x="713" y="18"/>
                      <a:pt x="713" y="18"/>
                    </a:cubicBezTo>
                    <a:cubicBezTo>
                      <a:pt x="713" y="18"/>
                      <a:pt x="735" y="17"/>
                      <a:pt x="741" y="6"/>
                    </a:cubicBezTo>
                    <a:cubicBezTo>
                      <a:pt x="741" y="0"/>
                      <a:pt x="741" y="0"/>
                      <a:pt x="741" y="0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15F0D8CA-0D89-B2E4-DFE2-EFBC31F72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308" y="8105776"/>
                <a:ext cx="10063527" cy="310354"/>
              </a:xfrm>
              <a:custGeom>
                <a:avLst/>
                <a:gdLst>
                  <a:gd name="T0" fmla="*/ 0 w 738"/>
                  <a:gd name="T1" fmla="*/ 0 h 23"/>
                  <a:gd name="T2" fmla="*/ 737 w 738"/>
                  <a:gd name="T3" fmla="*/ 0 h 23"/>
                  <a:gd name="T4" fmla="*/ 737 w 738"/>
                  <a:gd name="T5" fmla="*/ 19 h 23"/>
                  <a:gd name="T6" fmla="*/ 729 w 738"/>
                  <a:gd name="T7" fmla="*/ 21 h 23"/>
                  <a:gd name="T8" fmla="*/ 7 w 738"/>
                  <a:gd name="T9" fmla="*/ 21 h 23"/>
                  <a:gd name="T10" fmla="*/ 0 w 738"/>
                  <a:gd name="T11" fmla="*/ 19 h 23"/>
                  <a:gd name="T12" fmla="*/ 0 w 7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23">
                    <a:moveTo>
                      <a:pt x="0" y="0"/>
                    </a:moveTo>
                    <a:cubicBezTo>
                      <a:pt x="737" y="0"/>
                      <a:pt x="737" y="0"/>
                      <a:pt x="737" y="0"/>
                    </a:cubicBezTo>
                    <a:cubicBezTo>
                      <a:pt x="737" y="19"/>
                      <a:pt x="737" y="19"/>
                      <a:pt x="737" y="19"/>
                    </a:cubicBezTo>
                    <a:cubicBezTo>
                      <a:pt x="737" y="19"/>
                      <a:pt x="738" y="22"/>
                      <a:pt x="729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23"/>
                      <a:pt x="0" y="1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93EA1A26-0B91-1814-E4DE-449BFF59B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7740" y="8237963"/>
                <a:ext cx="367828" cy="45978"/>
              </a:xfrm>
              <a:custGeom>
                <a:avLst/>
                <a:gdLst>
                  <a:gd name="T0" fmla="*/ 27 w 27"/>
                  <a:gd name="T1" fmla="*/ 2 h 3"/>
                  <a:gd name="T2" fmla="*/ 26 w 27"/>
                  <a:gd name="T3" fmla="*/ 3 h 3"/>
                  <a:gd name="T4" fmla="*/ 1 w 27"/>
                  <a:gd name="T5" fmla="*/ 3 h 3"/>
                  <a:gd name="T6" fmla="*/ 0 w 27"/>
                  <a:gd name="T7" fmla="*/ 2 h 3"/>
                  <a:gd name="T8" fmla="*/ 0 w 27"/>
                  <a:gd name="T9" fmla="*/ 2 h 3"/>
                  <a:gd name="T10" fmla="*/ 1 w 27"/>
                  <a:gd name="T11" fmla="*/ 0 h 3"/>
                  <a:gd name="T12" fmla="*/ 26 w 27"/>
                  <a:gd name="T13" fmla="*/ 0 h 3"/>
                  <a:gd name="T14" fmla="*/ 27 w 27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">
                    <a:moveTo>
                      <a:pt x="27" y="2"/>
                    </a:moveTo>
                    <a:cubicBezTo>
                      <a:pt x="27" y="2"/>
                      <a:pt x="27" y="3"/>
                      <a:pt x="2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1"/>
                      <a:pt x="27" y="2"/>
                    </a:cubicBezTo>
                    <a:close/>
                  </a:path>
                </a:pathLst>
              </a:custGeom>
              <a:solidFill>
                <a:srgbClr val="5F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35B5CDB7-4A26-1CD5-E4A3-38A273D6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01038" y="8117270"/>
                <a:ext cx="1419583" cy="149429"/>
              </a:xfrm>
              <a:custGeom>
                <a:avLst/>
                <a:gdLst>
                  <a:gd name="T0" fmla="*/ 2 w 104"/>
                  <a:gd name="T1" fmla="*/ 0 h 11"/>
                  <a:gd name="T2" fmla="*/ 9 w 104"/>
                  <a:gd name="T3" fmla="*/ 10 h 11"/>
                  <a:gd name="T4" fmla="*/ 94 w 104"/>
                  <a:gd name="T5" fmla="*/ 10 h 11"/>
                  <a:gd name="T6" fmla="*/ 102 w 104"/>
                  <a:gd name="T7" fmla="*/ 0 h 11"/>
                  <a:gd name="T8" fmla="*/ 2 w 10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1">
                    <a:moveTo>
                      <a:pt x="2" y="0"/>
                    </a:moveTo>
                    <a:cubicBezTo>
                      <a:pt x="2" y="0"/>
                      <a:pt x="0" y="9"/>
                      <a:pt x="9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10"/>
                      <a:pt x="104" y="11"/>
                      <a:pt x="102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38B002-C585-2B1F-08F7-4A9DA38DB107}"/>
              </a:ext>
            </a:extLst>
          </p:cNvPr>
          <p:cNvGrpSpPr/>
          <p:nvPr/>
        </p:nvGrpSpPr>
        <p:grpSpPr>
          <a:xfrm>
            <a:off x="10030448" y="5344623"/>
            <a:ext cx="1651337" cy="936848"/>
            <a:chOff x="10030448" y="5344623"/>
            <a:chExt cx="1651337" cy="93684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5A528E-1740-B654-9CA4-E248CB9E05BA}"/>
                </a:ext>
              </a:extLst>
            </p:cNvPr>
            <p:cNvSpPr/>
            <p:nvPr/>
          </p:nvSpPr>
          <p:spPr>
            <a:xfrm rot="900000">
              <a:off x="10059599" y="5366459"/>
              <a:ext cx="1622186" cy="915012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B1B6F8-162C-61EC-9627-F3461C0AB715}"/>
                </a:ext>
              </a:extLst>
            </p:cNvPr>
            <p:cNvSpPr/>
            <p:nvPr/>
          </p:nvSpPr>
          <p:spPr>
            <a:xfrm rot="900000">
              <a:off x="10030448" y="5344623"/>
              <a:ext cx="1622186" cy="915012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CB0E98-20E4-0AC0-C417-478700E5CBBF}"/>
              </a:ext>
            </a:extLst>
          </p:cNvPr>
          <p:cNvGrpSpPr/>
          <p:nvPr/>
        </p:nvGrpSpPr>
        <p:grpSpPr>
          <a:xfrm>
            <a:off x="9091228" y="5056101"/>
            <a:ext cx="1071352" cy="622784"/>
            <a:chOff x="9091228" y="5056101"/>
            <a:chExt cx="1071352" cy="62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EC8F90-AEFD-CFEF-3CA8-FD1C582B5127}"/>
                </a:ext>
              </a:extLst>
            </p:cNvPr>
            <p:cNvSpPr/>
            <p:nvPr/>
          </p:nvSpPr>
          <p:spPr>
            <a:xfrm rot="900000">
              <a:off x="9115112" y="5088049"/>
              <a:ext cx="1047468" cy="590836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5A0AA7-AFEC-0B02-8CD6-A0ACFE14FF76}"/>
                </a:ext>
              </a:extLst>
            </p:cNvPr>
            <p:cNvSpPr/>
            <p:nvPr/>
          </p:nvSpPr>
          <p:spPr>
            <a:xfrm rot="900000">
              <a:off x="9091228" y="5056101"/>
              <a:ext cx="1047468" cy="590836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5D4C394-3484-D1A8-CC18-97950EC25621}"/>
              </a:ext>
            </a:extLst>
          </p:cNvPr>
          <p:cNvSpPr/>
          <p:nvPr/>
        </p:nvSpPr>
        <p:spPr>
          <a:xfrm>
            <a:off x="2003009" y="1873251"/>
            <a:ext cx="3347087" cy="20730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Placeholder 37" descr="A picture containing indoor, baby&#10;&#10;Description automatically generated">
            <a:extLst>
              <a:ext uri="{FF2B5EF4-FFF2-40B4-BE49-F238E27FC236}">
                <a16:creationId xmlns:a16="http://schemas.microsoft.com/office/drawing/2014/main" id="{75A9F18C-CE7F-7ED5-AF36-3CD710CDD4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3534"/>
          <a:stretch>
            <a:fillRect/>
          </a:stretch>
        </p:blipFill>
        <p:spPr/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A6F5B-8F20-BAFC-3943-C2CDB22DC573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40" name="Graphic 1009">
              <a:extLst>
                <a:ext uri="{FF2B5EF4-FFF2-40B4-BE49-F238E27FC236}">
                  <a16:creationId xmlns:a16="http://schemas.microsoft.com/office/drawing/2014/main" id="{E5059CDC-6588-26A7-4EE6-1265937BC92B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8DFECDB-612C-1807-24D2-621890B913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48C7F7-9267-0F58-4F35-70FE29395DA4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" name="Graphic 1009">
              <a:extLst>
                <a:ext uri="{FF2B5EF4-FFF2-40B4-BE49-F238E27FC236}">
                  <a16:creationId xmlns:a16="http://schemas.microsoft.com/office/drawing/2014/main" id="{60C6B36F-1EB9-B0AD-AD93-DE5D8B5F340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31F76-7B34-F26C-BEFC-FF8A383F32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AA2B047-797F-4F69-FFD6-BAEF7BF32564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67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618F75A-6D72-207A-7894-E289066EB16A}"/>
              </a:ext>
            </a:extLst>
          </p:cNvPr>
          <p:cNvSpPr/>
          <p:nvPr/>
        </p:nvSpPr>
        <p:spPr>
          <a:xfrm>
            <a:off x="6113462" y="1803438"/>
            <a:ext cx="2082800" cy="428878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40582-7E60-3C6A-824F-2A3E466A0E9E}"/>
              </a:ext>
            </a:extLst>
          </p:cNvPr>
          <p:cNvSpPr txBox="1"/>
          <p:nvPr/>
        </p:nvSpPr>
        <p:spPr>
          <a:xfrm>
            <a:off x="3879347" y="685466"/>
            <a:ext cx="505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Our Babysitters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31DE26-9CB5-94F2-4C2D-49F458CD7B53}"/>
              </a:ext>
            </a:extLst>
          </p:cNvPr>
          <p:cNvSpPr/>
          <p:nvPr/>
        </p:nvSpPr>
        <p:spPr>
          <a:xfrm>
            <a:off x="1308100" y="1803437"/>
            <a:ext cx="4102100" cy="315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6D30FC-1AD2-B072-FAD1-CE1BA9C0FEEC}"/>
              </a:ext>
            </a:extLst>
          </p:cNvPr>
          <p:cNvSpPr/>
          <p:nvPr/>
        </p:nvSpPr>
        <p:spPr>
          <a:xfrm>
            <a:off x="1308100" y="4961941"/>
            <a:ext cx="4168774" cy="1059445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F14C31-EB84-1C40-3D54-CFC1F1361402}"/>
              </a:ext>
            </a:extLst>
          </p:cNvPr>
          <p:cNvSpPr/>
          <p:nvPr/>
        </p:nvSpPr>
        <p:spPr>
          <a:xfrm>
            <a:off x="6046787" y="1732603"/>
            <a:ext cx="2082800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A215D5-163B-3FE2-7976-9241A8963908}"/>
              </a:ext>
            </a:extLst>
          </p:cNvPr>
          <p:cNvSpPr/>
          <p:nvPr/>
        </p:nvSpPr>
        <p:spPr>
          <a:xfrm>
            <a:off x="8766175" y="1732603"/>
            <a:ext cx="1466598" cy="3398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B2AA13-8CEF-F4AC-3A91-74D5646559F4}"/>
              </a:ext>
            </a:extLst>
          </p:cNvPr>
          <p:cNvSpPr/>
          <p:nvPr/>
        </p:nvSpPr>
        <p:spPr>
          <a:xfrm>
            <a:off x="6046787" y="5189183"/>
            <a:ext cx="4185986" cy="890135"/>
          </a:xfrm>
          <a:prstGeom prst="rect">
            <a:avLst/>
          </a:prstGeom>
          <a:solidFill>
            <a:srgbClr val="FA9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9D615-0A55-2B14-CFEF-7946B49EF40F}"/>
              </a:ext>
            </a:extLst>
          </p:cNvPr>
          <p:cNvGrpSpPr/>
          <p:nvPr/>
        </p:nvGrpSpPr>
        <p:grpSpPr>
          <a:xfrm>
            <a:off x="2460668" y="5130026"/>
            <a:ext cx="1796967" cy="723275"/>
            <a:chOff x="2460670" y="5091553"/>
            <a:chExt cx="1796967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C3CF39-565E-DFD2-D632-ECF90B7A066E}"/>
                </a:ext>
              </a:extLst>
            </p:cNvPr>
            <p:cNvSpPr txBox="1"/>
            <p:nvPr/>
          </p:nvSpPr>
          <p:spPr>
            <a:xfrm>
              <a:off x="2460670" y="5091553"/>
              <a:ext cx="1796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Carlos Arguello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6372D8-BE9A-B5EA-EFE4-9E2161809D16}"/>
                </a:ext>
              </a:extLst>
            </p:cNvPr>
            <p:cNvSpPr txBox="1"/>
            <p:nvPr/>
          </p:nvSpPr>
          <p:spPr>
            <a:xfrm>
              <a:off x="2616321" y="5491663"/>
              <a:ext cx="148566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Lead Babysitter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145D49-5DCA-59E6-F130-70470149CF2D}"/>
              </a:ext>
            </a:extLst>
          </p:cNvPr>
          <p:cNvGrpSpPr/>
          <p:nvPr/>
        </p:nvGrpSpPr>
        <p:grpSpPr>
          <a:xfrm>
            <a:off x="7528657" y="5264593"/>
            <a:ext cx="1237518" cy="646656"/>
            <a:chOff x="7528657" y="5214263"/>
            <a:chExt cx="1237518" cy="64665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1796A3-0C31-BEB5-184F-463CDF41C9B0}"/>
                </a:ext>
              </a:extLst>
            </p:cNvPr>
            <p:cNvSpPr txBox="1"/>
            <p:nvPr/>
          </p:nvSpPr>
          <p:spPr>
            <a:xfrm>
              <a:off x="7528657" y="5214263"/>
              <a:ext cx="123751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500" dirty="0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Rhythm </a:t>
              </a:r>
              <a:r>
                <a:rPr lang="en-IN" sz="1500" dirty="0" err="1">
                  <a:solidFill>
                    <a:srgbClr val="122659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Ahir</a:t>
              </a:r>
              <a:endParaRPr lang="en-IN" sz="15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AF38C-7432-1381-B116-057A5E8DA467}"/>
                </a:ext>
              </a:extLst>
            </p:cNvPr>
            <p:cNvSpPr txBox="1"/>
            <p:nvPr/>
          </p:nvSpPr>
          <p:spPr>
            <a:xfrm>
              <a:off x="7828914" y="5583920"/>
              <a:ext cx="858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i="1" dirty="0">
                  <a:solidFill>
                    <a:srgbClr val="12265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Babysitter</a:t>
              </a:r>
              <a:endParaRPr lang="en-IN" sz="1000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9" name="Picture Placeholder 7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193D883-AB8F-B606-8BA0-3D137C439F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>
          <a:xfrm>
            <a:off x="1308100" y="1727973"/>
            <a:ext cx="4102100" cy="3233967"/>
          </a:xfrm>
        </p:spPr>
      </p:pic>
      <p:pic>
        <p:nvPicPr>
          <p:cNvPr id="83" name="Picture Placeholder 82" descr="A person with the arms crossed&#10;&#10;Description automatically generated">
            <a:extLst>
              <a:ext uri="{FF2B5EF4-FFF2-40B4-BE49-F238E27FC236}">
                <a16:creationId xmlns:a16="http://schemas.microsoft.com/office/drawing/2014/main" id="{EA109B53-228E-4A37-BC2A-42A2574137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29573"/>
          <a:stretch>
            <a:fillRect/>
          </a:stretch>
        </p:blipFill>
        <p:spPr/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7A025070-3491-8231-516F-0E7B2AA80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87" y="1593407"/>
            <a:ext cx="4185986" cy="3582874"/>
          </a:xfrm>
          <a:prstGeom prst="rect">
            <a:avLst/>
          </a:prstGeom>
        </p:spPr>
      </p:pic>
      <p:pic>
        <p:nvPicPr>
          <p:cNvPr id="7" name="Picture 6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2A65F27-3593-380F-77CE-39CBBA9D6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9" y="1593407"/>
            <a:ext cx="4185986" cy="336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6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41A71C-769E-5D6E-5C28-ABA6B40CEA70}"/>
              </a:ext>
            </a:extLst>
          </p:cNvPr>
          <p:cNvGrpSpPr/>
          <p:nvPr/>
        </p:nvGrpSpPr>
        <p:grpSpPr>
          <a:xfrm>
            <a:off x="1413309" y="3671253"/>
            <a:ext cx="4337193" cy="2204984"/>
            <a:chOff x="1413309" y="3671253"/>
            <a:chExt cx="4337193" cy="220498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F3C581-12D5-DB62-1DC3-369A0D8BDE11}"/>
                </a:ext>
              </a:extLst>
            </p:cNvPr>
            <p:cNvSpPr/>
            <p:nvPr/>
          </p:nvSpPr>
          <p:spPr>
            <a:xfrm rot="224780" flipH="1">
              <a:off x="1425375" y="3765098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E8DF34-97B7-D102-186C-76D0E4CA08FD}"/>
                </a:ext>
              </a:extLst>
            </p:cNvPr>
            <p:cNvSpPr/>
            <p:nvPr/>
          </p:nvSpPr>
          <p:spPr>
            <a:xfrm rot="224780" flipH="1">
              <a:off x="1413309" y="3671253"/>
              <a:ext cx="4325127" cy="211113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366959-41C2-7E53-B051-537A1016E55C}"/>
              </a:ext>
            </a:extLst>
          </p:cNvPr>
          <p:cNvGrpSpPr/>
          <p:nvPr/>
        </p:nvGrpSpPr>
        <p:grpSpPr>
          <a:xfrm>
            <a:off x="10955603" y="-1618941"/>
            <a:ext cx="586145" cy="3299534"/>
            <a:chOff x="10955603" y="-1618941"/>
            <a:chExt cx="586145" cy="3299534"/>
          </a:xfrm>
        </p:grpSpPr>
        <p:grpSp>
          <p:nvGrpSpPr>
            <p:cNvPr id="55" name="Graphic 1009">
              <a:extLst>
                <a:ext uri="{FF2B5EF4-FFF2-40B4-BE49-F238E27FC236}">
                  <a16:creationId xmlns:a16="http://schemas.microsoft.com/office/drawing/2014/main" id="{591E99B0-4A96-8FDC-1B64-4DB29BB1EDF1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9D3BB5-36A5-1FCA-CCF4-F3877A6A664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1E7CB1-81ED-A35B-D5E5-36A3E70A984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8" name="Graphic 1009">
              <a:extLst>
                <a:ext uri="{FF2B5EF4-FFF2-40B4-BE49-F238E27FC236}">
                  <a16:creationId xmlns:a16="http://schemas.microsoft.com/office/drawing/2014/main" id="{BA994B40-C400-C9A0-3B98-80DCEADE1E2E}"/>
                </a:ext>
              </a:extLst>
            </p:cNvPr>
            <p:cNvGrpSpPr/>
            <p:nvPr/>
          </p:nvGrpSpPr>
          <p:grpSpPr>
            <a:xfrm rot="20700000">
              <a:off x="10955603" y="1119721"/>
              <a:ext cx="586145" cy="560872"/>
              <a:chOff x="9515774" y="2957664"/>
              <a:chExt cx="448730" cy="429382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160B761-2116-EC91-CF1C-523509BE027D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2D094BD-31D0-EB45-7924-DA2AC453E812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240668-36B6-6C0A-4FB4-DC3E98E44178}"/>
              </a:ext>
            </a:extLst>
          </p:cNvPr>
          <p:cNvGrpSpPr/>
          <p:nvPr/>
        </p:nvGrpSpPr>
        <p:grpSpPr>
          <a:xfrm>
            <a:off x="668786" y="-1618941"/>
            <a:ext cx="586145" cy="3299534"/>
            <a:chOff x="668786" y="-1618941"/>
            <a:chExt cx="586145" cy="3299534"/>
          </a:xfrm>
        </p:grpSpPr>
        <p:grpSp>
          <p:nvGrpSpPr>
            <p:cNvPr id="67" name="Graphic 1009">
              <a:extLst>
                <a:ext uri="{FF2B5EF4-FFF2-40B4-BE49-F238E27FC236}">
                  <a16:creationId xmlns:a16="http://schemas.microsoft.com/office/drawing/2014/main" id="{B5AE0A67-2201-D514-5D70-EDD677BCC6B2}"/>
                </a:ext>
              </a:extLst>
            </p:cNvPr>
            <p:cNvGrpSpPr/>
            <p:nvPr/>
          </p:nvGrpSpPr>
          <p:grpSpPr>
            <a:xfrm>
              <a:off x="899172" y="-1618941"/>
              <a:ext cx="62687" cy="2976369"/>
              <a:chOff x="2442351" y="803811"/>
              <a:chExt cx="47991" cy="2278593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D9AF930-93EF-92FA-E21A-FB573D3FCD70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BC14CA9-31ED-6B94-D1DA-67CA7EE44FB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0" name="Graphic 1009">
              <a:extLst>
                <a:ext uri="{FF2B5EF4-FFF2-40B4-BE49-F238E27FC236}">
                  <a16:creationId xmlns:a16="http://schemas.microsoft.com/office/drawing/2014/main" id="{D148EE3D-CA28-2288-E55A-CB3A540ADA07}"/>
                </a:ext>
              </a:extLst>
            </p:cNvPr>
            <p:cNvGrpSpPr/>
            <p:nvPr/>
          </p:nvGrpSpPr>
          <p:grpSpPr>
            <a:xfrm rot="20700000">
              <a:off x="668786" y="1119721"/>
              <a:ext cx="586145" cy="560872"/>
              <a:chOff x="9515774" y="2957664"/>
              <a:chExt cx="448730" cy="429382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56EEF61-4001-1DFF-43B4-970F7AFFCC4E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DDFB58-4FC3-807E-767B-B1A5F1660A65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0E67550-EDDF-2447-79DE-4952BB133E2B}"/>
              </a:ext>
            </a:extLst>
          </p:cNvPr>
          <p:cNvSpPr txBox="1"/>
          <p:nvPr/>
        </p:nvSpPr>
        <p:spPr>
          <a:xfrm>
            <a:off x="6386363" y="2038789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GitHub link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4E7854-72FB-AB1F-7954-6B5FF87DAAF5}"/>
              </a:ext>
            </a:extLst>
          </p:cNvPr>
          <p:cNvSpPr txBox="1"/>
          <p:nvPr/>
        </p:nvSpPr>
        <p:spPr>
          <a:xfrm>
            <a:off x="6386363" y="2763829"/>
            <a:ext cx="47529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Mother's love is the purest form of love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World, and Mother is the greatest blessing for a child by God. “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235A827-3A2F-7C51-ED1C-6A495EF8EAFD}"/>
              </a:ext>
            </a:extLst>
          </p:cNvPr>
          <p:cNvGrpSpPr/>
          <p:nvPr/>
        </p:nvGrpSpPr>
        <p:grpSpPr>
          <a:xfrm>
            <a:off x="2002935" y="1010458"/>
            <a:ext cx="3033394" cy="3774914"/>
            <a:chOff x="2002935" y="1010458"/>
            <a:chExt cx="3033394" cy="3774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A16470-791A-8FBC-2990-CED9A2EB6271}"/>
                </a:ext>
              </a:extLst>
            </p:cNvPr>
            <p:cNvSpPr/>
            <p:nvPr/>
          </p:nvSpPr>
          <p:spPr>
            <a:xfrm>
              <a:off x="2002935" y="1010458"/>
              <a:ext cx="2706843" cy="3202203"/>
            </a:xfrm>
            <a:custGeom>
              <a:avLst/>
              <a:gdLst>
                <a:gd name="connsiteX0" fmla="*/ 311892 w 2622376"/>
                <a:gd name="connsiteY0" fmla="*/ 3221867 h 3221866"/>
                <a:gd name="connsiteX1" fmla="*/ 337705 w 2622376"/>
                <a:gd name="connsiteY1" fmla="*/ 1418880 h 3221866"/>
                <a:gd name="connsiteX2" fmla="*/ 1316875 w 2622376"/>
                <a:gd name="connsiteY2" fmla="*/ 331505 h 3221866"/>
                <a:gd name="connsiteX3" fmla="*/ 1842274 w 2622376"/>
                <a:gd name="connsiteY3" fmla="*/ 14990 h 3221866"/>
                <a:gd name="connsiteX4" fmla="*/ 1866753 w 2622376"/>
                <a:gd name="connsiteY4" fmla="*/ 10227 h 3221866"/>
                <a:gd name="connsiteX5" fmla="*/ 2618561 w 2622376"/>
                <a:gd name="connsiteY5" fmla="*/ 719649 h 3221866"/>
                <a:gd name="connsiteX6" fmla="*/ 2565697 w 2622376"/>
                <a:gd name="connsiteY6" fmla="*/ 1777115 h 3221866"/>
                <a:gd name="connsiteX7" fmla="*/ 1496231 w 2622376"/>
                <a:gd name="connsiteY7" fmla="*/ 1923990 h 3221866"/>
                <a:gd name="connsiteX8" fmla="*/ 311892 w 2622376"/>
                <a:gd name="connsiteY8" fmla="*/ 3221867 h 322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376" h="3221866">
                  <a:moveTo>
                    <a:pt x="311892" y="3221867"/>
                  </a:moveTo>
                  <a:cubicBezTo>
                    <a:pt x="311892" y="3221867"/>
                    <a:pt x="-406769" y="1945136"/>
                    <a:pt x="337705" y="1418880"/>
                  </a:cubicBezTo>
                  <a:cubicBezTo>
                    <a:pt x="926350" y="1002732"/>
                    <a:pt x="1152854" y="523720"/>
                    <a:pt x="1316875" y="331505"/>
                  </a:cubicBezTo>
                  <a:cubicBezTo>
                    <a:pt x="1453178" y="171866"/>
                    <a:pt x="1636819" y="57852"/>
                    <a:pt x="1842274" y="14990"/>
                  </a:cubicBezTo>
                  <a:cubicBezTo>
                    <a:pt x="1850370" y="13275"/>
                    <a:pt x="1858466" y="11751"/>
                    <a:pt x="1866753" y="10227"/>
                  </a:cubicBezTo>
                  <a:cubicBezTo>
                    <a:pt x="2289092" y="-65782"/>
                    <a:pt x="2664472" y="292929"/>
                    <a:pt x="2618561" y="719649"/>
                  </a:cubicBezTo>
                  <a:cubicBezTo>
                    <a:pt x="2596940" y="920531"/>
                    <a:pt x="2573508" y="1252287"/>
                    <a:pt x="2565697" y="1777115"/>
                  </a:cubicBezTo>
                  <a:lnTo>
                    <a:pt x="1496231" y="1923990"/>
                  </a:lnTo>
                  <a:lnTo>
                    <a:pt x="311892" y="3221867"/>
                  </a:ln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BA599A6-9753-63C1-394C-E00A5C969B7F}"/>
                </a:ext>
              </a:extLst>
            </p:cNvPr>
            <p:cNvSpPr/>
            <p:nvPr/>
          </p:nvSpPr>
          <p:spPr>
            <a:xfrm>
              <a:off x="3452783" y="2628089"/>
              <a:ext cx="1583546" cy="2157283"/>
            </a:xfrm>
            <a:custGeom>
              <a:avLst/>
              <a:gdLst>
                <a:gd name="connsiteX0" fmla="*/ 676370 w 1561020"/>
                <a:gd name="connsiteY0" fmla="*/ 0 h 2100149"/>
                <a:gd name="connsiteX1" fmla="*/ 1548765 w 1561020"/>
                <a:gd name="connsiteY1" fmla="*/ 650843 h 2100149"/>
                <a:gd name="connsiteX2" fmla="*/ 737997 w 1561020"/>
                <a:gd name="connsiteY2" fmla="*/ 1948148 h 2100149"/>
                <a:gd name="connsiteX3" fmla="*/ 0 w 1561020"/>
                <a:gd name="connsiteY3" fmla="*/ 2093119 h 2100149"/>
                <a:gd name="connsiteX4" fmla="*/ 985742 w 1561020"/>
                <a:gd name="connsiteY4" fmla="*/ 1557623 h 2100149"/>
                <a:gd name="connsiteX5" fmla="*/ 1274731 w 1561020"/>
                <a:gd name="connsiteY5" fmla="*/ 867728 h 2100149"/>
                <a:gd name="connsiteX6" fmla="*/ 676370 w 1561020"/>
                <a:gd name="connsiteY6" fmla="*/ 0 h 2100149"/>
                <a:gd name="connsiteX0" fmla="*/ 676370 w 1541586"/>
                <a:gd name="connsiteY0" fmla="*/ 0 h 2118689"/>
                <a:gd name="connsiteX1" fmla="*/ 1536442 w 1541586"/>
                <a:gd name="connsiteY1" fmla="*/ 934255 h 2118689"/>
                <a:gd name="connsiteX2" fmla="*/ 737997 w 1541586"/>
                <a:gd name="connsiteY2" fmla="*/ 1948148 h 2118689"/>
                <a:gd name="connsiteX3" fmla="*/ 0 w 1541586"/>
                <a:gd name="connsiteY3" fmla="*/ 2093119 h 2118689"/>
                <a:gd name="connsiteX4" fmla="*/ 985742 w 1541586"/>
                <a:gd name="connsiteY4" fmla="*/ 1557623 h 2118689"/>
                <a:gd name="connsiteX5" fmla="*/ 1274731 w 1541586"/>
                <a:gd name="connsiteY5" fmla="*/ 867728 h 2118689"/>
                <a:gd name="connsiteX6" fmla="*/ 676370 w 1541586"/>
                <a:gd name="connsiteY6" fmla="*/ 0 h 2118689"/>
                <a:gd name="connsiteX0" fmla="*/ 676370 w 1536446"/>
                <a:gd name="connsiteY0" fmla="*/ 0 h 2118689"/>
                <a:gd name="connsiteX1" fmla="*/ 1536442 w 1536446"/>
                <a:gd name="connsiteY1" fmla="*/ 934255 h 2118689"/>
                <a:gd name="connsiteX2" fmla="*/ 737997 w 1536446"/>
                <a:gd name="connsiteY2" fmla="*/ 1948148 h 2118689"/>
                <a:gd name="connsiteX3" fmla="*/ 0 w 1536446"/>
                <a:gd name="connsiteY3" fmla="*/ 2093119 h 2118689"/>
                <a:gd name="connsiteX4" fmla="*/ 985742 w 1536446"/>
                <a:gd name="connsiteY4" fmla="*/ 1557623 h 2118689"/>
                <a:gd name="connsiteX5" fmla="*/ 1274731 w 1536446"/>
                <a:gd name="connsiteY5" fmla="*/ 867728 h 2118689"/>
                <a:gd name="connsiteX6" fmla="*/ 676370 w 1536446"/>
                <a:gd name="connsiteY6" fmla="*/ 0 h 2118689"/>
                <a:gd name="connsiteX0" fmla="*/ 676370 w 1536447"/>
                <a:gd name="connsiteY0" fmla="*/ 0 h 2107855"/>
                <a:gd name="connsiteX1" fmla="*/ 1536442 w 1536447"/>
                <a:gd name="connsiteY1" fmla="*/ 934255 h 2107855"/>
                <a:gd name="connsiteX2" fmla="*/ 737997 w 1536447"/>
                <a:gd name="connsiteY2" fmla="*/ 1948148 h 2107855"/>
                <a:gd name="connsiteX3" fmla="*/ 0 w 1536447"/>
                <a:gd name="connsiteY3" fmla="*/ 2093119 h 2107855"/>
                <a:gd name="connsiteX4" fmla="*/ 985742 w 1536447"/>
                <a:gd name="connsiteY4" fmla="*/ 1557623 h 2107855"/>
                <a:gd name="connsiteX5" fmla="*/ 1274731 w 1536447"/>
                <a:gd name="connsiteY5" fmla="*/ 867728 h 2107855"/>
                <a:gd name="connsiteX6" fmla="*/ 676370 w 1536447"/>
                <a:gd name="connsiteY6" fmla="*/ 0 h 2107855"/>
                <a:gd name="connsiteX0" fmla="*/ 676370 w 1536447"/>
                <a:gd name="connsiteY0" fmla="*/ 0 h 2107186"/>
                <a:gd name="connsiteX1" fmla="*/ 1536442 w 1536447"/>
                <a:gd name="connsiteY1" fmla="*/ 934255 h 2107186"/>
                <a:gd name="connsiteX2" fmla="*/ 737997 w 1536447"/>
                <a:gd name="connsiteY2" fmla="*/ 1948148 h 2107186"/>
                <a:gd name="connsiteX3" fmla="*/ 0 w 1536447"/>
                <a:gd name="connsiteY3" fmla="*/ 2093119 h 2107186"/>
                <a:gd name="connsiteX4" fmla="*/ 985742 w 1536447"/>
                <a:gd name="connsiteY4" fmla="*/ 1557623 h 2107186"/>
                <a:gd name="connsiteX5" fmla="*/ 1274731 w 1536447"/>
                <a:gd name="connsiteY5" fmla="*/ 867728 h 2107186"/>
                <a:gd name="connsiteX6" fmla="*/ 676370 w 1536447"/>
                <a:gd name="connsiteY6" fmla="*/ 0 h 2107186"/>
                <a:gd name="connsiteX0" fmla="*/ 676370 w 1536447"/>
                <a:gd name="connsiteY0" fmla="*/ 0 h 2093119"/>
                <a:gd name="connsiteX1" fmla="*/ 1536442 w 1536447"/>
                <a:gd name="connsiteY1" fmla="*/ 934255 h 2093119"/>
                <a:gd name="connsiteX2" fmla="*/ 737997 w 1536447"/>
                <a:gd name="connsiteY2" fmla="*/ 1948148 h 2093119"/>
                <a:gd name="connsiteX3" fmla="*/ 0 w 1536447"/>
                <a:gd name="connsiteY3" fmla="*/ 2093119 h 2093119"/>
                <a:gd name="connsiteX4" fmla="*/ 985742 w 1536447"/>
                <a:gd name="connsiteY4" fmla="*/ 1557623 h 2093119"/>
                <a:gd name="connsiteX5" fmla="*/ 1274731 w 1536447"/>
                <a:gd name="connsiteY5" fmla="*/ 867728 h 2093119"/>
                <a:gd name="connsiteX6" fmla="*/ 676370 w 1536447"/>
                <a:gd name="connsiteY6" fmla="*/ 0 h 209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6447" h="2093119">
                  <a:moveTo>
                    <a:pt x="676370" y="0"/>
                  </a:moveTo>
                  <a:cubicBezTo>
                    <a:pt x="676370" y="0"/>
                    <a:pt x="1533444" y="51576"/>
                    <a:pt x="1536442" y="934255"/>
                  </a:cubicBezTo>
                  <a:cubicBezTo>
                    <a:pt x="1538170" y="1443064"/>
                    <a:pt x="1148398" y="1789258"/>
                    <a:pt x="737997" y="1948148"/>
                  </a:cubicBezTo>
                  <a:cubicBezTo>
                    <a:pt x="425109" y="2069285"/>
                    <a:pt x="248545" y="2092440"/>
                    <a:pt x="0" y="2093119"/>
                  </a:cubicBezTo>
                  <a:lnTo>
                    <a:pt x="985742" y="1557623"/>
                  </a:lnTo>
                  <a:lnTo>
                    <a:pt x="1274731" y="867728"/>
                  </a:lnTo>
                  <a:lnTo>
                    <a:pt x="67637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CFC781A-2A17-0AC4-A40E-247D9C1795A4}"/>
                </a:ext>
              </a:extLst>
            </p:cNvPr>
            <p:cNvSpPr/>
            <p:nvPr/>
          </p:nvSpPr>
          <p:spPr>
            <a:xfrm>
              <a:off x="2564669" y="2767911"/>
              <a:ext cx="2444370" cy="1985771"/>
            </a:xfrm>
            <a:custGeom>
              <a:avLst/>
              <a:gdLst>
                <a:gd name="connsiteX0" fmla="*/ 2003965 w 2444370"/>
                <a:gd name="connsiteY0" fmla="*/ 0 h 1985771"/>
                <a:gd name="connsiteX1" fmla="*/ 2393347 w 2444370"/>
                <a:gd name="connsiteY1" fmla="*/ 1010126 h 1985771"/>
                <a:gd name="connsiteX2" fmla="*/ 966216 w 2444370"/>
                <a:gd name="connsiteY2" fmla="*/ 1985772 h 1985771"/>
                <a:gd name="connsiteX3" fmla="*/ 1088612 w 2444370"/>
                <a:gd name="connsiteY3" fmla="*/ 1516951 h 1985771"/>
                <a:gd name="connsiteX4" fmla="*/ 1248442 w 2444370"/>
                <a:gd name="connsiteY4" fmla="*/ 1368552 h 1985771"/>
                <a:gd name="connsiteX5" fmla="*/ 0 w 2444370"/>
                <a:gd name="connsiteY5" fmla="*/ 818293 h 1985771"/>
                <a:gd name="connsiteX6" fmla="*/ 1212628 w 2444370"/>
                <a:gd name="connsiteY6" fmla="*/ 108775 h 1985771"/>
                <a:gd name="connsiteX7" fmla="*/ 2003965 w 2444370"/>
                <a:gd name="connsiteY7" fmla="*/ 95 h 19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4370" h="1985771">
                  <a:moveTo>
                    <a:pt x="2003965" y="0"/>
                  </a:moveTo>
                  <a:cubicBezTo>
                    <a:pt x="2003965" y="0"/>
                    <a:pt x="2622804" y="266319"/>
                    <a:pt x="2393347" y="1010126"/>
                  </a:cubicBezTo>
                  <a:cubicBezTo>
                    <a:pt x="2102644" y="1952149"/>
                    <a:pt x="966216" y="1985772"/>
                    <a:pt x="966216" y="1985772"/>
                  </a:cubicBezTo>
                  <a:lnTo>
                    <a:pt x="1088612" y="1516951"/>
                  </a:lnTo>
                  <a:lnTo>
                    <a:pt x="1248442" y="1368552"/>
                  </a:lnTo>
                  <a:lnTo>
                    <a:pt x="0" y="818293"/>
                  </a:lnTo>
                  <a:lnTo>
                    <a:pt x="1212628" y="108775"/>
                  </a:lnTo>
                  <a:lnTo>
                    <a:pt x="2003965" y="95"/>
                  </a:lnTo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5169C5C-F386-BE04-1326-7D1F22D58C3F}"/>
                </a:ext>
              </a:extLst>
            </p:cNvPr>
            <p:cNvSpPr/>
            <p:nvPr/>
          </p:nvSpPr>
          <p:spPr>
            <a:xfrm>
              <a:off x="2454170" y="4171993"/>
              <a:ext cx="1615916" cy="386085"/>
            </a:xfrm>
            <a:custGeom>
              <a:avLst/>
              <a:gdLst>
                <a:gd name="connsiteX0" fmla="*/ 0 w 1615916"/>
                <a:gd name="connsiteY0" fmla="*/ 291465 h 386085"/>
                <a:gd name="connsiteX1" fmla="*/ 59436 w 1615916"/>
                <a:gd name="connsiteY1" fmla="*/ 347663 h 386085"/>
                <a:gd name="connsiteX2" fmla="*/ 186690 w 1615916"/>
                <a:gd name="connsiteY2" fmla="*/ 385667 h 386085"/>
                <a:gd name="connsiteX3" fmla="*/ 263176 w 1615916"/>
                <a:gd name="connsiteY3" fmla="*/ 380619 h 386085"/>
                <a:gd name="connsiteX4" fmla="*/ 565785 w 1615916"/>
                <a:gd name="connsiteY4" fmla="*/ 327660 h 386085"/>
                <a:gd name="connsiteX5" fmla="*/ 879348 w 1615916"/>
                <a:gd name="connsiteY5" fmla="*/ 272796 h 386085"/>
                <a:gd name="connsiteX6" fmla="*/ 1615916 w 1615916"/>
                <a:gd name="connsiteY6" fmla="*/ 85154 h 386085"/>
                <a:gd name="connsiteX7" fmla="*/ 1594485 w 1615916"/>
                <a:gd name="connsiteY7" fmla="*/ 10478 h 386085"/>
                <a:gd name="connsiteX8" fmla="*/ 1522095 w 1615916"/>
                <a:gd name="connsiteY8" fmla="*/ 0 h 386085"/>
                <a:gd name="connsiteX9" fmla="*/ 0 w 1615916"/>
                <a:gd name="connsiteY9" fmla="*/ 291465 h 38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5916" h="386085">
                  <a:moveTo>
                    <a:pt x="0" y="291465"/>
                  </a:moveTo>
                  <a:cubicBezTo>
                    <a:pt x="21241" y="316516"/>
                    <a:pt x="41815" y="335661"/>
                    <a:pt x="59436" y="347663"/>
                  </a:cubicBezTo>
                  <a:cubicBezTo>
                    <a:pt x="92678" y="370332"/>
                    <a:pt x="130112" y="382810"/>
                    <a:pt x="186690" y="385667"/>
                  </a:cubicBezTo>
                  <a:cubicBezTo>
                    <a:pt x="212217" y="387001"/>
                    <a:pt x="237935" y="385096"/>
                    <a:pt x="263176" y="380619"/>
                  </a:cubicBezTo>
                  <a:lnTo>
                    <a:pt x="565785" y="327660"/>
                  </a:lnTo>
                  <a:lnTo>
                    <a:pt x="879348" y="272796"/>
                  </a:lnTo>
                  <a:lnTo>
                    <a:pt x="1615916" y="85154"/>
                  </a:lnTo>
                  <a:lnTo>
                    <a:pt x="1594485" y="10478"/>
                  </a:lnTo>
                  <a:lnTo>
                    <a:pt x="1522095" y="0"/>
                  </a:lnTo>
                  <a:lnTo>
                    <a:pt x="0" y="29146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6FFFBD-946F-35AE-9918-34523435687C}"/>
                </a:ext>
              </a:extLst>
            </p:cNvPr>
            <p:cNvSpPr/>
            <p:nvPr/>
          </p:nvSpPr>
          <p:spPr>
            <a:xfrm>
              <a:off x="3259899" y="2322962"/>
              <a:ext cx="929735" cy="346504"/>
            </a:xfrm>
            <a:custGeom>
              <a:avLst/>
              <a:gdLst>
                <a:gd name="connsiteX0" fmla="*/ 929640 w 929735"/>
                <a:gd name="connsiteY0" fmla="*/ 290929 h 346504"/>
                <a:gd name="connsiteX1" fmla="*/ 929640 w 929735"/>
                <a:gd name="connsiteY1" fmla="*/ 290929 h 346504"/>
                <a:gd name="connsiteX2" fmla="*/ 785051 w 929735"/>
                <a:gd name="connsiteY2" fmla="*/ 164723 h 346504"/>
                <a:gd name="connsiteX3" fmla="*/ 765524 w 929735"/>
                <a:gd name="connsiteY3" fmla="*/ 96333 h 346504"/>
                <a:gd name="connsiteX4" fmla="*/ 765524 w 929735"/>
                <a:gd name="connsiteY4" fmla="*/ 96238 h 346504"/>
                <a:gd name="connsiteX5" fmla="*/ 313753 w 929735"/>
                <a:gd name="connsiteY5" fmla="*/ 12132 h 346504"/>
                <a:gd name="connsiteX6" fmla="*/ 313753 w 929735"/>
                <a:gd name="connsiteY6" fmla="*/ 12132 h 346504"/>
                <a:gd name="connsiteX7" fmla="*/ 170402 w 929735"/>
                <a:gd name="connsiteY7" fmla="*/ 188821 h 346504"/>
                <a:gd name="connsiteX8" fmla="*/ 15049 w 929735"/>
                <a:gd name="connsiteY8" fmla="*/ 225207 h 346504"/>
                <a:gd name="connsiteX9" fmla="*/ 0 w 929735"/>
                <a:gd name="connsiteY9" fmla="*/ 229017 h 346504"/>
                <a:gd name="connsiteX10" fmla="*/ 0 w 929735"/>
                <a:gd name="connsiteY10" fmla="*/ 229017 h 346504"/>
                <a:gd name="connsiteX11" fmla="*/ 929735 w 929735"/>
                <a:gd name="connsiteY11" fmla="*/ 290929 h 34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9735" h="346504">
                  <a:moveTo>
                    <a:pt x="929640" y="290929"/>
                  </a:moveTo>
                  <a:lnTo>
                    <a:pt x="929640" y="290929"/>
                  </a:lnTo>
                  <a:cubicBezTo>
                    <a:pt x="929640" y="290929"/>
                    <a:pt x="829437" y="256353"/>
                    <a:pt x="785051" y="164723"/>
                  </a:cubicBezTo>
                  <a:cubicBezTo>
                    <a:pt x="774097" y="143768"/>
                    <a:pt x="767239" y="121098"/>
                    <a:pt x="765524" y="96333"/>
                  </a:cubicBezTo>
                  <a:cubicBezTo>
                    <a:pt x="765524" y="96333"/>
                    <a:pt x="765524" y="96333"/>
                    <a:pt x="765524" y="96238"/>
                  </a:cubicBezTo>
                  <a:cubicBezTo>
                    <a:pt x="750284" y="-47113"/>
                    <a:pt x="313753" y="12132"/>
                    <a:pt x="313753" y="12132"/>
                  </a:cubicBezTo>
                  <a:lnTo>
                    <a:pt x="313753" y="12132"/>
                  </a:lnTo>
                  <a:cubicBezTo>
                    <a:pt x="292322" y="81570"/>
                    <a:pt x="250222" y="166628"/>
                    <a:pt x="170402" y="188821"/>
                  </a:cubicBezTo>
                  <a:cubicBezTo>
                    <a:pt x="142113" y="196727"/>
                    <a:pt x="86773" y="207395"/>
                    <a:pt x="15049" y="225207"/>
                  </a:cubicBezTo>
                  <a:cubicBezTo>
                    <a:pt x="10001" y="226635"/>
                    <a:pt x="4953" y="227874"/>
                    <a:pt x="0" y="229017"/>
                  </a:cubicBezTo>
                  <a:cubicBezTo>
                    <a:pt x="0" y="229017"/>
                    <a:pt x="0" y="229017"/>
                    <a:pt x="0" y="229017"/>
                  </a:cubicBezTo>
                  <a:cubicBezTo>
                    <a:pt x="0" y="229017"/>
                    <a:pt x="284797" y="445329"/>
                    <a:pt x="929735" y="290929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D87F18-7CEF-94A8-A5EE-137CC8F910EA}"/>
                </a:ext>
              </a:extLst>
            </p:cNvPr>
            <p:cNvSpPr/>
            <p:nvPr/>
          </p:nvSpPr>
          <p:spPr>
            <a:xfrm rot="433441" flipH="1">
              <a:off x="3247705" y="2541882"/>
              <a:ext cx="957262" cy="149690"/>
            </a:xfrm>
            <a:custGeom>
              <a:avLst/>
              <a:gdLst>
                <a:gd name="connsiteX0" fmla="*/ 0 w 957262"/>
                <a:gd name="connsiteY0" fmla="*/ 15716 h 149690"/>
                <a:gd name="connsiteX1" fmla="*/ 69723 w 957262"/>
                <a:gd name="connsiteY1" fmla="*/ 0 h 149690"/>
                <a:gd name="connsiteX2" fmla="*/ 947071 w 957262"/>
                <a:gd name="connsiteY2" fmla="*/ 68199 h 149690"/>
                <a:gd name="connsiteX3" fmla="*/ 957263 w 957262"/>
                <a:gd name="connsiteY3" fmla="*/ 97536 h 149690"/>
                <a:gd name="connsiteX4" fmla="*/ 0 w 957262"/>
                <a:gd name="connsiteY4" fmla="*/ 15716 h 14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7262" h="149690">
                  <a:moveTo>
                    <a:pt x="0" y="15716"/>
                  </a:moveTo>
                  <a:lnTo>
                    <a:pt x="69723" y="0"/>
                  </a:lnTo>
                  <a:cubicBezTo>
                    <a:pt x="69723" y="0"/>
                    <a:pt x="455486" y="178308"/>
                    <a:pt x="947071" y="68199"/>
                  </a:cubicBezTo>
                  <a:lnTo>
                    <a:pt x="957263" y="97536"/>
                  </a:lnTo>
                  <a:cubicBezTo>
                    <a:pt x="957263" y="97536"/>
                    <a:pt x="310706" y="258128"/>
                    <a:pt x="0" y="157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143725A8-5783-62F8-DD50-92861A3CFF1B}"/>
                </a:ext>
              </a:extLst>
            </p:cNvPr>
            <p:cNvGrpSpPr/>
            <p:nvPr/>
          </p:nvGrpSpPr>
          <p:grpSpPr>
            <a:xfrm>
              <a:off x="3804919" y="3730034"/>
              <a:ext cx="660066" cy="525015"/>
              <a:chOff x="3110039" y="4529902"/>
              <a:chExt cx="660066" cy="52501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88BF786-BAE9-AAE4-179D-7B28A1F6D57E}"/>
                  </a:ext>
                </a:extLst>
              </p:cNvPr>
              <p:cNvSpPr/>
              <p:nvPr/>
            </p:nvSpPr>
            <p:spPr>
              <a:xfrm>
                <a:off x="3116421" y="4542917"/>
                <a:ext cx="653684" cy="511999"/>
              </a:xfrm>
              <a:custGeom>
                <a:avLst/>
                <a:gdLst>
                  <a:gd name="connsiteX0" fmla="*/ 549878 w 653684"/>
                  <a:gd name="connsiteY0" fmla="*/ 278446 h 511999"/>
                  <a:gd name="connsiteX1" fmla="*/ 621411 w 653684"/>
                  <a:gd name="connsiteY1" fmla="*/ 257777 h 511999"/>
                  <a:gd name="connsiteX2" fmla="*/ 652653 w 653684"/>
                  <a:gd name="connsiteY2" fmla="*/ 234251 h 511999"/>
                  <a:gd name="connsiteX3" fmla="*/ 635413 w 653684"/>
                  <a:gd name="connsiteY3" fmla="*/ 200246 h 511999"/>
                  <a:gd name="connsiteX4" fmla="*/ 591217 w 653684"/>
                  <a:gd name="connsiteY4" fmla="*/ 195388 h 511999"/>
                  <a:gd name="connsiteX5" fmla="*/ 565785 w 653684"/>
                  <a:gd name="connsiteY5" fmla="*/ 196151 h 511999"/>
                  <a:gd name="connsiteX6" fmla="*/ 541592 w 653684"/>
                  <a:gd name="connsiteY6" fmla="*/ 198341 h 511999"/>
                  <a:gd name="connsiteX7" fmla="*/ 554926 w 653684"/>
                  <a:gd name="connsiteY7" fmla="*/ 192436 h 511999"/>
                  <a:gd name="connsiteX8" fmla="*/ 578644 w 653684"/>
                  <a:gd name="connsiteY8" fmla="*/ 184149 h 511999"/>
                  <a:gd name="connsiteX9" fmla="*/ 607600 w 653684"/>
                  <a:gd name="connsiteY9" fmla="*/ 171957 h 511999"/>
                  <a:gd name="connsiteX10" fmla="*/ 626459 w 653684"/>
                  <a:gd name="connsiteY10" fmla="*/ 153383 h 511999"/>
                  <a:gd name="connsiteX11" fmla="*/ 621887 w 653684"/>
                  <a:gd name="connsiteY11" fmla="*/ 134143 h 511999"/>
                  <a:gd name="connsiteX12" fmla="*/ 585597 w 653684"/>
                  <a:gd name="connsiteY12" fmla="*/ 118903 h 511999"/>
                  <a:gd name="connsiteX13" fmla="*/ 471297 w 653684"/>
                  <a:gd name="connsiteY13" fmla="*/ 115474 h 511999"/>
                  <a:gd name="connsiteX14" fmla="*/ 373475 w 653684"/>
                  <a:gd name="connsiteY14" fmla="*/ 122713 h 511999"/>
                  <a:gd name="connsiteX15" fmla="*/ 346234 w 653684"/>
                  <a:gd name="connsiteY15" fmla="*/ 100138 h 511999"/>
                  <a:gd name="connsiteX16" fmla="*/ 352139 w 653684"/>
                  <a:gd name="connsiteY16" fmla="*/ 78136 h 511999"/>
                  <a:gd name="connsiteX17" fmla="*/ 370808 w 653684"/>
                  <a:gd name="connsiteY17" fmla="*/ 43370 h 511999"/>
                  <a:gd name="connsiteX18" fmla="*/ 364236 w 653684"/>
                  <a:gd name="connsiteY18" fmla="*/ 6698 h 511999"/>
                  <a:gd name="connsiteX19" fmla="*/ 332708 w 653684"/>
                  <a:gd name="connsiteY19" fmla="*/ 2031 h 511999"/>
                  <a:gd name="connsiteX20" fmla="*/ 304419 w 653684"/>
                  <a:gd name="connsiteY20" fmla="*/ 19367 h 511999"/>
                  <a:gd name="connsiteX21" fmla="*/ 186309 w 653684"/>
                  <a:gd name="connsiteY21" fmla="*/ 116426 h 511999"/>
                  <a:gd name="connsiteX22" fmla="*/ 74009 w 653684"/>
                  <a:gd name="connsiteY22" fmla="*/ 135953 h 511999"/>
                  <a:gd name="connsiteX23" fmla="*/ 0 w 653684"/>
                  <a:gd name="connsiteY23" fmla="*/ 126428 h 511999"/>
                  <a:gd name="connsiteX24" fmla="*/ 89535 w 653684"/>
                  <a:gd name="connsiteY24" fmla="*/ 512000 h 511999"/>
                  <a:gd name="connsiteX25" fmla="*/ 152686 w 653684"/>
                  <a:gd name="connsiteY25" fmla="*/ 487901 h 511999"/>
                  <a:gd name="connsiteX26" fmla="*/ 334232 w 653684"/>
                  <a:gd name="connsiteY26" fmla="*/ 456945 h 511999"/>
                  <a:gd name="connsiteX27" fmla="*/ 505301 w 653684"/>
                  <a:gd name="connsiteY27" fmla="*/ 458850 h 511999"/>
                  <a:gd name="connsiteX28" fmla="*/ 574929 w 653684"/>
                  <a:gd name="connsiteY28" fmla="*/ 456088 h 511999"/>
                  <a:gd name="connsiteX29" fmla="*/ 593217 w 653684"/>
                  <a:gd name="connsiteY29" fmla="*/ 443705 h 511999"/>
                  <a:gd name="connsiteX30" fmla="*/ 593884 w 653684"/>
                  <a:gd name="connsiteY30" fmla="*/ 413987 h 511999"/>
                  <a:gd name="connsiteX31" fmla="*/ 559880 w 653684"/>
                  <a:gd name="connsiteY31" fmla="*/ 389603 h 511999"/>
                  <a:gd name="connsiteX32" fmla="*/ 522732 w 653684"/>
                  <a:gd name="connsiteY32" fmla="*/ 379602 h 511999"/>
                  <a:gd name="connsiteX33" fmla="*/ 642652 w 653684"/>
                  <a:gd name="connsiteY33" fmla="*/ 332168 h 511999"/>
                  <a:gd name="connsiteX34" fmla="*/ 549783 w 653684"/>
                  <a:gd name="connsiteY34" fmla="*/ 278542 h 511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3684" h="511999">
                    <a:moveTo>
                      <a:pt x="549878" y="278446"/>
                    </a:moveTo>
                    <a:cubicBezTo>
                      <a:pt x="573976" y="272636"/>
                      <a:pt x="597884" y="265778"/>
                      <a:pt x="621411" y="257777"/>
                    </a:cubicBezTo>
                    <a:cubicBezTo>
                      <a:pt x="634270" y="253396"/>
                      <a:pt x="648557" y="247204"/>
                      <a:pt x="652653" y="234251"/>
                    </a:cubicBezTo>
                    <a:cubicBezTo>
                      <a:pt x="656844" y="221106"/>
                      <a:pt x="647700" y="206628"/>
                      <a:pt x="635413" y="200246"/>
                    </a:cubicBezTo>
                    <a:cubicBezTo>
                      <a:pt x="621125" y="192817"/>
                      <a:pt x="606552" y="195388"/>
                      <a:pt x="591217" y="195388"/>
                    </a:cubicBezTo>
                    <a:cubicBezTo>
                      <a:pt x="582739" y="195388"/>
                      <a:pt x="574262" y="195674"/>
                      <a:pt x="565785" y="196151"/>
                    </a:cubicBezTo>
                    <a:cubicBezTo>
                      <a:pt x="559213" y="196531"/>
                      <a:pt x="547497" y="195388"/>
                      <a:pt x="541592" y="198341"/>
                    </a:cubicBezTo>
                    <a:cubicBezTo>
                      <a:pt x="545973" y="196151"/>
                      <a:pt x="550450" y="194245"/>
                      <a:pt x="554926" y="192436"/>
                    </a:cubicBezTo>
                    <a:cubicBezTo>
                      <a:pt x="562737" y="189388"/>
                      <a:pt x="570547" y="186721"/>
                      <a:pt x="578644" y="184149"/>
                    </a:cubicBezTo>
                    <a:cubicBezTo>
                      <a:pt x="588645" y="180911"/>
                      <a:pt x="598265" y="176815"/>
                      <a:pt x="607600" y="171957"/>
                    </a:cubicBezTo>
                    <a:cubicBezTo>
                      <a:pt x="615696" y="167766"/>
                      <a:pt x="623983" y="162146"/>
                      <a:pt x="626459" y="153383"/>
                    </a:cubicBezTo>
                    <a:cubicBezTo>
                      <a:pt x="628364" y="146811"/>
                      <a:pt x="626269" y="139477"/>
                      <a:pt x="621887" y="134143"/>
                    </a:cubicBezTo>
                    <a:cubicBezTo>
                      <a:pt x="613410" y="124046"/>
                      <a:pt x="598075" y="120046"/>
                      <a:pt x="585597" y="118903"/>
                    </a:cubicBezTo>
                    <a:cubicBezTo>
                      <a:pt x="547592" y="115283"/>
                      <a:pt x="509397" y="114140"/>
                      <a:pt x="471297" y="115474"/>
                    </a:cubicBezTo>
                    <a:cubicBezTo>
                      <a:pt x="439579" y="116521"/>
                      <a:pt x="404908" y="125761"/>
                      <a:pt x="373475" y="122713"/>
                    </a:cubicBezTo>
                    <a:cubicBezTo>
                      <a:pt x="360807" y="121475"/>
                      <a:pt x="347853" y="112807"/>
                      <a:pt x="346234" y="100138"/>
                    </a:cubicBezTo>
                    <a:cubicBezTo>
                      <a:pt x="345186" y="92519"/>
                      <a:pt x="348424" y="84898"/>
                      <a:pt x="352139" y="78136"/>
                    </a:cubicBezTo>
                    <a:cubicBezTo>
                      <a:pt x="358426" y="66611"/>
                      <a:pt x="366617" y="55847"/>
                      <a:pt x="370808" y="43370"/>
                    </a:cubicBezTo>
                    <a:cubicBezTo>
                      <a:pt x="374904" y="30892"/>
                      <a:pt x="374047" y="15461"/>
                      <a:pt x="364236" y="6698"/>
                    </a:cubicBezTo>
                    <a:cubicBezTo>
                      <a:pt x="355949" y="-731"/>
                      <a:pt x="343281" y="-1493"/>
                      <a:pt x="332708" y="2031"/>
                    </a:cubicBezTo>
                    <a:cubicBezTo>
                      <a:pt x="322135" y="5460"/>
                      <a:pt x="313182" y="12509"/>
                      <a:pt x="304419" y="19367"/>
                    </a:cubicBezTo>
                    <a:cubicBezTo>
                      <a:pt x="264509" y="51085"/>
                      <a:pt x="225266" y="83565"/>
                      <a:pt x="186309" y="116426"/>
                    </a:cubicBezTo>
                    <a:cubicBezTo>
                      <a:pt x="153257" y="144239"/>
                      <a:pt x="116491" y="140810"/>
                      <a:pt x="74009" y="135953"/>
                    </a:cubicBezTo>
                    <a:cubicBezTo>
                      <a:pt x="49911" y="133190"/>
                      <a:pt x="25146" y="129952"/>
                      <a:pt x="0" y="126428"/>
                    </a:cubicBezTo>
                    <a:lnTo>
                      <a:pt x="89535" y="512000"/>
                    </a:lnTo>
                    <a:cubicBezTo>
                      <a:pt x="111538" y="499617"/>
                      <a:pt x="132588" y="501046"/>
                      <a:pt x="152686" y="487901"/>
                    </a:cubicBezTo>
                    <a:cubicBezTo>
                      <a:pt x="218694" y="444848"/>
                      <a:pt x="259651" y="455421"/>
                      <a:pt x="334232" y="456945"/>
                    </a:cubicBezTo>
                    <a:cubicBezTo>
                      <a:pt x="391287" y="458088"/>
                      <a:pt x="448246" y="458660"/>
                      <a:pt x="505301" y="458850"/>
                    </a:cubicBezTo>
                    <a:cubicBezTo>
                      <a:pt x="528542" y="458850"/>
                      <a:pt x="552259" y="462660"/>
                      <a:pt x="574929" y="456088"/>
                    </a:cubicBezTo>
                    <a:cubicBezTo>
                      <a:pt x="582168" y="453992"/>
                      <a:pt x="589026" y="449992"/>
                      <a:pt x="593217" y="443705"/>
                    </a:cubicBezTo>
                    <a:cubicBezTo>
                      <a:pt x="599027" y="435037"/>
                      <a:pt x="598551" y="423227"/>
                      <a:pt x="593884" y="413987"/>
                    </a:cubicBezTo>
                    <a:cubicBezTo>
                      <a:pt x="587121" y="400747"/>
                      <a:pt x="572834" y="395033"/>
                      <a:pt x="559880" y="389603"/>
                    </a:cubicBezTo>
                    <a:cubicBezTo>
                      <a:pt x="550069" y="385412"/>
                      <a:pt x="533781" y="376840"/>
                      <a:pt x="522732" y="379602"/>
                    </a:cubicBezTo>
                    <a:cubicBezTo>
                      <a:pt x="551593" y="372649"/>
                      <a:pt x="625983" y="359885"/>
                      <a:pt x="642652" y="332168"/>
                    </a:cubicBezTo>
                    <a:cubicBezTo>
                      <a:pt x="670179" y="286543"/>
                      <a:pt x="576453" y="280542"/>
                      <a:pt x="549783" y="27854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D8BA5B-B10C-3ACF-4CCB-7AAE41B9D060}"/>
                  </a:ext>
                </a:extLst>
              </p:cNvPr>
              <p:cNvSpPr/>
              <p:nvPr/>
            </p:nvSpPr>
            <p:spPr>
              <a:xfrm>
                <a:off x="3110039" y="4529902"/>
                <a:ext cx="659293" cy="521109"/>
              </a:xfrm>
              <a:custGeom>
                <a:avLst/>
                <a:gdLst>
                  <a:gd name="connsiteX0" fmla="*/ 559118 w 659293"/>
                  <a:gd name="connsiteY0" fmla="*/ 263935 h 521109"/>
                  <a:gd name="connsiteX1" fmla="*/ 629031 w 659293"/>
                  <a:gd name="connsiteY1" fmla="*/ 238408 h 521109"/>
                  <a:gd name="connsiteX2" fmla="*/ 658654 w 659293"/>
                  <a:gd name="connsiteY2" fmla="*/ 212786 h 521109"/>
                  <a:gd name="connsiteX3" fmla="*/ 639128 w 659293"/>
                  <a:gd name="connsiteY3" fmla="*/ 180020 h 521109"/>
                  <a:gd name="connsiteX4" fmla="*/ 594646 w 659293"/>
                  <a:gd name="connsiteY4" fmla="*/ 178210 h 521109"/>
                  <a:gd name="connsiteX5" fmla="*/ 569405 w 659293"/>
                  <a:gd name="connsiteY5" fmla="*/ 180686 h 521109"/>
                  <a:gd name="connsiteX6" fmla="*/ 545402 w 659293"/>
                  <a:gd name="connsiteY6" fmla="*/ 184592 h 521109"/>
                  <a:gd name="connsiteX7" fmla="*/ 558356 w 659293"/>
                  <a:gd name="connsiteY7" fmla="*/ 177734 h 521109"/>
                  <a:gd name="connsiteX8" fmla="*/ 581406 w 659293"/>
                  <a:gd name="connsiteY8" fmla="*/ 167828 h 521109"/>
                  <a:gd name="connsiteX9" fmla="*/ 609410 w 659293"/>
                  <a:gd name="connsiteY9" fmla="*/ 153731 h 521109"/>
                  <a:gd name="connsiteX10" fmla="*/ 626936 w 659293"/>
                  <a:gd name="connsiteY10" fmla="*/ 133823 h 521109"/>
                  <a:gd name="connsiteX11" fmla="*/ 621030 w 659293"/>
                  <a:gd name="connsiteY11" fmla="*/ 114964 h 521109"/>
                  <a:gd name="connsiteX12" fmla="*/ 583787 w 659293"/>
                  <a:gd name="connsiteY12" fmla="*/ 102200 h 521109"/>
                  <a:gd name="connsiteX13" fmla="*/ 469487 w 659293"/>
                  <a:gd name="connsiteY13" fmla="*/ 106677 h 521109"/>
                  <a:gd name="connsiteX14" fmla="*/ 372428 w 659293"/>
                  <a:gd name="connsiteY14" fmla="*/ 120679 h 521109"/>
                  <a:gd name="connsiteX15" fmla="*/ 343662 w 659293"/>
                  <a:gd name="connsiteY15" fmla="*/ 100009 h 521109"/>
                  <a:gd name="connsiteX16" fmla="*/ 347948 w 659293"/>
                  <a:gd name="connsiteY16" fmla="*/ 77626 h 521109"/>
                  <a:gd name="connsiteX17" fmla="*/ 364141 w 659293"/>
                  <a:gd name="connsiteY17" fmla="*/ 41621 h 521109"/>
                  <a:gd name="connsiteX18" fmla="*/ 354997 w 659293"/>
                  <a:gd name="connsiteY18" fmla="*/ 5426 h 521109"/>
                  <a:gd name="connsiteX19" fmla="*/ 323279 w 659293"/>
                  <a:gd name="connsiteY19" fmla="*/ 2950 h 521109"/>
                  <a:gd name="connsiteX20" fmla="*/ 296323 w 659293"/>
                  <a:gd name="connsiteY20" fmla="*/ 22286 h 521109"/>
                  <a:gd name="connsiteX21" fmla="*/ 185166 w 659293"/>
                  <a:gd name="connsiteY21" fmla="*/ 127251 h 521109"/>
                  <a:gd name="connsiteX22" fmla="*/ 74486 w 659293"/>
                  <a:gd name="connsiteY22" fmla="*/ 154588 h 521109"/>
                  <a:gd name="connsiteX23" fmla="*/ 0 w 659293"/>
                  <a:gd name="connsiteY23" fmla="*/ 150301 h 521109"/>
                  <a:gd name="connsiteX24" fmla="*/ 110395 w 659293"/>
                  <a:gd name="connsiteY24" fmla="*/ 521110 h 521109"/>
                  <a:gd name="connsiteX25" fmla="*/ 177356 w 659293"/>
                  <a:gd name="connsiteY25" fmla="*/ 500345 h 521109"/>
                  <a:gd name="connsiteX26" fmla="*/ 356330 w 659293"/>
                  <a:gd name="connsiteY26" fmla="*/ 456816 h 521109"/>
                  <a:gd name="connsiteX27" fmla="*/ 527114 w 659293"/>
                  <a:gd name="connsiteY27" fmla="*/ 446815 h 521109"/>
                  <a:gd name="connsiteX28" fmla="*/ 596360 w 659293"/>
                  <a:gd name="connsiteY28" fmla="*/ 439195 h 521109"/>
                  <a:gd name="connsiteX29" fmla="*/ 613791 w 659293"/>
                  <a:gd name="connsiteY29" fmla="*/ 425574 h 521109"/>
                  <a:gd name="connsiteX30" fmla="*/ 612362 w 659293"/>
                  <a:gd name="connsiteY30" fmla="*/ 395856 h 521109"/>
                  <a:gd name="connsiteX31" fmla="*/ 576739 w 659293"/>
                  <a:gd name="connsiteY31" fmla="*/ 373853 h 521109"/>
                  <a:gd name="connsiteX32" fmla="*/ 539020 w 659293"/>
                  <a:gd name="connsiteY32" fmla="*/ 366424 h 521109"/>
                  <a:gd name="connsiteX33" fmla="*/ 655320 w 659293"/>
                  <a:gd name="connsiteY33" fmla="*/ 310798 h 521109"/>
                  <a:gd name="connsiteX34" fmla="*/ 558927 w 659293"/>
                  <a:gd name="connsiteY34" fmla="*/ 263744 h 52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59293" h="521109">
                    <a:moveTo>
                      <a:pt x="559118" y="263935"/>
                    </a:moveTo>
                    <a:cubicBezTo>
                      <a:pt x="582835" y="256505"/>
                      <a:pt x="606076" y="247933"/>
                      <a:pt x="629031" y="238408"/>
                    </a:cubicBezTo>
                    <a:cubicBezTo>
                      <a:pt x="641509" y="233169"/>
                      <a:pt x="655415" y="225930"/>
                      <a:pt x="658654" y="212786"/>
                    </a:cubicBezTo>
                    <a:cubicBezTo>
                      <a:pt x="661988" y="199355"/>
                      <a:pt x="651796" y="185544"/>
                      <a:pt x="639128" y="180020"/>
                    </a:cubicBezTo>
                    <a:cubicBezTo>
                      <a:pt x="624364" y="173542"/>
                      <a:pt x="609981" y="177162"/>
                      <a:pt x="594646" y="178210"/>
                    </a:cubicBezTo>
                    <a:cubicBezTo>
                      <a:pt x="586169" y="178781"/>
                      <a:pt x="577787" y="179639"/>
                      <a:pt x="569405" y="180686"/>
                    </a:cubicBezTo>
                    <a:cubicBezTo>
                      <a:pt x="562832" y="181544"/>
                      <a:pt x="551117" y="181258"/>
                      <a:pt x="545402" y="184592"/>
                    </a:cubicBezTo>
                    <a:cubicBezTo>
                      <a:pt x="549688" y="182115"/>
                      <a:pt x="553974" y="179829"/>
                      <a:pt x="558356" y="177734"/>
                    </a:cubicBezTo>
                    <a:cubicBezTo>
                      <a:pt x="565880" y="174114"/>
                      <a:pt x="573596" y="170971"/>
                      <a:pt x="581406" y="167828"/>
                    </a:cubicBezTo>
                    <a:cubicBezTo>
                      <a:pt x="591122" y="163922"/>
                      <a:pt x="600551" y="159160"/>
                      <a:pt x="609410" y="153731"/>
                    </a:cubicBezTo>
                    <a:cubicBezTo>
                      <a:pt x="617125" y="148968"/>
                      <a:pt x="625126" y="142777"/>
                      <a:pt x="626936" y="133823"/>
                    </a:cubicBezTo>
                    <a:cubicBezTo>
                      <a:pt x="628364" y="127156"/>
                      <a:pt x="625793" y="119917"/>
                      <a:pt x="621030" y="114964"/>
                    </a:cubicBezTo>
                    <a:cubicBezTo>
                      <a:pt x="611886" y="105439"/>
                      <a:pt x="596265" y="102581"/>
                      <a:pt x="583787" y="102200"/>
                    </a:cubicBezTo>
                    <a:cubicBezTo>
                      <a:pt x="545687" y="101248"/>
                      <a:pt x="507492" y="102772"/>
                      <a:pt x="469487" y="106677"/>
                    </a:cubicBezTo>
                    <a:cubicBezTo>
                      <a:pt x="437960" y="109916"/>
                      <a:pt x="403955" y="121536"/>
                      <a:pt x="372428" y="120679"/>
                    </a:cubicBezTo>
                    <a:cubicBezTo>
                      <a:pt x="359664" y="120298"/>
                      <a:pt x="346234" y="112487"/>
                      <a:pt x="343662" y="100009"/>
                    </a:cubicBezTo>
                    <a:cubicBezTo>
                      <a:pt x="342138" y="92390"/>
                      <a:pt x="344710" y="84674"/>
                      <a:pt x="347948" y="77626"/>
                    </a:cubicBezTo>
                    <a:cubicBezTo>
                      <a:pt x="353473" y="65624"/>
                      <a:pt x="360807" y="54385"/>
                      <a:pt x="364141" y="41621"/>
                    </a:cubicBezTo>
                    <a:cubicBezTo>
                      <a:pt x="367379" y="28858"/>
                      <a:pt x="365474" y="13523"/>
                      <a:pt x="354997" y="5426"/>
                    </a:cubicBezTo>
                    <a:cubicBezTo>
                      <a:pt x="346234" y="-1432"/>
                      <a:pt x="333566" y="-1241"/>
                      <a:pt x="323279" y="2950"/>
                    </a:cubicBezTo>
                    <a:cubicBezTo>
                      <a:pt x="312992" y="7141"/>
                      <a:pt x="304514" y="14761"/>
                      <a:pt x="296323" y="22286"/>
                    </a:cubicBezTo>
                    <a:cubicBezTo>
                      <a:pt x="258699" y="56671"/>
                      <a:pt x="221837" y="91818"/>
                      <a:pt x="185166" y="127251"/>
                    </a:cubicBezTo>
                    <a:cubicBezTo>
                      <a:pt x="154115" y="157255"/>
                      <a:pt x="117253" y="156398"/>
                      <a:pt x="74486" y="154588"/>
                    </a:cubicBezTo>
                    <a:cubicBezTo>
                      <a:pt x="50292" y="153540"/>
                      <a:pt x="25337" y="151921"/>
                      <a:pt x="0" y="150301"/>
                    </a:cubicBezTo>
                    <a:lnTo>
                      <a:pt x="110395" y="521110"/>
                    </a:lnTo>
                    <a:cubicBezTo>
                      <a:pt x="131540" y="507203"/>
                      <a:pt x="158306" y="514728"/>
                      <a:pt x="177356" y="500345"/>
                    </a:cubicBezTo>
                    <a:cubicBezTo>
                      <a:pt x="240221" y="452816"/>
                      <a:pt x="281845" y="460531"/>
                      <a:pt x="356330" y="456816"/>
                    </a:cubicBezTo>
                    <a:cubicBezTo>
                      <a:pt x="413290" y="453959"/>
                      <a:pt x="470249" y="450625"/>
                      <a:pt x="527114" y="446815"/>
                    </a:cubicBezTo>
                    <a:cubicBezTo>
                      <a:pt x="550259" y="445291"/>
                      <a:pt x="574167" y="447386"/>
                      <a:pt x="596360" y="439195"/>
                    </a:cubicBezTo>
                    <a:cubicBezTo>
                      <a:pt x="603409" y="436623"/>
                      <a:pt x="610076" y="432146"/>
                      <a:pt x="613791" y="425574"/>
                    </a:cubicBezTo>
                    <a:cubicBezTo>
                      <a:pt x="618935" y="416525"/>
                      <a:pt x="617696" y="404809"/>
                      <a:pt x="612362" y="395856"/>
                    </a:cubicBezTo>
                    <a:cubicBezTo>
                      <a:pt x="604742" y="383093"/>
                      <a:pt x="589979" y="378425"/>
                      <a:pt x="576739" y="373853"/>
                    </a:cubicBezTo>
                    <a:cubicBezTo>
                      <a:pt x="566642" y="370424"/>
                      <a:pt x="549878" y="362995"/>
                      <a:pt x="539020" y="366424"/>
                    </a:cubicBezTo>
                    <a:cubicBezTo>
                      <a:pt x="567309" y="357470"/>
                      <a:pt x="640652" y="339563"/>
                      <a:pt x="655320" y="310798"/>
                    </a:cubicBezTo>
                    <a:cubicBezTo>
                      <a:pt x="679609" y="263363"/>
                      <a:pt x="585692" y="263840"/>
                      <a:pt x="558927" y="263744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CA1C06B-A72E-03D1-CE7D-8FB3EC582A5F}"/>
                </a:ext>
              </a:extLst>
            </p:cNvPr>
            <p:cNvSpPr/>
            <p:nvPr/>
          </p:nvSpPr>
          <p:spPr>
            <a:xfrm>
              <a:off x="2253602" y="2545502"/>
              <a:ext cx="2308173" cy="1990323"/>
            </a:xfrm>
            <a:custGeom>
              <a:avLst/>
              <a:gdLst>
                <a:gd name="connsiteX0" fmla="*/ 1058112 w 2308173"/>
                <a:gd name="connsiteY0" fmla="*/ 1199198 h 1990323"/>
                <a:gd name="connsiteX1" fmla="*/ 2308174 w 2308173"/>
                <a:gd name="connsiteY1" fmla="*/ 162878 h 1990323"/>
                <a:gd name="connsiteX2" fmla="*/ 1942318 w 2308173"/>
                <a:gd name="connsiteY2" fmla="*/ 61913 h 1990323"/>
                <a:gd name="connsiteX3" fmla="*/ 1012583 w 2308173"/>
                <a:gd name="connsiteY3" fmla="*/ 0 h 1990323"/>
                <a:gd name="connsiteX4" fmla="*/ 58083 w 2308173"/>
                <a:gd name="connsiteY4" fmla="*/ 803624 h 1990323"/>
                <a:gd name="connsiteX5" fmla="*/ 308114 w 2308173"/>
                <a:gd name="connsiteY5" fmla="*/ 1988439 h 1990323"/>
                <a:gd name="connsiteX6" fmla="*/ 1769154 w 2308173"/>
                <a:gd name="connsiteY6" fmla="*/ 1689830 h 1990323"/>
                <a:gd name="connsiteX7" fmla="*/ 1675428 w 2308173"/>
                <a:gd name="connsiteY7" fmla="*/ 1294924 h 1990323"/>
                <a:gd name="connsiteX8" fmla="*/ 1058208 w 2308173"/>
                <a:gd name="connsiteY8" fmla="*/ 1199293 h 199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8173" h="1990323">
                  <a:moveTo>
                    <a:pt x="1058112" y="1199198"/>
                  </a:moveTo>
                  <a:lnTo>
                    <a:pt x="2308174" y="162878"/>
                  </a:lnTo>
                  <a:cubicBezTo>
                    <a:pt x="2308174" y="162878"/>
                    <a:pt x="2098052" y="141065"/>
                    <a:pt x="1942318" y="61913"/>
                  </a:cubicBezTo>
                  <a:cubicBezTo>
                    <a:pt x="1297380" y="216313"/>
                    <a:pt x="1012583" y="0"/>
                    <a:pt x="1012583" y="0"/>
                  </a:cubicBezTo>
                  <a:cubicBezTo>
                    <a:pt x="724642" y="73247"/>
                    <a:pt x="199053" y="258032"/>
                    <a:pt x="58083" y="803624"/>
                  </a:cubicBezTo>
                  <a:cubicBezTo>
                    <a:pt x="-121654" y="1498949"/>
                    <a:pt x="159619" y="1975580"/>
                    <a:pt x="308114" y="1988439"/>
                  </a:cubicBezTo>
                  <a:cubicBezTo>
                    <a:pt x="456513" y="2001298"/>
                    <a:pt x="729976" y="1953292"/>
                    <a:pt x="1769154" y="1689830"/>
                  </a:cubicBezTo>
                  <a:lnTo>
                    <a:pt x="1675428" y="1294924"/>
                  </a:lnTo>
                  <a:lnTo>
                    <a:pt x="1058208" y="1199293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2BC3225B-1056-70BE-6D00-B06855AD1F2E}"/>
                </a:ext>
              </a:extLst>
            </p:cNvPr>
            <p:cNvGrpSpPr/>
            <p:nvPr/>
          </p:nvGrpSpPr>
          <p:grpSpPr>
            <a:xfrm>
              <a:off x="2865196" y="2674343"/>
              <a:ext cx="2000929" cy="1418022"/>
              <a:chOff x="2170316" y="3474211"/>
              <a:chExt cx="2000929" cy="141802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90B9FD-5123-7859-A198-EA36A01BC681}"/>
                  </a:ext>
                </a:extLst>
              </p:cNvPr>
              <p:cNvSpPr/>
              <p:nvPr/>
            </p:nvSpPr>
            <p:spPr>
              <a:xfrm>
                <a:off x="2170316" y="3524884"/>
                <a:ext cx="1993309" cy="1367349"/>
              </a:xfrm>
              <a:custGeom>
                <a:avLst/>
                <a:gdLst>
                  <a:gd name="connsiteX0" fmla="*/ 1048404 w 1993309"/>
                  <a:gd name="connsiteY0" fmla="*/ 235681 h 1367349"/>
                  <a:gd name="connsiteX1" fmla="*/ 1148035 w 1993309"/>
                  <a:gd name="connsiteY1" fmla="*/ 163291 h 1367349"/>
                  <a:gd name="connsiteX2" fmla="*/ 1583137 w 1993309"/>
                  <a:gd name="connsiteY2" fmla="*/ 1651 h 1367349"/>
                  <a:gd name="connsiteX3" fmla="*/ 1681530 w 1993309"/>
                  <a:gd name="connsiteY3" fmla="*/ 23368 h 1367349"/>
                  <a:gd name="connsiteX4" fmla="*/ 1940706 w 1993309"/>
                  <a:gd name="connsiteY4" fmla="*/ 271781 h 1367349"/>
                  <a:gd name="connsiteX5" fmla="*/ 1863648 w 1993309"/>
                  <a:gd name="connsiteY5" fmla="*/ 895192 h 1367349"/>
                  <a:gd name="connsiteX6" fmla="*/ 1671148 w 1993309"/>
                  <a:gd name="connsiteY6" fmla="*/ 970630 h 1367349"/>
                  <a:gd name="connsiteX7" fmla="*/ 1425689 w 1993309"/>
                  <a:gd name="connsiteY7" fmla="*/ 950532 h 1367349"/>
                  <a:gd name="connsiteX8" fmla="*/ 1425689 w 1993309"/>
                  <a:gd name="connsiteY8" fmla="*/ 950532 h 1367349"/>
                  <a:gd name="connsiteX9" fmla="*/ 1425689 w 1993309"/>
                  <a:gd name="connsiteY9" fmla="*/ 950532 h 1367349"/>
                  <a:gd name="connsiteX10" fmla="*/ 1425689 w 1993309"/>
                  <a:gd name="connsiteY10" fmla="*/ 950532 h 1367349"/>
                  <a:gd name="connsiteX11" fmla="*/ 1316723 w 1993309"/>
                  <a:gd name="connsiteY11" fmla="*/ 979583 h 1367349"/>
                  <a:gd name="connsiteX12" fmla="*/ 1316723 w 1993309"/>
                  <a:gd name="connsiteY12" fmla="*/ 979583 h 1367349"/>
                  <a:gd name="connsiteX13" fmla="*/ 1307674 w 1993309"/>
                  <a:gd name="connsiteY13" fmla="*/ 984917 h 1367349"/>
                  <a:gd name="connsiteX14" fmla="*/ 1245000 w 1993309"/>
                  <a:gd name="connsiteY14" fmla="*/ 1040543 h 1367349"/>
                  <a:gd name="connsiteX15" fmla="*/ 1165561 w 1993309"/>
                  <a:gd name="connsiteY15" fmla="*/ 1111981 h 1367349"/>
                  <a:gd name="connsiteX16" fmla="*/ 760272 w 1993309"/>
                  <a:gd name="connsiteY16" fmla="*/ 1304957 h 1367349"/>
                  <a:gd name="connsiteX17" fmla="*/ 736555 w 1993309"/>
                  <a:gd name="connsiteY17" fmla="*/ 1312006 h 1367349"/>
                  <a:gd name="connsiteX18" fmla="*/ 722363 w 1993309"/>
                  <a:gd name="connsiteY18" fmla="*/ 1316768 h 1367349"/>
                  <a:gd name="connsiteX19" fmla="*/ 717886 w 1993309"/>
                  <a:gd name="connsiteY19" fmla="*/ 1318483 h 1367349"/>
                  <a:gd name="connsiteX20" fmla="*/ 631590 w 1993309"/>
                  <a:gd name="connsiteY20" fmla="*/ 1348010 h 1367349"/>
                  <a:gd name="connsiteX21" fmla="*/ 576154 w 1993309"/>
                  <a:gd name="connsiteY21" fmla="*/ 1361345 h 1367349"/>
                  <a:gd name="connsiteX22" fmla="*/ 356508 w 1993309"/>
                  <a:gd name="connsiteY22" fmla="*/ 1347439 h 1367349"/>
                  <a:gd name="connsiteX23" fmla="*/ 302501 w 1993309"/>
                  <a:gd name="connsiteY23" fmla="*/ 1325722 h 1367349"/>
                  <a:gd name="connsiteX24" fmla="*/ 115811 w 1993309"/>
                  <a:gd name="connsiteY24" fmla="*/ 559340 h 1367349"/>
                  <a:gd name="connsiteX25" fmla="*/ 116001 w 1993309"/>
                  <a:gd name="connsiteY25" fmla="*/ 559150 h 1367349"/>
                  <a:gd name="connsiteX26" fmla="*/ 180486 w 1993309"/>
                  <a:gd name="connsiteY26" fmla="*/ 511334 h 1367349"/>
                  <a:gd name="connsiteX27" fmla="*/ 1048594 w 1993309"/>
                  <a:gd name="connsiteY27" fmla="*/ 235681 h 136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93309" h="1367349">
                    <a:moveTo>
                      <a:pt x="1048404" y="235681"/>
                    </a:moveTo>
                    <a:cubicBezTo>
                      <a:pt x="1075455" y="214630"/>
                      <a:pt x="1106887" y="190151"/>
                      <a:pt x="1148035" y="163291"/>
                    </a:cubicBezTo>
                    <a:cubicBezTo>
                      <a:pt x="1361014" y="24035"/>
                      <a:pt x="1433880" y="-8255"/>
                      <a:pt x="1583137" y="1651"/>
                    </a:cubicBezTo>
                    <a:cubicBezTo>
                      <a:pt x="1618856" y="4033"/>
                      <a:pt x="1643145" y="11939"/>
                      <a:pt x="1681530" y="23368"/>
                    </a:cubicBezTo>
                    <a:cubicBezTo>
                      <a:pt x="1764970" y="48133"/>
                      <a:pt x="1880794" y="150622"/>
                      <a:pt x="1940706" y="271781"/>
                    </a:cubicBezTo>
                    <a:cubicBezTo>
                      <a:pt x="2039861" y="472377"/>
                      <a:pt x="1990236" y="773939"/>
                      <a:pt x="1863648" y="895192"/>
                    </a:cubicBezTo>
                    <a:cubicBezTo>
                      <a:pt x="1825453" y="931768"/>
                      <a:pt x="1741157" y="979679"/>
                      <a:pt x="1671148" y="970630"/>
                    </a:cubicBezTo>
                    <a:cubicBezTo>
                      <a:pt x="1599235" y="961390"/>
                      <a:pt x="1470456" y="944150"/>
                      <a:pt x="1425689" y="950532"/>
                    </a:cubicBezTo>
                    <a:lnTo>
                      <a:pt x="1425689" y="950532"/>
                    </a:ln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425689" y="950532"/>
                      <a:pt x="1425689" y="950532"/>
                      <a:pt x="1425689" y="950532"/>
                    </a:cubicBezTo>
                    <a:cubicBezTo>
                      <a:pt x="1377016" y="957390"/>
                      <a:pt x="1343012" y="967201"/>
                      <a:pt x="1316723" y="979583"/>
                    </a:cubicBezTo>
                    <a:cubicBezTo>
                      <a:pt x="1316723" y="979583"/>
                      <a:pt x="1316723" y="979583"/>
                      <a:pt x="1316723" y="979583"/>
                    </a:cubicBezTo>
                    <a:cubicBezTo>
                      <a:pt x="1313484" y="981298"/>
                      <a:pt x="1310341" y="983107"/>
                      <a:pt x="1307674" y="984917"/>
                    </a:cubicBezTo>
                    <a:cubicBezTo>
                      <a:pt x="1282433" y="1002157"/>
                      <a:pt x="1280528" y="1003872"/>
                      <a:pt x="1245000" y="1040543"/>
                    </a:cubicBezTo>
                    <a:cubicBezTo>
                      <a:pt x="1221759" y="1064641"/>
                      <a:pt x="1196137" y="1088359"/>
                      <a:pt x="1165561" y="1111981"/>
                    </a:cubicBezTo>
                    <a:cubicBezTo>
                      <a:pt x="1100696" y="1165892"/>
                      <a:pt x="991349" y="1230853"/>
                      <a:pt x="760272" y="1304957"/>
                    </a:cubicBezTo>
                    <a:cubicBezTo>
                      <a:pt x="752938" y="1307339"/>
                      <a:pt x="744651" y="1309624"/>
                      <a:pt x="736555" y="1312006"/>
                    </a:cubicBezTo>
                    <a:cubicBezTo>
                      <a:pt x="731793" y="1313625"/>
                      <a:pt x="727030" y="1315149"/>
                      <a:pt x="722363" y="1316768"/>
                    </a:cubicBezTo>
                    <a:cubicBezTo>
                      <a:pt x="720839" y="1317340"/>
                      <a:pt x="719315" y="1317816"/>
                      <a:pt x="717886" y="1318483"/>
                    </a:cubicBezTo>
                    <a:cubicBezTo>
                      <a:pt x="688454" y="1330865"/>
                      <a:pt x="659688" y="1340485"/>
                      <a:pt x="631590" y="1348010"/>
                    </a:cubicBezTo>
                    <a:cubicBezTo>
                      <a:pt x="612730" y="1353821"/>
                      <a:pt x="594252" y="1358583"/>
                      <a:pt x="576154" y="1361345"/>
                    </a:cubicBezTo>
                    <a:cubicBezTo>
                      <a:pt x="482333" y="1375728"/>
                      <a:pt x="403371" y="1361536"/>
                      <a:pt x="356508" y="1347439"/>
                    </a:cubicBezTo>
                    <a:cubicBezTo>
                      <a:pt x="334410" y="1340771"/>
                      <a:pt x="316693" y="1333151"/>
                      <a:pt x="302501" y="1325722"/>
                    </a:cubicBezTo>
                    <a:cubicBezTo>
                      <a:pt x="8750" y="1192086"/>
                      <a:pt x="-105455" y="765652"/>
                      <a:pt x="115811" y="559340"/>
                    </a:cubicBezTo>
                    <a:cubicBezTo>
                      <a:pt x="115525" y="559245"/>
                      <a:pt x="116287" y="559340"/>
                      <a:pt x="116001" y="559150"/>
                    </a:cubicBezTo>
                    <a:cubicBezTo>
                      <a:pt x="134861" y="541624"/>
                      <a:pt x="156673" y="525336"/>
                      <a:pt x="180486" y="511334"/>
                    </a:cubicBezTo>
                    <a:cubicBezTo>
                      <a:pt x="180486" y="511334"/>
                      <a:pt x="350697" y="389700"/>
                      <a:pt x="1048594" y="23568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FB9F48C-3992-A757-9EFF-17DD91E49895}"/>
                  </a:ext>
                </a:extLst>
              </p:cNvPr>
              <p:cNvSpPr/>
              <p:nvPr/>
            </p:nvSpPr>
            <p:spPr>
              <a:xfrm>
                <a:off x="3150996" y="3474211"/>
                <a:ext cx="1020248" cy="979583"/>
              </a:xfrm>
              <a:custGeom>
                <a:avLst/>
                <a:gdLst>
                  <a:gd name="connsiteX0" fmla="*/ 75343 w 1020248"/>
                  <a:gd name="connsiteY0" fmla="*/ 235681 h 979583"/>
                  <a:gd name="connsiteX1" fmla="*/ 174974 w 1020248"/>
                  <a:gd name="connsiteY1" fmla="*/ 163291 h 979583"/>
                  <a:gd name="connsiteX2" fmla="*/ 610076 w 1020248"/>
                  <a:gd name="connsiteY2" fmla="*/ 1651 h 979583"/>
                  <a:gd name="connsiteX3" fmla="*/ 708469 w 1020248"/>
                  <a:gd name="connsiteY3" fmla="*/ 23368 h 979583"/>
                  <a:gd name="connsiteX4" fmla="*/ 967645 w 1020248"/>
                  <a:gd name="connsiteY4" fmla="*/ 271780 h 979583"/>
                  <a:gd name="connsiteX5" fmla="*/ 890588 w 1020248"/>
                  <a:gd name="connsiteY5" fmla="*/ 895192 h 979583"/>
                  <a:gd name="connsiteX6" fmla="*/ 698087 w 1020248"/>
                  <a:gd name="connsiteY6" fmla="*/ 970630 h 979583"/>
                  <a:gd name="connsiteX7" fmla="*/ 452628 w 1020248"/>
                  <a:gd name="connsiteY7" fmla="*/ 950532 h 979583"/>
                  <a:gd name="connsiteX8" fmla="*/ 343662 w 1020248"/>
                  <a:gd name="connsiteY8" fmla="*/ 979583 h 979583"/>
                  <a:gd name="connsiteX9" fmla="*/ 0 w 1020248"/>
                  <a:gd name="connsiteY9" fmla="*/ 845566 h 979583"/>
                  <a:gd name="connsiteX10" fmla="*/ 75438 w 1020248"/>
                  <a:gd name="connsiteY10" fmla="*/ 235681 h 97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0248" h="979583">
                    <a:moveTo>
                      <a:pt x="75343" y="235681"/>
                    </a:moveTo>
                    <a:cubicBezTo>
                      <a:pt x="102394" y="214630"/>
                      <a:pt x="133826" y="190151"/>
                      <a:pt x="174974" y="163291"/>
                    </a:cubicBezTo>
                    <a:cubicBezTo>
                      <a:pt x="387953" y="24035"/>
                      <a:pt x="460820" y="-8254"/>
                      <a:pt x="610076" y="1651"/>
                    </a:cubicBezTo>
                    <a:cubicBezTo>
                      <a:pt x="645795" y="4033"/>
                      <a:pt x="670084" y="11938"/>
                      <a:pt x="708469" y="23368"/>
                    </a:cubicBezTo>
                    <a:cubicBezTo>
                      <a:pt x="791909" y="48133"/>
                      <a:pt x="907733" y="150622"/>
                      <a:pt x="967645" y="271780"/>
                    </a:cubicBezTo>
                    <a:cubicBezTo>
                      <a:pt x="1066800" y="472377"/>
                      <a:pt x="1017175" y="773938"/>
                      <a:pt x="890588" y="895192"/>
                    </a:cubicBezTo>
                    <a:cubicBezTo>
                      <a:pt x="852392" y="931768"/>
                      <a:pt x="768096" y="979679"/>
                      <a:pt x="698087" y="970630"/>
                    </a:cubicBezTo>
                    <a:cubicBezTo>
                      <a:pt x="626174" y="961390"/>
                      <a:pt x="497396" y="944150"/>
                      <a:pt x="452628" y="950532"/>
                    </a:cubicBezTo>
                    <a:cubicBezTo>
                      <a:pt x="403955" y="957390"/>
                      <a:pt x="369951" y="967201"/>
                      <a:pt x="343662" y="979583"/>
                    </a:cubicBezTo>
                    <a:cubicBezTo>
                      <a:pt x="253937" y="946341"/>
                      <a:pt x="141256" y="902716"/>
                      <a:pt x="0" y="845566"/>
                    </a:cubicBezTo>
                    <a:cubicBezTo>
                      <a:pt x="121920" y="663448"/>
                      <a:pt x="96012" y="370650"/>
                      <a:pt x="75438" y="235681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BE6846C-E2B3-3421-951C-ADEDEFCB35F5}"/>
                  </a:ext>
                </a:extLst>
              </p:cNvPr>
              <p:cNvSpPr/>
              <p:nvPr/>
            </p:nvSpPr>
            <p:spPr>
              <a:xfrm>
                <a:off x="2357850" y="3764470"/>
                <a:ext cx="790670" cy="497014"/>
              </a:xfrm>
              <a:custGeom>
                <a:avLst/>
                <a:gdLst>
                  <a:gd name="connsiteX0" fmla="*/ 650081 w 790670"/>
                  <a:gd name="connsiteY0" fmla="*/ 496919 h 497014"/>
                  <a:gd name="connsiteX1" fmla="*/ 0 w 790670"/>
                  <a:gd name="connsiteY1" fmla="*/ 221266 h 497014"/>
                  <a:gd name="connsiteX2" fmla="*/ 133731 w 790670"/>
                  <a:gd name="connsiteY2" fmla="*/ 170021 h 497014"/>
                  <a:gd name="connsiteX3" fmla="*/ 587788 w 790670"/>
                  <a:gd name="connsiteY3" fmla="*/ 55912 h 497014"/>
                  <a:gd name="connsiteX4" fmla="*/ 790670 w 790670"/>
                  <a:gd name="connsiteY4" fmla="*/ 0 h 497014"/>
                  <a:gd name="connsiteX5" fmla="*/ 649986 w 790670"/>
                  <a:gd name="connsiteY5" fmla="*/ 497014 h 49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670" h="497014">
                    <a:moveTo>
                      <a:pt x="650081" y="496919"/>
                    </a:moveTo>
                    <a:cubicBezTo>
                      <a:pt x="473297" y="424053"/>
                      <a:pt x="259175" y="333566"/>
                      <a:pt x="0" y="221266"/>
                    </a:cubicBezTo>
                    <a:cubicBezTo>
                      <a:pt x="38005" y="198882"/>
                      <a:pt x="82487" y="181356"/>
                      <a:pt x="133731" y="170021"/>
                    </a:cubicBezTo>
                    <a:cubicBezTo>
                      <a:pt x="370618" y="117538"/>
                      <a:pt x="462058" y="79534"/>
                      <a:pt x="587788" y="55912"/>
                    </a:cubicBezTo>
                    <a:cubicBezTo>
                      <a:pt x="667512" y="40958"/>
                      <a:pt x="731234" y="31813"/>
                      <a:pt x="790670" y="0"/>
                    </a:cubicBezTo>
                    <a:cubicBezTo>
                      <a:pt x="770668" y="298609"/>
                      <a:pt x="709708" y="435864"/>
                      <a:pt x="649986" y="497014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973FAB-5CE3-5B46-98D1-51EE12B6DF0A}"/>
                  </a:ext>
                </a:extLst>
              </p:cNvPr>
              <p:cNvSpPr/>
              <p:nvPr/>
            </p:nvSpPr>
            <p:spPr>
              <a:xfrm>
                <a:off x="2177716" y="4033075"/>
                <a:ext cx="1196736" cy="807775"/>
              </a:xfrm>
              <a:custGeom>
                <a:avLst/>
                <a:gdLst>
                  <a:gd name="connsiteX0" fmla="*/ 116221 w 1196736"/>
                  <a:gd name="connsiteY0" fmla="*/ 95 h 807775"/>
                  <a:gd name="connsiteX1" fmla="*/ 1196737 w 1196736"/>
                  <a:gd name="connsiteY1" fmla="*/ 525113 h 807775"/>
                  <a:gd name="connsiteX2" fmla="*/ 760301 w 1196736"/>
                  <a:gd name="connsiteY2" fmla="*/ 745998 h 807775"/>
                  <a:gd name="connsiteX3" fmla="*/ 717915 w 1196736"/>
                  <a:gd name="connsiteY3" fmla="*/ 759524 h 807775"/>
                  <a:gd name="connsiteX4" fmla="*/ 116221 w 1196736"/>
                  <a:gd name="connsiteY4" fmla="*/ 0 h 807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736" h="807775">
                    <a:moveTo>
                      <a:pt x="116221" y="95"/>
                    </a:moveTo>
                    <a:cubicBezTo>
                      <a:pt x="312055" y="97441"/>
                      <a:pt x="820118" y="348710"/>
                      <a:pt x="1196737" y="525113"/>
                    </a:cubicBezTo>
                    <a:cubicBezTo>
                      <a:pt x="1136063" y="583883"/>
                      <a:pt x="1032907" y="658654"/>
                      <a:pt x="760301" y="745998"/>
                    </a:cubicBezTo>
                    <a:cubicBezTo>
                      <a:pt x="747061" y="750284"/>
                      <a:pt x="730774" y="754190"/>
                      <a:pt x="717915" y="759524"/>
                    </a:cubicBezTo>
                    <a:cubicBezTo>
                      <a:pt x="148320" y="998601"/>
                      <a:pt x="-191913" y="286322"/>
                      <a:pt x="116221" y="0"/>
                    </a:cubicBezTo>
                    <a:close/>
                  </a:path>
                </a:pathLst>
              </a:custGeom>
              <a:solidFill>
                <a:srgbClr val="44BDD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103BF96-E931-37F7-B825-5E237E9D2003}"/>
                  </a:ext>
                </a:extLst>
              </p:cNvPr>
              <p:cNvSpPr/>
              <p:nvPr/>
            </p:nvSpPr>
            <p:spPr>
              <a:xfrm>
                <a:off x="2338395" y="3891153"/>
                <a:ext cx="1265324" cy="950503"/>
              </a:xfrm>
              <a:custGeom>
                <a:avLst/>
                <a:gdLst>
                  <a:gd name="connsiteX0" fmla="*/ 1265135 w 1265324"/>
                  <a:gd name="connsiteY0" fmla="*/ 533591 h 950503"/>
                  <a:gd name="connsiteX1" fmla="*/ 310444 w 1265324"/>
                  <a:gd name="connsiteY1" fmla="*/ 0 h 950503"/>
                  <a:gd name="connsiteX2" fmla="*/ 94988 w 1265324"/>
                  <a:gd name="connsiteY2" fmla="*/ 874300 h 950503"/>
                  <a:gd name="connsiteX3" fmla="*/ 195953 w 1265324"/>
                  <a:gd name="connsiteY3" fmla="*/ 930593 h 950503"/>
                  <a:gd name="connsiteX4" fmla="*/ 415600 w 1265324"/>
                  <a:gd name="connsiteY4" fmla="*/ 944499 h 950503"/>
                  <a:gd name="connsiteX5" fmla="*/ 592670 w 1265324"/>
                  <a:gd name="connsiteY5" fmla="*/ 889730 h 950503"/>
                  <a:gd name="connsiteX6" fmla="*/ 911376 w 1265324"/>
                  <a:gd name="connsiteY6" fmla="*/ 757142 h 950503"/>
                  <a:gd name="connsiteX7" fmla="*/ 1084541 w 1265324"/>
                  <a:gd name="connsiteY7" fmla="*/ 623602 h 950503"/>
                  <a:gd name="connsiteX8" fmla="*/ 1147215 w 1265324"/>
                  <a:gd name="connsiteY8" fmla="*/ 567976 h 950503"/>
                  <a:gd name="connsiteX9" fmla="*/ 1265325 w 1265324"/>
                  <a:gd name="connsiteY9" fmla="*/ 533591 h 95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4" h="950503">
                    <a:moveTo>
                      <a:pt x="1265135" y="533591"/>
                    </a:moveTo>
                    <a:cubicBezTo>
                      <a:pt x="1265135" y="533591"/>
                      <a:pt x="515993" y="187547"/>
                      <a:pt x="310444" y="0"/>
                    </a:cubicBezTo>
                    <a:cubicBezTo>
                      <a:pt x="310444" y="0"/>
                      <a:pt x="-207907" y="474059"/>
                      <a:pt x="94988" y="874300"/>
                    </a:cubicBezTo>
                    <a:cubicBezTo>
                      <a:pt x="94988" y="874300"/>
                      <a:pt x="120896" y="907923"/>
                      <a:pt x="195953" y="930593"/>
                    </a:cubicBezTo>
                    <a:cubicBezTo>
                      <a:pt x="242816" y="944690"/>
                      <a:pt x="321683" y="958882"/>
                      <a:pt x="415600" y="944499"/>
                    </a:cubicBezTo>
                    <a:cubicBezTo>
                      <a:pt x="470083" y="936212"/>
                      <a:pt x="526280" y="910781"/>
                      <a:pt x="592670" y="889730"/>
                    </a:cubicBezTo>
                    <a:cubicBezTo>
                      <a:pt x="715352" y="850868"/>
                      <a:pt x="826318" y="805625"/>
                      <a:pt x="911376" y="757142"/>
                    </a:cubicBezTo>
                    <a:cubicBezTo>
                      <a:pt x="989481" y="712660"/>
                      <a:pt x="1040916" y="668655"/>
                      <a:pt x="1084541" y="623602"/>
                    </a:cubicBezTo>
                    <a:cubicBezTo>
                      <a:pt x="1119974" y="586931"/>
                      <a:pt x="1121974" y="585311"/>
                      <a:pt x="1147215" y="567976"/>
                    </a:cubicBezTo>
                    <a:cubicBezTo>
                      <a:pt x="1177504" y="547211"/>
                      <a:pt x="1250371" y="531590"/>
                      <a:pt x="1265325" y="53359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17C82E9-0AF2-FAE2-55F8-BD740EBE2C6B}"/>
                  </a:ext>
                </a:extLst>
              </p:cNvPr>
              <p:cNvSpPr/>
              <p:nvPr/>
            </p:nvSpPr>
            <p:spPr>
              <a:xfrm>
                <a:off x="3333313" y="3546879"/>
                <a:ext cx="681586" cy="757508"/>
              </a:xfrm>
              <a:custGeom>
                <a:avLst/>
                <a:gdLst>
                  <a:gd name="connsiteX0" fmla="*/ 113720 w 681586"/>
                  <a:gd name="connsiteY0" fmla="*/ 119103 h 757508"/>
                  <a:gd name="connsiteX1" fmla="*/ 96194 w 681586"/>
                  <a:gd name="connsiteY1" fmla="*/ 55571 h 757508"/>
                  <a:gd name="connsiteX2" fmla="*/ 180300 w 681586"/>
                  <a:gd name="connsiteY2" fmla="*/ 1660 h 757508"/>
                  <a:gd name="connsiteX3" fmla="*/ 232688 w 681586"/>
                  <a:gd name="connsiteY3" fmla="*/ 49951 h 757508"/>
                  <a:gd name="connsiteX4" fmla="*/ 631690 w 681586"/>
                  <a:gd name="connsiteY4" fmla="*/ 195493 h 757508"/>
                  <a:gd name="connsiteX5" fmla="*/ 557395 w 681586"/>
                  <a:gd name="connsiteY5" fmla="*/ 635929 h 757508"/>
                  <a:gd name="connsiteX6" fmla="*/ 577493 w 681586"/>
                  <a:gd name="connsiteY6" fmla="*/ 701938 h 757508"/>
                  <a:gd name="connsiteX7" fmla="*/ 493292 w 681586"/>
                  <a:gd name="connsiteY7" fmla="*/ 755849 h 757508"/>
                  <a:gd name="connsiteX8" fmla="*/ 438809 w 681586"/>
                  <a:gd name="connsiteY8" fmla="*/ 699271 h 757508"/>
                  <a:gd name="connsiteX9" fmla="*/ 49903 w 681586"/>
                  <a:gd name="connsiteY9" fmla="*/ 550395 h 757508"/>
                  <a:gd name="connsiteX10" fmla="*/ 113530 w 681586"/>
                  <a:gd name="connsiteY10" fmla="*/ 119008 h 75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1586" h="757508">
                    <a:moveTo>
                      <a:pt x="113720" y="119103"/>
                    </a:moveTo>
                    <a:cubicBezTo>
                      <a:pt x="98290" y="102720"/>
                      <a:pt x="90956" y="79193"/>
                      <a:pt x="96194" y="55571"/>
                    </a:cubicBezTo>
                    <a:cubicBezTo>
                      <a:pt x="104576" y="17471"/>
                      <a:pt x="142200" y="-6722"/>
                      <a:pt x="180300" y="1660"/>
                    </a:cubicBezTo>
                    <a:cubicBezTo>
                      <a:pt x="206113" y="7279"/>
                      <a:pt x="225449" y="26425"/>
                      <a:pt x="232688" y="49951"/>
                    </a:cubicBezTo>
                    <a:cubicBezTo>
                      <a:pt x="380039" y="421"/>
                      <a:pt x="547298" y="57190"/>
                      <a:pt x="631690" y="195493"/>
                    </a:cubicBezTo>
                    <a:cubicBezTo>
                      <a:pt x="721225" y="342274"/>
                      <a:pt x="686554" y="529916"/>
                      <a:pt x="557395" y="635929"/>
                    </a:cubicBezTo>
                    <a:cubicBezTo>
                      <a:pt x="574540" y="652408"/>
                      <a:pt x="582922" y="677078"/>
                      <a:pt x="577493" y="701938"/>
                    </a:cubicBezTo>
                    <a:cubicBezTo>
                      <a:pt x="569111" y="740038"/>
                      <a:pt x="531487" y="764231"/>
                      <a:pt x="493292" y="755849"/>
                    </a:cubicBezTo>
                    <a:cubicBezTo>
                      <a:pt x="464526" y="749563"/>
                      <a:pt x="443762" y="726512"/>
                      <a:pt x="438809" y="699271"/>
                    </a:cubicBezTo>
                    <a:cubicBezTo>
                      <a:pt x="293933" y="742895"/>
                      <a:pt x="132389" y="685555"/>
                      <a:pt x="49903" y="550395"/>
                    </a:cubicBezTo>
                    <a:cubicBezTo>
                      <a:pt x="-37156" y="407710"/>
                      <a:pt x="-6771" y="226450"/>
                      <a:pt x="113530" y="11900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BFEDF79-C1EF-F39C-8641-3A6686D844B1}"/>
                  </a:ext>
                </a:extLst>
              </p:cNvPr>
              <p:cNvSpPr/>
              <p:nvPr/>
            </p:nvSpPr>
            <p:spPr>
              <a:xfrm>
                <a:off x="3575591" y="3925538"/>
                <a:ext cx="82707" cy="68770"/>
              </a:xfrm>
              <a:custGeom>
                <a:avLst/>
                <a:gdLst>
                  <a:gd name="connsiteX0" fmla="*/ 10508 w 82707"/>
                  <a:gd name="connsiteY0" fmla="*/ 68771 h 68770"/>
                  <a:gd name="connsiteX1" fmla="*/ 20414 w 82707"/>
                  <a:gd name="connsiteY1" fmla="*/ 58198 h 68770"/>
                  <a:gd name="connsiteX2" fmla="*/ 14699 w 82707"/>
                  <a:gd name="connsiteY2" fmla="*/ 46387 h 68770"/>
                  <a:gd name="connsiteX3" fmla="*/ 82707 w 82707"/>
                  <a:gd name="connsiteY3" fmla="*/ 14192 h 68770"/>
                  <a:gd name="connsiteX4" fmla="*/ 79850 w 82707"/>
                  <a:gd name="connsiteY4" fmla="*/ 0 h 68770"/>
                  <a:gd name="connsiteX5" fmla="*/ 792 w 82707"/>
                  <a:gd name="connsiteY5" fmla="*/ 42386 h 68770"/>
                  <a:gd name="connsiteX6" fmla="*/ 10508 w 82707"/>
                  <a:gd name="connsiteY6" fmla="*/ 68675 h 6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7" h="68770">
                    <a:moveTo>
                      <a:pt x="10508" y="68771"/>
                    </a:moveTo>
                    <a:lnTo>
                      <a:pt x="20414" y="58198"/>
                    </a:lnTo>
                    <a:cubicBezTo>
                      <a:pt x="13270" y="51530"/>
                      <a:pt x="14318" y="47625"/>
                      <a:pt x="14699" y="46387"/>
                    </a:cubicBezTo>
                    <a:cubicBezTo>
                      <a:pt x="18509" y="33052"/>
                      <a:pt x="56704" y="19526"/>
                      <a:pt x="82707" y="14192"/>
                    </a:cubicBezTo>
                    <a:lnTo>
                      <a:pt x="79850" y="0"/>
                    </a:lnTo>
                    <a:cubicBezTo>
                      <a:pt x="67943" y="2381"/>
                      <a:pt x="8317" y="15907"/>
                      <a:pt x="792" y="42386"/>
                    </a:cubicBezTo>
                    <a:cubicBezTo>
                      <a:pt x="-922" y="48577"/>
                      <a:pt x="-732" y="58198"/>
                      <a:pt x="10508" y="686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7696E2E-3F01-4752-A12C-06FF834A15E3}"/>
                  </a:ext>
                </a:extLst>
              </p:cNvPr>
              <p:cNvSpPr/>
              <p:nvPr/>
            </p:nvSpPr>
            <p:spPr>
              <a:xfrm>
                <a:off x="3717296" y="3958685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3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3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5D04EF9-8795-E452-3BFE-82C282091FE1}"/>
                  </a:ext>
                </a:extLst>
              </p:cNvPr>
              <p:cNvSpPr/>
              <p:nvPr/>
            </p:nvSpPr>
            <p:spPr>
              <a:xfrm>
                <a:off x="3591376" y="3752278"/>
                <a:ext cx="76637" cy="115824"/>
              </a:xfrm>
              <a:custGeom>
                <a:avLst/>
                <a:gdLst>
                  <a:gd name="connsiteX0" fmla="*/ 70637 w 76637"/>
                  <a:gd name="connsiteY0" fmla="*/ 115824 h 115824"/>
                  <a:gd name="connsiteX1" fmla="*/ 76638 w 76637"/>
                  <a:gd name="connsiteY1" fmla="*/ 102679 h 115824"/>
                  <a:gd name="connsiteX2" fmla="*/ 14440 w 76637"/>
                  <a:gd name="connsiteY2" fmla="*/ 952 h 115824"/>
                  <a:gd name="connsiteX3" fmla="*/ 57 w 76637"/>
                  <a:gd name="connsiteY3" fmla="*/ 0 h 115824"/>
                  <a:gd name="connsiteX4" fmla="*/ 70637 w 76637"/>
                  <a:gd name="connsiteY4" fmla="*/ 115824 h 1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637" h="115824">
                    <a:moveTo>
                      <a:pt x="70637" y="115824"/>
                    </a:moveTo>
                    <a:lnTo>
                      <a:pt x="76638" y="102679"/>
                    </a:lnTo>
                    <a:cubicBezTo>
                      <a:pt x="10630" y="72771"/>
                      <a:pt x="14249" y="3905"/>
                      <a:pt x="14440" y="952"/>
                    </a:cubicBezTo>
                    <a:lnTo>
                      <a:pt x="57" y="0"/>
                    </a:lnTo>
                    <a:cubicBezTo>
                      <a:pt x="57" y="857"/>
                      <a:pt x="-4610" y="81725"/>
                      <a:pt x="70637" y="11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B099681-7F8C-444E-3E57-06766D9197D1}"/>
                  </a:ext>
                </a:extLst>
              </p:cNvPr>
              <p:cNvSpPr/>
              <p:nvPr/>
            </p:nvSpPr>
            <p:spPr>
              <a:xfrm>
                <a:off x="3449045" y="3944207"/>
                <a:ext cx="109145" cy="169068"/>
              </a:xfrm>
              <a:custGeom>
                <a:avLst/>
                <a:gdLst>
                  <a:gd name="connsiteX0" fmla="*/ 103145 w 109145"/>
                  <a:gd name="connsiteY0" fmla="*/ 169069 h 169068"/>
                  <a:gd name="connsiteX1" fmla="*/ 109146 w 109145"/>
                  <a:gd name="connsiteY1" fmla="*/ 155924 h 169068"/>
                  <a:gd name="connsiteX2" fmla="*/ 14467 w 109145"/>
                  <a:gd name="connsiteY2" fmla="*/ 953 h 169068"/>
                  <a:gd name="connsiteX3" fmla="*/ 84 w 109145"/>
                  <a:gd name="connsiteY3" fmla="*/ 0 h 169068"/>
                  <a:gd name="connsiteX4" fmla="*/ 103145 w 109145"/>
                  <a:gd name="connsiteY4" fmla="*/ 169069 h 169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145" h="169068">
                    <a:moveTo>
                      <a:pt x="103145" y="169069"/>
                    </a:moveTo>
                    <a:lnTo>
                      <a:pt x="109146" y="155924"/>
                    </a:lnTo>
                    <a:cubicBezTo>
                      <a:pt x="8466" y="110300"/>
                      <a:pt x="14181" y="5429"/>
                      <a:pt x="14467" y="953"/>
                    </a:cubicBezTo>
                    <a:lnTo>
                      <a:pt x="84" y="0"/>
                    </a:lnTo>
                    <a:cubicBezTo>
                      <a:pt x="84" y="1143"/>
                      <a:pt x="-6774" y="119253"/>
                      <a:pt x="103145" y="16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DCF1627-90E5-EA60-C467-1599264DE990}"/>
                  </a:ext>
                </a:extLst>
              </p:cNvPr>
              <p:cNvSpPr/>
              <p:nvPr/>
            </p:nvSpPr>
            <p:spPr>
              <a:xfrm>
                <a:off x="3447319" y="3515487"/>
                <a:ext cx="141350" cy="141350"/>
              </a:xfrm>
              <a:custGeom>
                <a:avLst/>
                <a:gdLst>
                  <a:gd name="connsiteX0" fmla="*/ 141351 w 141350"/>
                  <a:gd name="connsiteY0" fmla="*/ 70676 h 141350"/>
                  <a:gd name="connsiteX1" fmla="*/ 70675 w 141350"/>
                  <a:gd name="connsiteY1" fmla="*/ 141351 h 141350"/>
                  <a:gd name="connsiteX2" fmla="*/ 0 w 141350"/>
                  <a:gd name="connsiteY2" fmla="*/ 70676 h 141350"/>
                  <a:gd name="connsiteX3" fmla="*/ 70675 w 141350"/>
                  <a:gd name="connsiteY3" fmla="*/ 0 h 141350"/>
                  <a:gd name="connsiteX4" fmla="*/ 141351 w 141350"/>
                  <a:gd name="connsiteY4" fmla="*/ 70676 h 1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0" h="141350">
                    <a:moveTo>
                      <a:pt x="141351" y="70676"/>
                    </a:moveTo>
                    <a:cubicBezTo>
                      <a:pt x="141351" y="109708"/>
                      <a:pt x="109708" y="141351"/>
                      <a:pt x="70675" y="141351"/>
                    </a:cubicBezTo>
                    <a:cubicBezTo>
                      <a:pt x="31643" y="141351"/>
                      <a:pt x="0" y="109708"/>
                      <a:pt x="0" y="70676"/>
                    </a:cubicBezTo>
                    <a:cubicBezTo>
                      <a:pt x="0" y="31643"/>
                      <a:pt x="31643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10B12B2-7077-F94C-B375-F99E6E1287C7}"/>
                  </a:ext>
                </a:extLst>
              </p:cNvPr>
              <p:cNvSpPr/>
              <p:nvPr/>
            </p:nvSpPr>
            <p:spPr>
              <a:xfrm>
                <a:off x="3790600" y="4131659"/>
                <a:ext cx="141351" cy="141351"/>
              </a:xfrm>
              <a:custGeom>
                <a:avLst/>
                <a:gdLst>
                  <a:gd name="connsiteX0" fmla="*/ 141351 w 141351"/>
                  <a:gd name="connsiteY0" fmla="*/ 70676 h 141351"/>
                  <a:gd name="connsiteX1" fmla="*/ 70675 w 141351"/>
                  <a:gd name="connsiteY1" fmla="*/ 141351 h 141351"/>
                  <a:gd name="connsiteX2" fmla="*/ 0 w 141351"/>
                  <a:gd name="connsiteY2" fmla="*/ 70676 h 141351"/>
                  <a:gd name="connsiteX3" fmla="*/ 70675 w 141351"/>
                  <a:gd name="connsiteY3" fmla="*/ 0 h 141351"/>
                  <a:gd name="connsiteX4" fmla="*/ 141351 w 141351"/>
                  <a:gd name="connsiteY4" fmla="*/ 70676 h 14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51" h="141351">
                    <a:moveTo>
                      <a:pt x="141351" y="70676"/>
                    </a:moveTo>
                    <a:cubicBezTo>
                      <a:pt x="141351" y="109709"/>
                      <a:pt x="109708" y="141351"/>
                      <a:pt x="70675" y="141351"/>
                    </a:cubicBezTo>
                    <a:cubicBezTo>
                      <a:pt x="31642" y="141351"/>
                      <a:pt x="0" y="109709"/>
                      <a:pt x="0" y="70676"/>
                    </a:cubicBezTo>
                    <a:cubicBezTo>
                      <a:pt x="0" y="31643"/>
                      <a:pt x="31642" y="0"/>
                      <a:pt x="70675" y="0"/>
                    </a:cubicBezTo>
                    <a:cubicBezTo>
                      <a:pt x="109708" y="0"/>
                      <a:pt x="141351" y="31643"/>
                      <a:pt x="141351" y="70676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33F5F2-4B8C-ABB3-49FE-E46BAC79387D}"/>
                  </a:ext>
                </a:extLst>
              </p:cNvPr>
              <p:cNvSpPr/>
              <p:nvPr/>
            </p:nvSpPr>
            <p:spPr>
              <a:xfrm>
                <a:off x="3352927" y="3547776"/>
                <a:ext cx="681418" cy="681418"/>
              </a:xfrm>
              <a:custGeom>
                <a:avLst/>
                <a:gdLst>
                  <a:gd name="connsiteX0" fmla="*/ 681419 w 681418"/>
                  <a:gd name="connsiteY0" fmla="*/ 340709 h 681418"/>
                  <a:gd name="connsiteX1" fmla="*/ 340709 w 681418"/>
                  <a:gd name="connsiteY1" fmla="*/ 681419 h 681418"/>
                  <a:gd name="connsiteX2" fmla="*/ 0 w 681418"/>
                  <a:gd name="connsiteY2" fmla="*/ 340709 h 681418"/>
                  <a:gd name="connsiteX3" fmla="*/ 340709 w 681418"/>
                  <a:gd name="connsiteY3" fmla="*/ 0 h 681418"/>
                  <a:gd name="connsiteX4" fmla="*/ 681419 w 681418"/>
                  <a:gd name="connsiteY4" fmla="*/ 340709 h 68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18" h="681418">
                    <a:moveTo>
                      <a:pt x="681419" y="340709"/>
                    </a:moveTo>
                    <a:cubicBezTo>
                      <a:pt x="681419" y="528878"/>
                      <a:pt x="528878" y="681419"/>
                      <a:pt x="340709" y="681419"/>
                    </a:cubicBezTo>
                    <a:cubicBezTo>
                      <a:pt x="152541" y="681419"/>
                      <a:pt x="0" y="528878"/>
                      <a:pt x="0" y="340709"/>
                    </a:cubicBezTo>
                    <a:cubicBezTo>
                      <a:pt x="0" y="152541"/>
                      <a:pt x="152541" y="0"/>
                      <a:pt x="340709" y="0"/>
                    </a:cubicBezTo>
                    <a:cubicBezTo>
                      <a:pt x="528878" y="0"/>
                      <a:pt x="681419" y="152541"/>
                      <a:pt x="681419" y="340709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BB985A59-C529-785A-EDD7-96EE9D1DDCC9}"/>
                  </a:ext>
                </a:extLst>
              </p:cNvPr>
              <p:cNvGrpSpPr/>
              <p:nvPr/>
            </p:nvGrpSpPr>
            <p:grpSpPr>
              <a:xfrm>
                <a:off x="3468571" y="3720845"/>
                <a:ext cx="344889" cy="360997"/>
                <a:chOff x="3468571" y="3720845"/>
                <a:chExt cx="344889" cy="360997"/>
              </a:xfrm>
              <a:solidFill>
                <a:srgbClr val="515150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2AEF15B-DFE7-91F4-F427-800BA453C5F5}"/>
                    </a:ext>
                  </a:extLst>
                </p:cNvPr>
                <p:cNvSpPr/>
                <p:nvPr/>
              </p:nvSpPr>
              <p:spPr>
                <a:xfrm>
                  <a:off x="3595117" y="3894105"/>
                  <a:ext cx="82707" cy="68770"/>
                </a:xfrm>
                <a:custGeom>
                  <a:avLst/>
                  <a:gdLst>
                    <a:gd name="connsiteX0" fmla="*/ 10508 w 82707"/>
                    <a:gd name="connsiteY0" fmla="*/ 68771 h 68770"/>
                    <a:gd name="connsiteX1" fmla="*/ 20414 w 82707"/>
                    <a:gd name="connsiteY1" fmla="*/ 58198 h 68770"/>
                    <a:gd name="connsiteX2" fmla="*/ 14699 w 82707"/>
                    <a:gd name="connsiteY2" fmla="*/ 46387 h 68770"/>
                    <a:gd name="connsiteX3" fmla="*/ 82707 w 82707"/>
                    <a:gd name="connsiteY3" fmla="*/ 14192 h 68770"/>
                    <a:gd name="connsiteX4" fmla="*/ 79850 w 82707"/>
                    <a:gd name="connsiteY4" fmla="*/ 0 h 68770"/>
                    <a:gd name="connsiteX5" fmla="*/ 792 w 82707"/>
                    <a:gd name="connsiteY5" fmla="*/ 42386 h 68770"/>
                    <a:gd name="connsiteX6" fmla="*/ 10508 w 82707"/>
                    <a:gd name="connsiteY6" fmla="*/ 68675 h 68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707" h="68770">
                      <a:moveTo>
                        <a:pt x="10508" y="68771"/>
                      </a:moveTo>
                      <a:lnTo>
                        <a:pt x="20414" y="58198"/>
                      </a:lnTo>
                      <a:cubicBezTo>
                        <a:pt x="13270" y="51530"/>
                        <a:pt x="14318" y="47625"/>
                        <a:pt x="14699" y="46387"/>
                      </a:cubicBezTo>
                      <a:cubicBezTo>
                        <a:pt x="18509" y="33052"/>
                        <a:pt x="56704" y="19526"/>
                        <a:pt x="82707" y="14192"/>
                      </a:cubicBezTo>
                      <a:lnTo>
                        <a:pt x="79850" y="0"/>
                      </a:lnTo>
                      <a:cubicBezTo>
                        <a:pt x="67944" y="2381"/>
                        <a:pt x="8317" y="15907"/>
                        <a:pt x="792" y="42386"/>
                      </a:cubicBezTo>
                      <a:cubicBezTo>
                        <a:pt x="-922" y="48577"/>
                        <a:pt x="-732" y="58198"/>
                        <a:pt x="10508" y="68675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3769B0E3-FECD-C9F0-340D-98E3422C8A92}"/>
                    </a:ext>
                  </a:extLst>
                </p:cNvPr>
                <p:cNvGrpSpPr/>
                <p:nvPr/>
              </p:nvGrpSpPr>
              <p:grpSpPr>
                <a:xfrm>
                  <a:off x="3610807" y="3720845"/>
                  <a:ext cx="202653" cy="322230"/>
                  <a:chOff x="3610807" y="3720845"/>
                  <a:chExt cx="202653" cy="322230"/>
                </a:xfrm>
                <a:solidFill>
                  <a:srgbClr val="51515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F201A96-7AD0-354C-BE68-F217F2E0F052}"/>
                      </a:ext>
                    </a:extLst>
                  </p:cNvPr>
                  <p:cNvSpPr/>
                  <p:nvPr/>
                </p:nvSpPr>
                <p:spPr>
                  <a:xfrm>
                    <a:off x="3736822" y="3927252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BDADF5BC-DC63-48B8-123B-01C253DF7C1E}"/>
                      </a:ext>
                    </a:extLst>
                  </p:cNvPr>
                  <p:cNvSpPr/>
                  <p:nvPr/>
                </p:nvSpPr>
                <p:spPr>
                  <a:xfrm>
                    <a:off x="3610807" y="3720845"/>
                    <a:ext cx="76637" cy="115824"/>
                  </a:xfrm>
                  <a:custGeom>
                    <a:avLst/>
                    <a:gdLst>
                      <a:gd name="connsiteX0" fmla="*/ 70637 w 76637"/>
                      <a:gd name="connsiteY0" fmla="*/ 115824 h 115824"/>
                      <a:gd name="connsiteX1" fmla="*/ 76638 w 76637"/>
                      <a:gd name="connsiteY1" fmla="*/ 102679 h 115824"/>
                      <a:gd name="connsiteX2" fmla="*/ 14440 w 76637"/>
                      <a:gd name="connsiteY2" fmla="*/ 953 h 115824"/>
                      <a:gd name="connsiteX3" fmla="*/ 57 w 76637"/>
                      <a:gd name="connsiteY3" fmla="*/ 0 h 115824"/>
                      <a:gd name="connsiteX4" fmla="*/ 70637 w 76637"/>
                      <a:gd name="connsiteY4" fmla="*/ 115824 h 115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637" h="115824">
                        <a:moveTo>
                          <a:pt x="70637" y="115824"/>
                        </a:moveTo>
                        <a:lnTo>
                          <a:pt x="76638" y="102679"/>
                        </a:lnTo>
                        <a:cubicBezTo>
                          <a:pt x="10630" y="72771"/>
                          <a:pt x="14249" y="3905"/>
                          <a:pt x="14440" y="953"/>
                        </a:cubicBezTo>
                        <a:lnTo>
                          <a:pt x="57" y="0"/>
                        </a:lnTo>
                        <a:cubicBezTo>
                          <a:pt x="57" y="857"/>
                          <a:pt x="-4610" y="81725"/>
                          <a:pt x="70637" y="11582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9E468AF-A4C5-87CE-AD4B-0EBF8F2D89D6}"/>
                    </a:ext>
                  </a:extLst>
                </p:cNvPr>
                <p:cNvSpPr/>
                <p:nvPr/>
              </p:nvSpPr>
              <p:spPr>
                <a:xfrm>
                  <a:off x="3468571" y="3912774"/>
                  <a:ext cx="109145" cy="169068"/>
                </a:xfrm>
                <a:custGeom>
                  <a:avLst/>
                  <a:gdLst>
                    <a:gd name="connsiteX0" fmla="*/ 103145 w 109145"/>
                    <a:gd name="connsiteY0" fmla="*/ 169069 h 169068"/>
                    <a:gd name="connsiteX1" fmla="*/ 109146 w 109145"/>
                    <a:gd name="connsiteY1" fmla="*/ 155924 h 169068"/>
                    <a:gd name="connsiteX2" fmla="*/ 14467 w 109145"/>
                    <a:gd name="connsiteY2" fmla="*/ 953 h 169068"/>
                    <a:gd name="connsiteX3" fmla="*/ 84 w 109145"/>
                    <a:gd name="connsiteY3" fmla="*/ 0 h 169068"/>
                    <a:gd name="connsiteX4" fmla="*/ 103145 w 109145"/>
                    <a:gd name="connsiteY4" fmla="*/ 169069 h 16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45" h="169068">
                      <a:moveTo>
                        <a:pt x="103145" y="169069"/>
                      </a:moveTo>
                      <a:lnTo>
                        <a:pt x="109146" y="155924"/>
                      </a:lnTo>
                      <a:cubicBezTo>
                        <a:pt x="8466" y="110300"/>
                        <a:pt x="14181" y="5429"/>
                        <a:pt x="14467" y="953"/>
                      </a:cubicBezTo>
                      <a:lnTo>
                        <a:pt x="84" y="0"/>
                      </a:lnTo>
                      <a:cubicBezTo>
                        <a:pt x="84" y="1143"/>
                        <a:pt x="-6774" y="119253"/>
                        <a:pt x="103145" y="169069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E1481F3-CC99-DB8E-F88E-9B4DD20117E6}"/>
                  </a:ext>
                </a:extLst>
              </p:cNvPr>
              <p:cNvSpPr/>
              <p:nvPr/>
            </p:nvSpPr>
            <p:spPr>
              <a:xfrm>
                <a:off x="2292699" y="3709892"/>
                <a:ext cx="1200721" cy="848391"/>
              </a:xfrm>
              <a:custGeom>
                <a:avLst/>
                <a:gdLst>
                  <a:gd name="connsiteX0" fmla="*/ 95 w 1200721"/>
                  <a:gd name="connsiteY0" fmla="*/ 323374 h 848391"/>
                  <a:gd name="connsiteX1" fmla="*/ 1080611 w 1200721"/>
                  <a:gd name="connsiteY1" fmla="*/ 848392 h 848391"/>
                  <a:gd name="connsiteX2" fmla="*/ 1200721 w 1200721"/>
                  <a:gd name="connsiteY2" fmla="*/ 743902 h 848391"/>
                  <a:gd name="connsiteX3" fmla="*/ 857060 w 1200721"/>
                  <a:gd name="connsiteY3" fmla="*/ 609886 h 848391"/>
                  <a:gd name="connsiteX4" fmla="*/ 932498 w 1200721"/>
                  <a:gd name="connsiteY4" fmla="*/ 0 h 848391"/>
                  <a:gd name="connsiteX5" fmla="*/ 854869 w 1200721"/>
                  <a:gd name="connsiteY5" fmla="*/ 54388 h 848391"/>
                  <a:gd name="connsiteX6" fmla="*/ 854678 w 1200721"/>
                  <a:gd name="connsiteY6" fmla="*/ 54388 h 848391"/>
                  <a:gd name="connsiteX7" fmla="*/ 713994 w 1200721"/>
                  <a:gd name="connsiteY7" fmla="*/ 551402 h 848391"/>
                  <a:gd name="connsiteX8" fmla="*/ 63913 w 1200721"/>
                  <a:gd name="connsiteY8" fmla="*/ 275749 h 848391"/>
                  <a:gd name="connsiteX9" fmla="*/ 0 w 1200721"/>
                  <a:gd name="connsiteY9" fmla="*/ 323183 h 848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0721" h="848391">
                    <a:moveTo>
                      <a:pt x="95" y="323374"/>
                    </a:moveTo>
                    <a:cubicBezTo>
                      <a:pt x="195929" y="420719"/>
                      <a:pt x="703993" y="671989"/>
                      <a:pt x="1080611" y="848392"/>
                    </a:cubicBezTo>
                    <a:cubicBezTo>
                      <a:pt x="1126522" y="803910"/>
                      <a:pt x="1148239" y="768668"/>
                      <a:pt x="1200721" y="743902"/>
                    </a:cubicBezTo>
                    <a:cubicBezTo>
                      <a:pt x="1110996" y="710660"/>
                      <a:pt x="998315" y="667036"/>
                      <a:pt x="857060" y="609886"/>
                    </a:cubicBezTo>
                    <a:cubicBezTo>
                      <a:pt x="978979" y="427768"/>
                      <a:pt x="953071" y="134969"/>
                      <a:pt x="932498" y="0"/>
                    </a:cubicBezTo>
                    <a:cubicBezTo>
                      <a:pt x="903732" y="22384"/>
                      <a:pt x="879920" y="40957"/>
                      <a:pt x="854869" y="54388"/>
                    </a:cubicBezTo>
                    <a:cubicBezTo>
                      <a:pt x="854869" y="54388"/>
                      <a:pt x="854774" y="54388"/>
                      <a:pt x="854678" y="54388"/>
                    </a:cubicBezTo>
                    <a:cubicBezTo>
                      <a:pt x="834676" y="352996"/>
                      <a:pt x="773716" y="490252"/>
                      <a:pt x="713994" y="551402"/>
                    </a:cubicBezTo>
                    <a:cubicBezTo>
                      <a:pt x="537210" y="478536"/>
                      <a:pt x="323088" y="388048"/>
                      <a:pt x="63913" y="275749"/>
                    </a:cubicBezTo>
                    <a:cubicBezTo>
                      <a:pt x="40100" y="289750"/>
                      <a:pt x="18859" y="305657"/>
                      <a:pt x="0" y="323183"/>
                    </a:cubicBezTo>
                    <a:close/>
                  </a:path>
                </a:pathLst>
              </a:custGeom>
              <a:solidFill>
                <a:srgbClr val="7CDBE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30B50FE-D83C-511A-50C4-5D4927E243A5}"/>
                  </a:ext>
                </a:extLst>
              </p:cNvPr>
              <p:cNvSpPr/>
              <p:nvPr/>
            </p:nvSpPr>
            <p:spPr>
              <a:xfrm>
                <a:off x="3840767" y="3754632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1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1 h 100381"/>
                  <a:gd name="connsiteX5" fmla="*/ 163955 w 243890"/>
                  <a:gd name="connsiteY5" fmla="*/ 100230 h 100381"/>
                  <a:gd name="connsiteX6" fmla="*/ 243394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1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1" y="88896"/>
                    </a:cubicBezTo>
                    <a:cubicBezTo>
                      <a:pt x="50703" y="97087"/>
                      <a:pt x="66990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1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4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10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1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8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5" y="20887"/>
                      <a:pt x="135094" y="36603"/>
                      <a:pt x="131665" y="43557"/>
                    </a:cubicBezTo>
                    <a:cubicBezTo>
                      <a:pt x="126807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084350-67E7-C067-9FDA-500596246F76}"/>
                  </a:ext>
                </a:extLst>
              </p:cNvPr>
              <p:cNvSpPr/>
              <p:nvPr/>
            </p:nvSpPr>
            <p:spPr>
              <a:xfrm>
                <a:off x="3845435" y="3739011"/>
                <a:ext cx="243890" cy="100381"/>
              </a:xfrm>
              <a:custGeom>
                <a:avLst/>
                <a:gdLst>
                  <a:gd name="connsiteX0" fmla="*/ 792 w 243890"/>
                  <a:gd name="connsiteY0" fmla="*/ 47748 h 100381"/>
                  <a:gd name="connsiteX1" fmla="*/ 36510 w 243890"/>
                  <a:gd name="connsiteY1" fmla="*/ 88896 h 100381"/>
                  <a:gd name="connsiteX2" fmla="*/ 82992 w 243890"/>
                  <a:gd name="connsiteY2" fmla="*/ 95754 h 100381"/>
                  <a:gd name="connsiteX3" fmla="*/ 109472 w 243890"/>
                  <a:gd name="connsiteY3" fmla="*/ 86229 h 100381"/>
                  <a:gd name="connsiteX4" fmla="*/ 110615 w 243890"/>
                  <a:gd name="connsiteY4" fmla="*/ 86990 h 100381"/>
                  <a:gd name="connsiteX5" fmla="*/ 163955 w 243890"/>
                  <a:gd name="connsiteY5" fmla="*/ 100230 h 100381"/>
                  <a:gd name="connsiteX6" fmla="*/ 243393 w 243890"/>
                  <a:gd name="connsiteY6" fmla="*/ 40890 h 100381"/>
                  <a:gd name="connsiteX7" fmla="*/ 229868 w 243890"/>
                  <a:gd name="connsiteY7" fmla="*/ 35841 h 100381"/>
                  <a:gd name="connsiteX8" fmla="*/ 160240 w 243890"/>
                  <a:gd name="connsiteY8" fmla="*/ 86038 h 100381"/>
                  <a:gd name="connsiteX9" fmla="*/ 122997 w 243890"/>
                  <a:gd name="connsiteY9" fmla="*/ 77275 h 100381"/>
                  <a:gd name="connsiteX10" fmla="*/ 131094 w 243890"/>
                  <a:gd name="connsiteY10" fmla="*/ 69846 h 100381"/>
                  <a:gd name="connsiteX11" fmla="*/ 150810 w 243890"/>
                  <a:gd name="connsiteY11" fmla="*/ 25840 h 100381"/>
                  <a:gd name="connsiteX12" fmla="*/ 121759 w 243890"/>
                  <a:gd name="connsiteY12" fmla="*/ 694 h 100381"/>
                  <a:gd name="connsiteX13" fmla="*/ 92041 w 243890"/>
                  <a:gd name="connsiteY13" fmla="*/ 41080 h 100381"/>
                  <a:gd name="connsiteX14" fmla="*/ 98518 w 243890"/>
                  <a:gd name="connsiteY14" fmla="*/ 75846 h 100381"/>
                  <a:gd name="connsiteX15" fmla="*/ 66133 w 243890"/>
                  <a:gd name="connsiteY15" fmla="*/ 82990 h 100381"/>
                  <a:gd name="connsiteX16" fmla="*/ 13936 w 243890"/>
                  <a:gd name="connsiteY16" fmla="*/ 41556 h 100381"/>
                  <a:gd name="connsiteX17" fmla="*/ 887 w 243890"/>
                  <a:gd name="connsiteY17" fmla="*/ 47748 h 100381"/>
                  <a:gd name="connsiteX18" fmla="*/ 110615 w 243890"/>
                  <a:gd name="connsiteY18" fmla="*/ 68417 h 100381"/>
                  <a:gd name="connsiteX19" fmla="*/ 105567 w 243890"/>
                  <a:gd name="connsiteY19" fmla="*/ 58987 h 100381"/>
                  <a:gd name="connsiteX20" fmla="*/ 107186 w 243890"/>
                  <a:gd name="connsiteY20" fmla="*/ 39461 h 100381"/>
                  <a:gd name="connsiteX21" fmla="*/ 116806 w 243890"/>
                  <a:gd name="connsiteY21" fmla="*/ 19554 h 100381"/>
                  <a:gd name="connsiteX22" fmla="*/ 132046 w 243890"/>
                  <a:gd name="connsiteY22" fmla="*/ 15458 h 100381"/>
                  <a:gd name="connsiteX23" fmla="*/ 131665 w 243890"/>
                  <a:gd name="connsiteY23" fmla="*/ 43557 h 100381"/>
                  <a:gd name="connsiteX24" fmla="*/ 110615 w 243890"/>
                  <a:gd name="connsiteY24" fmla="*/ 68322 h 100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3890" h="100381">
                    <a:moveTo>
                      <a:pt x="792" y="47748"/>
                    </a:moveTo>
                    <a:cubicBezTo>
                      <a:pt x="9364" y="63654"/>
                      <a:pt x="20508" y="79656"/>
                      <a:pt x="36510" y="88896"/>
                    </a:cubicBezTo>
                    <a:cubicBezTo>
                      <a:pt x="50703" y="97087"/>
                      <a:pt x="66991" y="99183"/>
                      <a:pt x="82992" y="95754"/>
                    </a:cubicBezTo>
                    <a:cubicBezTo>
                      <a:pt x="92041" y="93753"/>
                      <a:pt x="101090" y="90610"/>
                      <a:pt x="109472" y="86229"/>
                    </a:cubicBezTo>
                    <a:cubicBezTo>
                      <a:pt x="109853" y="86514"/>
                      <a:pt x="110139" y="86800"/>
                      <a:pt x="110615" y="86990"/>
                    </a:cubicBezTo>
                    <a:cubicBezTo>
                      <a:pt x="126522" y="96897"/>
                      <a:pt x="145381" y="101278"/>
                      <a:pt x="163955" y="100230"/>
                    </a:cubicBezTo>
                    <a:cubicBezTo>
                      <a:pt x="199674" y="98230"/>
                      <a:pt x="230916" y="74227"/>
                      <a:pt x="243393" y="40890"/>
                    </a:cubicBezTo>
                    <a:cubicBezTo>
                      <a:pt x="246632" y="32127"/>
                      <a:pt x="233106" y="27174"/>
                      <a:pt x="229868" y="35841"/>
                    </a:cubicBezTo>
                    <a:cubicBezTo>
                      <a:pt x="219009" y="64797"/>
                      <a:pt x="191387" y="85467"/>
                      <a:pt x="160240" y="86038"/>
                    </a:cubicBezTo>
                    <a:cubicBezTo>
                      <a:pt x="147477" y="86324"/>
                      <a:pt x="134332" y="83276"/>
                      <a:pt x="122997" y="77275"/>
                    </a:cubicBezTo>
                    <a:cubicBezTo>
                      <a:pt x="125855" y="74989"/>
                      <a:pt x="128617" y="72513"/>
                      <a:pt x="131094" y="69846"/>
                    </a:cubicBezTo>
                    <a:cubicBezTo>
                      <a:pt x="141666" y="58225"/>
                      <a:pt x="151001" y="42033"/>
                      <a:pt x="150810" y="25840"/>
                    </a:cubicBezTo>
                    <a:cubicBezTo>
                      <a:pt x="150620" y="9933"/>
                      <a:pt x="138523" y="-3211"/>
                      <a:pt x="121759" y="694"/>
                    </a:cubicBezTo>
                    <a:cubicBezTo>
                      <a:pt x="103662" y="4885"/>
                      <a:pt x="95661" y="24697"/>
                      <a:pt x="92041" y="41080"/>
                    </a:cubicBezTo>
                    <a:cubicBezTo>
                      <a:pt x="89184" y="54225"/>
                      <a:pt x="91374" y="66226"/>
                      <a:pt x="98518" y="75846"/>
                    </a:cubicBezTo>
                    <a:cubicBezTo>
                      <a:pt x="88422" y="80799"/>
                      <a:pt x="77277" y="83466"/>
                      <a:pt x="66133" y="82990"/>
                    </a:cubicBezTo>
                    <a:cubicBezTo>
                      <a:pt x="41273" y="82038"/>
                      <a:pt x="24890" y="61940"/>
                      <a:pt x="13936" y="41556"/>
                    </a:cubicBezTo>
                    <a:cubicBezTo>
                      <a:pt x="9555" y="33365"/>
                      <a:pt x="-3495" y="39556"/>
                      <a:pt x="887" y="47748"/>
                    </a:cubicBezTo>
                    <a:close/>
                    <a:moveTo>
                      <a:pt x="110615" y="68417"/>
                    </a:moveTo>
                    <a:cubicBezTo>
                      <a:pt x="108234" y="65750"/>
                      <a:pt x="106424" y="62702"/>
                      <a:pt x="105567" y="58987"/>
                    </a:cubicBezTo>
                    <a:cubicBezTo>
                      <a:pt x="104138" y="52605"/>
                      <a:pt x="105376" y="45652"/>
                      <a:pt x="107186" y="39461"/>
                    </a:cubicBezTo>
                    <a:cubicBezTo>
                      <a:pt x="109186" y="32603"/>
                      <a:pt x="111758" y="24888"/>
                      <a:pt x="116806" y="19554"/>
                    </a:cubicBezTo>
                    <a:cubicBezTo>
                      <a:pt x="120426" y="15744"/>
                      <a:pt x="126903" y="12410"/>
                      <a:pt x="132046" y="15458"/>
                    </a:cubicBezTo>
                    <a:cubicBezTo>
                      <a:pt x="140904" y="20887"/>
                      <a:pt x="135094" y="36603"/>
                      <a:pt x="131665" y="43557"/>
                    </a:cubicBezTo>
                    <a:cubicBezTo>
                      <a:pt x="126808" y="53177"/>
                      <a:pt x="119473" y="61749"/>
                      <a:pt x="110615" y="68322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47995-AA37-662F-E6A5-FF0D6FC44C0B}"/>
                </a:ext>
              </a:extLst>
            </p:cNvPr>
            <p:cNvSpPr/>
            <p:nvPr/>
          </p:nvSpPr>
          <p:spPr>
            <a:xfrm>
              <a:off x="3508532" y="1395209"/>
              <a:ext cx="857726" cy="1149470"/>
            </a:xfrm>
            <a:custGeom>
              <a:avLst/>
              <a:gdLst>
                <a:gd name="connsiteX0" fmla="*/ 662750 w 857726"/>
                <a:gd name="connsiteY0" fmla="*/ 0 h 1149470"/>
                <a:gd name="connsiteX1" fmla="*/ 223457 w 857726"/>
                <a:gd name="connsiteY1" fmla="*/ 229457 h 1149470"/>
                <a:gd name="connsiteX2" fmla="*/ 126968 w 857726"/>
                <a:gd name="connsiteY2" fmla="*/ 382619 h 1149470"/>
                <a:gd name="connsiteX3" fmla="*/ 94012 w 857726"/>
                <a:gd name="connsiteY3" fmla="*/ 376523 h 1149470"/>
                <a:gd name="connsiteX4" fmla="*/ 0 w 857726"/>
                <a:gd name="connsiteY4" fmla="*/ 470535 h 1149470"/>
                <a:gd name="connsiteX5" fmla="*/ 64103 w 857726"/>
                <a:gd name="connsiteY5" fmla="*/ 559594 h 1149470"/>
                <a:gd name="connsiteX6" fmla="*/ 305753 w 857726"/>
                <a:gd name="connsiteY6" fmla="*/ 1137476 h 1149470"/>
                <a:gd name="connsiteX7" fmla="*/ 857726 w 857726"/>
                <a:gd name="connsiteY7" fmla="*/ 431006 h 1149470"/>
                <a:gd name="connsiteX8" fmla="*/ 662845 w 857726"/>
                <a:gd name="connsiteY8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726" h="1149470">
                  <a:moveTo>
                    <a:pt x="662750" y="0"/>
                  </a:moveTo>
                  <a:cubicBezTo>
                    <a:pt x="662750" y="0"/>
                    <a:pt x="364331" y="264605"/>
                    <a:pt x="223457" y="229457"/>
                  </a:cubicBezTo>
                  <a:cubicBezTo>
                    <a:pt x="223457" y="229457"/>
                    <a:pt x="160306" y="304705"/>
                    <a:pt x="126968" y="382619"/>
                  </a:cubicBezTo>
                  <a:cubicBezTo>
                    <a:pt x="116681" y="378809"/>
                    <a:pt x="105632" y="376523"/>
                    <a:pt x="94012" y="376523"/>
                  </a:cubicBezTo>
                  <a:cubicBezTo>
                    <a:pt x="42100" y="376523"/>
                    <a:pt x="0" y="418624"/>
                    <a:pt x="0" y="470535"/>
                  </a:cubicBezTo>
                  <a:cubicBezTo>
                    <a:pt x="0" y="511969"/>
                    <a:pt x="26861" y="547116"/>
                    <a:pt x="64103" y="559594"/>
                  </a:cubicBezTo>
                  <a:cubicBezTo>
                    <a:pt x="2572" y="781717"/>
                    <a:pt x="-2381" y="1056894"/>
                    <a:pt x="305753" y="1137476"/>
                  </a:cubicBezTo>
                  <a:cubicBezTo>
                    <a:pt x="766477" y="1257967"/>
                    <a:pt x="857726" y="431006"/>
                    <a:pt x="857726" y="431006"/>
                  </a:cubicBezTo>
                  <a:cubicBezTo>
                    <a:pt x="857726" y="431006"/>
                    <a:pt x="648653" y="183642"/>
                    <a:pt x="662845" y="9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DEC89B-11D5-CC6C-263D-C262E910BFC1}"/>
                </a:ext>
              </a:extLst>
            </p:cNvPr>
            <p:cNvSpPr/>
            <p:nvPr/>
          </p:nvSpPr>
          <p:spPr>
            <a:xfrm>
              <a:off x="3530793" y="1358401"/>
              <a:ext cx="826957" cy="1149470"/>
            </a:xfrm>
            <a:custGeom>
              <a:avLst/>
              <a:gdLst>
                <a:gd name="connsiteX0" fmla="*/ 631981 w 826957"/>
                <a:gd name="connsiteY0" fmla="*/ 0 h 1149470"/>
                <a:gd name="connsiteX1" fmla="*/ 158779 w 826957"/>
                <a:gd name="connsiteY1" fmla="*/ 253555 h 1149470"/>
                <a:gd name="connsiteX2" fmla="*/ 274984 w 826957"/>
                <a:gd name="connsiteY2" fmla="*/ 1137476 h 1149470"/>
                <a:gd name="connsiteX3" fmla="*/ 826957 w 826957"/>
                <a:gd name="connsiteY3" fmla="*/ 431006 h 1149470"/>
                <a:gd name="connsiteX4" fmla="*/ 632076 w 826957"/>
                <a:gd name="connsiteY4" fmla="*/ 95 h 114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57" h="1149470">
                  <a:moveTo>
                    <a:pt x="631981" y="0"/>
                  </a:moveTo>
                  <a:cubicBezTo>
                    <a:pt x="631981" y="0"/>
                    <a:pt x="299653" y="288703"/>
                    <a:pt x="158779" y="253555"/>
                  </a:cubicBezTo>
                  <a:cubicBezTo>
                    <a:pt x="158779" y="253555"/>
                    <a:pt x="-266513" y="995839"/>
                    <a:pt x="274984" y="1137476"/>
                  </a:cubicBezTo>
                  <a:cubicBezTo>
                    <a:pt x="735708" y="1257967"/>
                    <a:pt x="826957" y="431006"/>
                    <a:pt x="826957" y="431006"/>
                  </a:cubicBezTo>
                  <a:cubicBezTo>
                    <a:pt x="826957" y="431006"/>
                    <a:pt x="617884" y="183642"/>
                    <a:pt x="632076" y="95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904C34-FAB0-CBBD-71C9-62A1F996EF10}"/>
                </a:ext>
              </a:extLst>
            </p:cNvPr>
            <p:cNvSpPr/>
            <p:nvPr/>
          </p:nvSpPr>
          <p:spPr>
            <a:xfrm>
              <a:off x="3060111" y="4199610"/>
              <a:ext cx="672037" cy="556359"/>
            </a:xfrm>
            <a:custGeom>
              <a:avLst/>
              <a:gdLst>
                <a:gd name="connsiteX0" fmla="*/ 103871 w 672037"/>
                <a:gd name="connsiteY0" fmla="*/ 236509 h 556359"/>
                <a:gd name="connsiteX1" fmla="*/ 37387 w 672037"/>
                <a:gd name="connsiteY1" fmla="*/ 202982 h 556359"/>
                <a:gd name="connsiteX2" fmla="*/ 11002 w 672037"/>
                <a:gd name="connsiteY2" fmla="*/ 174121 h 556359"/>
                <a:gd name="connsiteX3" fmla="*/ 34244 w 672037"/>
                <a:gd name="connsiteY3" fmla="*/ 143831 h 556359"/>
                <a:gd name="connsiteX4" fmla="*/ 78630 w 672037"/>
                <a:gd name="connsiteY4" fmla="*/ 147260 h 556359"/>
                <a:gd name="connsiteX5" fmla="*/ 103395 w 672037"/>
                <a:gd name="connsiteY5" fmla="*/ 152690 h 556359"/>
                <a:gd name="connsiteX6" fmla="*/ 126731 w 672037"/>
                <a:gd name="connsiteY6" fmla="*/ 159357 h 556359"/>
                <a:gd name="connsiteX7" fmla="*/ 114634 w 672037"/>
                <a:gd name="connsiteY7" fmla="*/ 151070 h 556359"/>
                <a:gd name="connsiteX8" fmla="*/ 92822 w 672037"/>
                <a:gd name="connsiteY8" fmla="*/ 138593 h 556359"/>
                <a:gd name="connsiteX9" fmla="*/ 66629 w 672037"/>
                <a:gd name="connsiteY9" fmla="*/ 121257 h 556359"/>
                <a:gd name="connsiteX10" fmla="*/ 51484 w 672037"/>
                <a:gd name="connsiteY10" fmla="*/ 99445 h 556359"/>
                <a:gd name="connsiteX11" fmla="*/ 59485 w 672037"/>
                <a:gd name="connsiteY11" fmla="*/ 81443 h 556359"/>
                <a:gd name="connsiteX12" fmla="*/ 97966 w 672037"/>
                <a:gd name="connsiteY12" fmla="*/ 73156 h 556359"/>
                <a:gd name="connsiteX13" fmla="*/ 210932 w 672037"/>
                <a:gd name="connsiteY13" fmla="*/ 90872 h 556359"/>
                <a:gd name="connsiteX14" fmla="*/ 305706 w 672037"/>
                <a:gd name="connsiteY14" fmla="*/ 116018 h 556359"/>
                <a:gd name="connsiteX15" fmla="*/ 336662 w 672037"/>
                <a:gd name="connsiteY15" fmla="*/ 98873 h 556359"/>
                <a:gd name="connsiteX16" fmla="*/ 334948 w 672037"/>
                <a:gd name="connsiteY16" fmla="*/ 76109 h 556359"/>
                <a:gd name="connsiteX17" fmla="*/ 323041 w 672037"/>
                <a:gd name="connsiteY17" fmla="*/ 38485 h 556359"/>
                <a:gd name="connsiteX18" fmla="*/ 336281 w 672037"/>
                <a:gd name="connsiteY18" fmla="*/ 3623 h 556359"/>
                <a:gd name="connsiteX19" fmla="*/ 368095 w 672037"/>
                <a:gd name="connsiteY19" fmla="*/ 4862 h 556359"/>
                <a:gd name="connsiteX20" fmla="*/ 392669 w 672037"/>
                <a:gd name="connsiteY20" fmla="*/ 27150 h 556359"/>
                <a:gd name="connsiteX21" fmla="*/ 490872 w 672037"/>
                <a:gd name="connsiteY21" fmla="*/ 144308 h 556359"/>
                <a:gd name="connsiteX22" fmla="*/ 597552 w 672037"/>
                <a:gd name="connsiteY22" fmla="*/ 184313 h 556359"/>
                <a:gd name="connsiteX23" fmla="*/ 672037 w 672037"/>
                <a:gd name="connsiteY23" fmla="*/ 188694 h 556359"/>
                <a:gd name="connsiteX24" fmla="*/ 514018 w 672037"/>
                <a:gd name="connsiteY24" fmla="*/ 556359 h 556359"/>
                <a:gd name="connsiteX25" fmla="*/ 455153 w 672037"/>
                <a:gd name="connsiteY25" fmla="*/ 515687 h 556359"/>
                <a:gd name="connsiteX26" fmla="*/ 282465 w 672037"/>
                <a:gd name="connsiteY26" fmla="*/ 451679 h 556359"/>
                <a:gd name="connsiteX27" fmla="*/ 114063 w 672037"/>
                <a:gd name="connsiteY27" fmla="*/ 421866 h 556359"/>
                <a:gd name="connsiteX28" fmla="*/ 46150 w 672037"/>
                <a:gd name="connsiteY28" fmla="*/ 406245 h 556359"/>
                <a:gd name="connsiteX29" fmla="*/ 30433 w 672037"/>
                <a:gd name="connsiteY29" fmla="*/ 390719 h 556359"/>
                <a:gd name="connsiteX30" fmla="*/ 35291 w 672037"/>
                <a:gd name="connsiteY30" fmla="*/ 361382 h 556359"/>
                <a:gd name="connsiteX31" fmla="*/ 73201 w 672037"/>
                <a:gd name="connsiteY31" fmla="*/ 343666 h 556359"/>
                <a:gd name="connsiteX32" fmla="*/ 111491 w 672037"/>
                <a:gd name="connsiteY32" fmla="*/ 340618 h 556359"/>
                <a:gd name="connsiteX33" fmla="*/ 2430 w 672037"/>
                <a:gd name="connsiteY33" fmla="*/ 271847 h 556359"/>
                <a:gd name="connsiteX34" fmla="*/ 103585 w 672037"/>
                <a:gd name="connsiteY34" fmla="*/ 236319 h 556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2037" h="556359">
                  <a:moveTo>
                    <a:pt x="103871" y="236509"/>
                  </a:moveTo>
                  <a:cubicBezTo>
                    <a:pt x="81202" y="226413"/>
                    <a:pt x="59008" y="215174"/>
                    <a:pt x="37387" y="202982"/>
                  </a:cubicBezTo>
                  <a:cubicBezTo>
                    <a:pt x="25576" y="196314"/>
                    <a:pt x="12622" y="187551"/>
                    <a:pt x="11002" y="174121"/>
                  </a:cubicBezTo>
                  <a:cubicBezTo>
                    <a:pt x="9288" y="160405"/>
                    <a:pt x="21004" y="147832"/>
                    <a:pt x="34244" y="143831"/>
                  </a:cubicBezTo>
                  <a:cubicBezTo>
                    <a:pt x="49674" y="139164"/>
                    <a:pt x="63485" y="144403"/>
                    <a:pt x="78630" y="147260"/>
                  </a:cubicBezTo>
                  <a:cubicBezTo>
                    <a:pt x="86917" y="148784"/>
                    <a:pt x="95204" y="150594"/>
                    <a:pt x="103395" y="152690"/>
                  </a:cubicBezTo>
                  <a:cubicBezTo>
                    <a:pt x="109777" y="154309"/>
                    <a:pt x="121492" y="155357"/>
                    <a:pt x="126731" y="159357"/>
                  </a:cubicBezTo>
                  <a:cubicBezTo>
                    <a:pt x="122826" y="156404"/>
                    <a:pt x="118825" y="153642"/>
                    <a:pt x="114634" y="151070"/>
                  </a:cubicBezTo>
                  <a:cubicBezTo>
                    <a:pt x="107586" y="146593"/>
                    <a:pt x="100252" y="142593"/>
                    <a:pt x="92822" y="138593"/>
                  </a:cubicBezTo>
                  <a:cubicBezTo>
                    <a:pt x="83583" y="133544"/>
                    <a:pt x="74820" y="127829"/>
                    <a:pt x="66629" y="121257"/>
                  </a:cubicBezTo>
                  <a:cubicBezTo>
                    <a:pt x="59485" y="115637"/>
                    <a:pt x="52341" y="108589"/>
                    <a:pt x="51484" y="99445"/>
                  </a:cubicBezTo>
                  <a:cubicBezTo>
                    <a:pt x="50912" y="92587"/>
                    <a:pt x="54246" y="85824"/>
                    <a:pt x="59485" y="81443"/>
                  </a:cubicBezTo>
                  <a:cubicBezTo>
                    <a:pt x="69677" y="73060"/>
                    <a:pt x="85488" y="72013"/>
                    <a:pt x="97966" y="73156"/>
                  </a:cubicBezTo>
                  <a:cubicBezTo>
                    <a:pt x="135971" y="76585"/>
                    <a:pt x="173690" y="82585"/>
                    <a:pt x="210932" y="90872"/>
                  </a:cubicBezTo>
                  <a:cubicBezTo>
                    <a:pt x="241889" y="97826"/>
                    <a:pt x="274273" y="113256"/>
                    <a:pt x="305706" y="116018"/>
                  </a:cubicBezTo>
                  <a:cubicBezTo>
                    <a:pt x="318374" y="117161"/>
                    <a:pt x="332662" y="110970"/>
                    <a:pt x="336662" y="98873"/>
                  </a:cubicBezTo>
                  <a:cubicBezTo>
                    <a:pt x="339044" y="91539"/>
                    <a:pt x="337329" y="83538"/>
                    <a:pt x="334948" y="76109"/>
                  </a:cubicBezTo>
                  <a:cubicBezTo>
                    <a:pt x="330852" y="63535"/>
                    <a:pt x="324851" y="51534"/>
                    <a:pt x="323041" y="38485"/>
                  </a:cubicBezTo>
                  <a:cubicBezTo>
                    <a:pt x="321327" y="25435"/>
                    <a:pt x="325042" y="10481"/>
                    <a:pt x="336281" y="3623"/>
                  </a:cubicBezTo>
                  <a:cubicBezTo>
                    <a:pt x="345806" y="-2092"/>
                    <a:pt x="358379" y="-568"/>
                    <a:pt x="368095" y="4862"/>
                  </a:cubicBezTo>
                  <a:cubicBezTo>
                    <a:pt x="377810" y="10196"/>
                    <a:pt x="385335" y="18768"/>
                    <a:pt x="392669" y="27150"/>
                  </a:cubicBezTo>
                  <a:cubicBezTo>
                    <a:pt x="426102" y="65631"/>
                    <a:pt x="458582" y="104874"/>
                    <a:pt x="490872" y="144308"/>
                  </a:cubicBezTo>
                  <a:cubicBezTo>
                    <a:pt x="518209" y="177740"/>
                    <a:pt x="554975" y="181169"/>
                    <a:pt x="597552" y="184313"/>
                  </a:cubicBezTo>
                  <a:cubicBezTo>
                    <a:pt x="621745" y="186027"/>
                    <a:pt x="646701" y="187456"/>
                    <a:pt x="672037" y="188694"/>
                  </a:cubicBezTo>
                  <a:lnTo>
                    <a:pt x="514018" y="556359"/>
                  </a:lnTo>
                  <a:cubicBezTo>
                    <a:pt x="494682" y="540071"/>
                    <a:pt x="472394" y="532261"/>
                    <a:pt x="455153" y="515687"/>
                  </a:cubicBezTo>
                  <a:cubicBezTo>
                    <a:pt x="398289" y="461204"/>
                    <a:pt x="355998" y="464062"/>
                    <a:pt x="282465" y="451679"/>
                  </a:cubicBezTo>
                  <a:cubicBezTo>
                    <a:pt x="226268" y="442250"/>
                    <a:pt x="170070" y="432343"/>
                    <a:pt x="114063" y="421866"/>
                  </a:cubicBezTo>
                  <a:cubicBezTo>
                    <a:pt x="91203" y="417580"/>
                    <a:pt x="67200" y="417008"/>
                    <a:pt x="46150" y="406245"/>
                  </a:cubicBezTo>
                  <a:cubicBezTo>
                    <a:pt x="39482" y="402816"/>
                    <a:pt x="33386" y="397577"/>
                    <a:pt x="30433" y="390719"/>
                  </a:cubicBezTo>
                  <a:cubicBezTo>
                    <a:pt x="26338" y="381194"/>
                    <a:pt x="28909" y="369574"/>
                    <a:pt x="35291" y="361382"/>
                  </a:cubicBezTo>
                  <a:cubicBezTo>
                    <a:pt x="44340" y="349571"/>
                    <a:pt x="59485" y="346714"/>
                    <a:pt x="73201" y="343666"/>
                  </a:cubicBezTo>
                  <a:cubicBezTo>
                    <a:pt x="83583" y="341380"/>
                    <a:pt x="101204" y="335951"/>
                    <a:pt x="111491" y="340618"/>
                  </a:cubicBezTo>
                  <a:cubicBezTo>
                    <a:pt x="84440" y="328426"/>
                    <a:pt x="13669" y="302137"/>
                    <a:pt x="2430" y="271847"/>
                  </a:cubicBezTo>
                  <a:cubicBezTo>
                    <a:pt x="-16144" y="221936"/>
                    <a:pt x="77011" y="233271"/>
                    <a:pt x="103585" y="2363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7EBA4F-6EAA-B28A-7D9C-BF8F924BFDC4}"/>
                </a:ext>
              </a:extLst>
            </p:cNvPr>
            <p:cNvSpPr/>
            <p:nvPr/>
          </p:nvSpPr>
          <p:spPr>
            <a:xfrm>
              <a:off x="3070529" y="4183221"/>
              <a:ext cx="674287" cy="561889"/>
            </a:xfrm>
            <a:custGeom>
              <a:avLst/>
              <a:gdLst>
                <a:gd name="connsiteX0" fmla="*/ 104407 w 674287"/>
                <a:gd name="connsiteY0" fmla="*/ 227467 h 561889"/>
                <a:gd name="connsiteX1" fmla="*/ 39161 w 674287"/>
                <a:gd name="connsiteY1" fmla="*/ 191653 h 561889"/>
                <a:gd name="connsiteX2" fmla="*/ 13824 w 674287"/>
                <a:gd name="connsiteY2" fmla="*/ 161840 h 561889"/>
                <a:gd name="connsiteX3" fmla="*/ 38113 w 674287"/>
                <a:gd name="connsiteY3" fmla="*/ 132407 h 561889"/>
                <a:gd name="connsiteX4" fmla="*/ 82309 w 674287"/>
                <a:gd name="connsiteY4" fmla="*/ 137360 h 561889"/>
                <a:gd name="connsiteX5" fmla="*/ 106883 w 674287"/>
                <a:gd name="connsiteY5" fmla="*/ 143647 h 561889"/>
                <a:gd name="connsiteX6" fmla="*/ 130029 w 674287"/>
                <a:gd name="connsiteY6" fmla="*/ 151076 h 561889"/>
                <a:gd name="connsiteX7" fmla="*/ 118313 w 674287"/>
                <a:gd name="connsiteY7" fmla="*/ 142409 h 561889"/>
                <a:gd name="connsiteX8" fmla="*/ 96977 w 674287"/>
                <a:gd name="connsiteY8" fmla="*/ 129169 h 561889"/>
                <a:gd name="connsiteX9" fmla="*/ 71450 w 674287"/>
                <a:gd name="connsiteY9" fmla="*/ 110976 h 561889"/>
                <a:gd name="connsiteX10" fmla="*/ 57163 w 674287"/>
                <a:gd name="connsiteY10" fmla="*/ 88688 h 561889"/>
                <a:gd name="connsiteX11" fmla="*/ 65831 w 674287"/>
                <a:gd name="connsiteY11" fmla="*/ 70971 h 561889"/>
                <a:gd name="connsiteX12" fmla="*/ 104597 w 674287"/>
                <a:gd name="connsiteY12" fmla="*/ 64018 h 561889"/>
                <a:gd name="connsiteX13" fmla="*/ 216897 w 674287"/>
                <a:gd name="connsiteY13" fmla="*/ 85735 h 561889"/>
                <a:gd name="connsiteX14" fmla="*/ 310718 w 674287"/>
                <a:gd name="connsiteY14" fmla="*/ 114310 h 561889"/>
                <a:gd name="connsiteX15" fmla="*/ 342341 w 674287"/>
                <a:gd name="connsiteY15" fmla="*/ 98308 h 561889"/>
                <a:gd name="connsiteX16" fmla="*/ 341484 w 674287"/>
                <a:gd name="connsiteY16" fmla="*/ 75543 h 561889"/>
                <a:gd name="connsiteX17" fmla="*/ 330911 w 674287"/>
                <a:gd name="connsiteY17" fmla="*/ 37539 h 561889"/>
                <a:gd name="connsiteX18" fmla="*/ 345389 w 674287"/>
                <a:gd name="connsiteY18" fmla="*/ 3153 h 561889"/>
                <a:gd name="connsiteX19" fmla="*/ 377108 w 674287"/>
                <a:gd name="connsiteY19" fmla="*/ 5534 h 561889"/>
                <a:gd name="connsiteX20" fmla="*/ 400825 w 674287"/>
                <a:gd name="connsiteY20" fmla="*/ 28680 h 561889"/>
                <a:gd name="connsiteX21" fmla="*/ 494741 w 674287"/>
                <a:gd name="connsiteY21" fmla="*/ 149267 h 561889"/>
                <a:gd name="connsiteX22" fmla="*/ 599993 w 674287"/>
                <a:gd name="connsiteY22" fmla="*/ 192987 h 561889"/>
                <a:gd name="connsiteX23" fmla="*/ 674288 w 674287"/>
                <a:gd name="connsiteY23" fmla="*/ 200035 h 561889"/>
                <a:gd name="connsiteX24" fmla="*/ 503314 w 674287"/>
                <a:gd name="connsiteY24" fmla="*/ 561890 h 561889"/>
                <a:gd name="connsiteX25" fmla="*/ 445878 w 674287"/>
                <a:gd name="connsiteY25" fmla="*/ 519218 h 561889"/>
                <a:gd name="connsiteX26" fmla="*/ 275571 w 674287"/>
                <a:gd name="connsiteY26" fmla="*/ 449114 h 561889"/>
                <a:gd name="connsiteX27" fmla="*/ 108312 w 674287"/>
                <a:gd name="connsiteY27" fmla="*/ 413395 h 561889"/>
                <a:gd name="connsiteX28" fmla="*/ 40970 w 674287"/>
                <a:gd name="connsiteY28" fmla="*/ 395393 h 561889"/>
                <a:gd name="connsiteX29" fmla="*/ 25826 w 674287"/>
                <a:gd name="connsiteY29" fmla="*/ 379296 h 561889"/>
                <a:gd name="connsiteX30" fmla="*/ 31731 w 674287"/>
                <a:gd name="connsiteY30" fmla="*/ 350149 h 561889"/>
                <a:gd name="connsiteX31" fmla="*/ 70212 w 674287"/>
                <a:gd name="connsiteY31" fmla="*/ 333861 h 561889"/>
                <a:gd name="connsiteX32" fmla="*/ 108598 w 674287"/>
                <a:gd name="connsiteY32" fmla="*/ 332242 h 561889"/>
                <a:gd name="connsiteX33" fmla="*/ 2013 w 674287"/>
                <a:gd name="connsiteY33" fmla="*/ 259662 h 561889"/>
                <a:gd name="connsiteX34" fmla="*/ 104407 w 674287"/>
                <a:gd name="connsiteY34" fmla="*/ 227753 h 56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74287" h="561889">
                  <a:moveTo>
                    <a:pt x="104407" y="227467"/>
                  </a:moveTo>
                  <a:cubicBezTo>
                    <a:pt x="82118" y="216513"/>
                    <a:pt x="60401" y="204512"/>
                    <a:pt x="39161" y="191653"/>
                  </a:cubicBezTo>
                  <a:cubicBezTo>
                    <a:pt x="27635" y="184605"/>
                    <a:pt x="14967" y="175365"/>
                    <a:pt x="13824" y="161840"/>
                  </a:cubicBezTo>
                  <a:cubicBezTo>
                    <a:pt x="12586" y="148029"/>
                    <a:pt x="24683" y="135932"/>
                    <a:pt x="38113" y="132407"/>
                  </a:cubicBezTo>
                  <a:cubicBezTo>
                    <a:pt x="53734" y="128312"/>
                    <a:pt x="67355" y="134027"/>
                    <a:pt x="82309" y="137360"/>
                  </a:cubicBezTo>
                  <a:cubicBezTo>
                    <a:pt x="90596" y="139170"/>
                    <a:pt x="98787" y="141361"/>
                    <a:pt x="106883" y="143647"/>
                  </a:cubicBezTo>
                  <a:cubicBezTo>
                    <a:pt x="113265" y="145457"/>
                    <a:pt x="124886" y="146981"/>
                    <a:pt x="130029" y="151076"/>
                  </a:cubicBezTo>
                  <a:cubicBezTo>
                    <a:pt x="126219" y="147933"/>
                    <a:pt x="122314" y="145076"/>
                    <a:pt x="118313" y="142409"/>
                  </a:cubicBezTo>
                  <a:cubicBezTo>
                    <a:pt x="111455" y="137741"/>
                    <a:pt x="104312" y="133455"/>
                    <a:pt x="96977" y="129169"/>
                  </a:cubicBezTo>
                  <a:cubicBezTo>
                    <a:pt x="87929" y="123835"/>
                    <a:pt x="79356" y="117739"/>
                    <a:pt x="71450" y="110976"/>
                  </a:cubicBezTo>
                  <a:cubicBezTo>
                    <a:pt x="64497" y="105071"/>
                    <a:pt x="57639" y="97737"/>
                    <a:pt x="57163" y="88688"/>
                  </a:cubicBezTo>
                  <a:cubicBezTo>
                    <a:pt x="56782" y="81830"/>
                    <a:pt x="60401" y="75162"/>
                    <a:pt x="65831" y="70971"/>
                  </a:cubicBezTo>
                  <a:cubicBezTo>
                    <a:pt x="76308" y="62970"/>
                    <a:pt x="92120" y="62494"/>
                    <a:pt x="104597" y="64018"/>
                  </a:cubicBezTo>
                  <a:cubicBezTo>
                    <a:pt x="142412" y="68876"/>
                    <a:pt x="179940" y="76115"/>
                    <a:pt x="216897" y="85735"/>
                  </a:cubicBezTo>
                  <a:cubicBezTo>
                    <a:pt x="247568" y="93736"/>
                    <a:pt x="279381" y="110405"/>
                    <a:pt x="310718" y="114310"/>
                  </a:cubicBezTo>
                  <a:cubicBezTo>
                    <a:pt x="323387" y="115929"/>
                    <a:pt x="337865" y="110214"/>
                    <a:pt x="342341" y="98308"/>
                  </a:cubicBezTo>
                  <a:cubicBezTo>
                    <a:pt x="345008" y="91069"/>
                    <a:pt x="343580" y="82973"/>
                    <a:pt x="341484" y="75543"/>
                  </a:cubicBezTo>
                  <a:cubicBezTo>
                    <a:pt x="337865" y="62875"/>
                    <a:pt x="332245" y="50683"/>
                    <a:pt x="330911" y="37539"/>
                  </a:cubicBezTo>
                  <a:cubicBezTo>
                    <a:pt x="329578" y="24394"/>
                    <a:pt x="333864" y="9535"/>
                    <a:pt x="345389" y="3153"/>
                  </a:cubicBezTo>
                  <a:cubicBezTo>
                    <a:pt x="355105" y="-2276"/>
                    <a:pt x="367583" y="-180"/>
                    <a:pt x="377108" y="5534"/>
                  </a:cubicBezTo>
                  <a:cubicBezTo>
                    <a:pt x="386633" y="11249"/>
                    <a:pt x="393872" y="20013"/>
                    <a:pt x="400825" y="28680"/>
                  </a:cubicBezTo>
                  <a:cubicBezTo>
                    <a:pt x="432829" y="68399"/>
                    <a:pt x="463880" y="108690"/>
                    <a:pt x="494741" y="149267"/>
                  </a:cubicBezTo>
                  <a:cubicBezTo>
                    <a:pt x="520840" y="183652"/>
                    <a:pt x="557511" y="188415"/>
                    <a:pt x="599993" y="192987"/>
                  </a:cubicBezTo>
                  <a:cubicBezTo>
                    <a:pt x="624091" y="195558"/>
                    <a:pt x="648951" y="197844"/>
                    <a:pt x="674288" y="200035"/>
                  </a:cubicBezTo>
                  <a:lnTo>
                    <a:pt x="503314" y="561890"/>
                  </a:lnTo>
                  <a:cubicBezTo>
                    <a:pt x="484550" y="544935"/>
                    <a:pt x="462642" y="536363"/>
                    <a:pt x="445878" y="519218"/>
                  </a:cubicBezTo>
                  <a:cubicBezTo>
                    <a:pt x="390919" y="462734"/>
                    <a:pt x="348628" y="464068"/>
                    <a:pt x="275571" y="449114"/>
                  </a:cubicBezTo>
                  <a:cubicBezTo>
                    <a:pt x="219755" y="437684"/>
                    <a:pt x="163938" y="425777"/>
                    <a:pt x="108312" y="413395"/>
                  </a:cubicBezTo>
                  <a:cubicBezTo>
                    <a:pt x="85643" y="408347"/>
                    <a:pt x="61640" y="406823"/>
                    <a:pt x="40970" y="395393"/>
                  </a:cubicBezTo>
                  <a:cubicBezTo>
                    <a:pt x="34398" y="391773"/>
                    <a:pt x="28493" y="386344"/>
                    <a:pt x="25826" y="379296"/>
                  </a:cubicBezTo>
                  <a:cubicBezTo>
                    <a:pt x="22111" y="369580"/>
                    <a:pt x="25064" y="358150"/>
                    <a:pt x="31731" y="350149"/>
                  </a:cubicBezTo>
                  <a:cubicBezTo>
                    <a:pt x="41256" y="338719"/>
                    <a:pt x="56496" y="336338"/>
                    <a:pt x="70212" y="333861"/>
                  </a:cubicBezTo>
                  <a:cubicBezTo>
                    <a:pt x="80690" y="331956"/>
                    <a:pt x="98406" y="327194"/>
                    <a:pt x="108598" y="332242"/>
                  </a:cubicBezTo>
                  <a:cubicBezTo>
                    <a:pt x="82023" y="319098"/>
                    <a:pt x="12205" y="290237"/>
                    <a:pt x="2013" y="259662"/>
                  </a:cubicBezTo>
                  <a:cubicBezTo>
                    <a:pt x="-14751" y="209084"/>
                    <a:pt x="77927" y="223848"/>
                    <a:pt x="104407" y="227753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1" name="Graphic 2">
              <a:extLst>
                <a:ext uri="{FF2B5EF4-FFF2-40B4-BE49-F238E27FC236}">
                  <a16:creationId xmlns:a16="http://schemas.microsoft.com/office/drawing/2014/main" id="{16958094-0C94-0AF6-455E-5F2FD6EEDA65}"/>
                </a:ext>
              </a:extLst>
            </p:cNvPr>
            <p:cNvGrpSpPr/>
            <p:nvPr/>
          </p:nvGrpSpPr>
          <p:grpSpPr>
            <a:xfrm>
              <a:off x="3731958" y="1813982"/>
              <a:ext cx="496823" cy="427665"/>
              <a:chOff x="3037078" y="2613850"/>
              <a:chExt cx="496823" cy="427665"/>
            </a:xfrm>
            <a:solidFill>
              <a:srgbClr val="515150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2F73664-1C12-78C5-FC4A-B1BF993F16C9}"/>
                  </a:ext>
                </a:extLst>
              </p:cNvPr>
              <p:cNvSpPr/>
              <p:nvPr/>
            </p:nvSpPr>
            <p:spPr>
              <a:xfrm>
                <a:off x="3198526" y="2754153"/>
                <a:ext cx="82867" cy="118273"/>
              </a:xfrm>
              <a:custGeom>
                <a:avLst/>
                <a:gdLst>
                  <a:gd name="connsiteX0" fmla="*/ 95 w 82867"/>
                  <a:gd name="connsiteY0" fmla="*/ 106871 h 118273"/>
                  <a:gd name="connsiteX1" fmla="*/ 12954 w 82867"/>
                  <a:gd name="connsiteY1" fmla="*/ 91821 h 118273"/>
                  <a:gd name="connsiteX2" fmla="*/ 29908 w 82867"/>
                  <a:gd name="connsiteY2" fmla="*/ 97727 h 118273"/>
                  <a:gd name="connsiteX3" fmla="*/ 63151 w 82867"/>
                  <a:gd name="connsiteY3" fmla="*/ 0 h 118273"/>
                  <a:gd name="connsiteX4" fmla="*/ 82867 w 82867"/>
                  <a:gd name="connsiteY4" fmla="*/ 1715 h 118273"/>
                  <a:gd name="connsiteX5" fmla="*/ 37338 w 82867"/>
                  <a:gd name="connsiteY5" fmla="*/ 116110 h 118273"/>
                  <a:gd name="connsiteX6" fmla="*/ 0 w 82867"/>
                  <a:gd name="connsiteY6" fmla="*/ 106966 h 11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867" h="118273">
                    <a:moveTo>
                      <a:pt x="95" y="106871"/>
                    </a:moveTo>
                    <a:lnTo>
                      <a:pt x="12954" y="91821"/>
                    </a:lnTo>
                    <a:cubicBezTo>
                      <a:pt x="23146" y="100489"/>
                      <a:pt x="28289" y="98393"/>
                      <a:pt x="29908" y="97727"/>
                    </a:cubicBezTo>
                    <a:cubicBezTo>
                      <a:pt x="47530" y="90488"/>
                      <a:pt x="60008" y="36195"/>
                      <a:pt x="63151" y="0"/>
                    </a:cubicBezTo>
                    <a:lnTo>
                      <a:pt x="82867" y="1715"/>
                    </a:lnTo>
                    <a:cubicBezTo>
                      <a:pt x="81439" y="18288"/>
                      <a:pt x="72390" y="101727"/>
                      <a:pt x="37338" y="116110"/>
                    </a:cubicBezTo>
                    <a:cubicBezTo>
                      <a:pt x="29146" y="119444"/>
                      <a:pt x="16002" y="120586"/>
                      <a:pt x="0" y="106966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BA1AA02C-9A94-4CAF-CAA4-0F7CA1CF456E}"/>
                  </a:ext>
                </a:extLst>
              </p:cNvPr>
              <p:cNvGrpSpPr/>
              <p:nvPr/>
            </p:nvGrpSpPr>
            <p:grpSpPr>
              <a:xfrm>
                <a:off x="3037078" y="2613850"/>
                <a:ext cx="496823" cy="167407"/>
                <a:chOff x="3037078" y="2613850"/>
                <a:chExt cx="496823" cy="167407"/>
              </a:xfrm>
              <a:solidFill>
                <a:srgbClr val="51515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0C0D5AD-65F8-E73F-35F0-28AA234E7340}"/>
                    </a:ext>
                  </a:extLst>
                </p:cNvPr>
                <p:cNvSpPr/>
                <p:nvPr/>
              </p:nvSpPr>
              <p:spPr>
                <a:xfrm>
                  <a:off x="3355403" y="2707957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4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43CDF7CA-B7C8-2A25-A614-33D4529235B2}"/>
                    </a:ext>
                  </a:extLst>
                </p:cNvPr>
                <p:cNvSpPr/>
                <p:nvPr/>
              </p:nvSpPr>
              <p:spPr>
                <a:xfrm>
                  <a:off x="3037078" y="2613850"/>
                  <a:ext cx="178498" cy="73300"/>
                </a:xfrm>
                <a:custGeom>
                  <a:avLst/>
                  <a:gdLst>
                    <a:gd name="connsiteX0" fmla="*/ 178498 w 178498"/>
                    <a:gd name="connsiteY0" fmla="*/ 65151 h 73300"/>
                    <a:gd name="connsiteX1" fmla="*/ 172498 w 178498"/>
                    <a:gd name="connsiteY1" fmla="*/ 46292 h 73300"/>
                    <a:gd name="connsiteX2" fmla="*/ 15526 w 178498"/>
                    <a:gd name="connsiteY2" fmla="*/ 0 h 73300"/>
                    <a:gd name="connsiteX3" fmla="*/ 0 w 178498"/>
                    <a:gd name="connsiteY3" fmla="*/ 12287 h 73300"/>
                    <a:gd name="connsiteX4" fmla="*/ 178498 w 178498"/>
                    <a:gd name="connsiteY4" fmla="*/ 65151 h 7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98" h="73300">
                      <a:moveTo>
                        <a:pt x="178498" y="65151"/>
                      </a:moveTo>
                      <a:lnTo>
                        <a:pt x="172498" y="46292"/>
                      </a:lnTo>
                      <a:cubicBezTo>
                        <a:pt x="77724" y="76581"/>
                        <a:pt x="18097" y="3143"/>
                        <a:pt x="15526" y="0"/>
                      </a:cubicBezTo>
                      <a:lnTo>
                        <a:pt x="0" y="12287"/>
                      </a:lnTo>
                      <a:cubicBezTo>
                        <a:pt x="667" y="13145"/>
                        <a:pt x="70485" y="99727"/>
                        <a:pt x="178498" y="65151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478CCB1-4E39-0E15-29A1-FE9FCE2A33B0}"/>
                  </a:ext>
                </a:extLst>
              </p:cNvPr>
              <p:cNvSpPr/>
              <p:nvPr/>
            </p:nvSpPr>
            <p:spPr>
              <a:xfrm>
                <a:off x="3069082" y="2940177"/>
                <a:ext cx="260699" cy="101339"/>
              </a:xfrm>
              <a:custGeom>
                <a:avLst/>
                <a:gdLst>
                  <a:gd name="connsiteX0" fmla="*/ 260604 w 260699"/>
                  <a:gd name="connsiteY0" fmla="*/ 89440 h 101339"/>
                  <a:gd name="connsiteX1" fmla="*/ 254603 w 260699"/>
                  <a:gd name="connsiteY1" fmla="*/ 70580 h 101339"/>
                  <a:gd name="connsiteX2" fmla="*/ 15526 w 260699"/>
                  <a:gd name="connsiteY2" fmla="*/ 0 h 101339"/>
                  <a:gd name="connsiteX3" fmla="*/ 0 w 260699"/>
                  <a:gd name="connsiteY3" fmla="*/ 12287 h 101339"/>
                  <a:gd name="connsiteX4" fmla="*/ 260699 w 260699"/>
                  <a:gd name="connsiteY4" fmla="*/ 89440 h 10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99" h="101339">
                    <a:moveTo>
                      <a:pt x="260604" y="89440"/>
                    </a:moveTo>
                    <a:lnTo>
                      <a:pt x="254603" y="70580"/>
                    </a:lnTo>
                    <a:cubicBezTo>
                      <a:pt x="110109" y="116872"/>
                      <a:pt x="19336" y="4858"/>
                      <a:pt x="15526" y="0"/>
                    </a:cubicBezTo>
                    <a:lnTo>
                      <a:pt x="0" y="12287"/>
                    </a:lnTo>
                    <a:cubicBezTo>
                      <a:pt x="1048" y="13525"/>
                      <a:pt x="102870" y="139922"/>
                      <a:pt x="260699" y="8944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361EA50-0B95-9DF1-8212-109582C09307}"/>
                </a:ext>
              </a:extLst>
            </p:cNvPr>
            <p:cNvSpPr/>
            <p:nvPr/>
          </p:nvSpPr>
          <p:spPr>
            <a:xfrm>
              <a:off x="3493071" y="4351251"/>
              <a:ext cx="306800" cy="411099"/>
            </a:xfrm>
            <a:custGeom>
              <a:avLst/>
              <a:gdLst>
                <a:gd name="connsiteX0" fmla="*/ 166021 w 306800"/>
                <a:gd name="connsiteY0" fmla="*/ 390335 h 411099"/>
                <a:gd name="connsiteX1" fmla="*/ 0 w 306800"/>
                <a:gd name="connsiteY1" fmla="*/ 411099 h 411099"/>
                <a:gd name="connsiteX2" fmla="*/ 144494 w 306800"/>
                <a:gd name="connsiteY2" fmla="*/ 0 h 411099"/>
                <a:gd name="connsiteX3" fmla="*/ 306800 w 306800"/>
                <a:gd name="connsiteY3" fmla="*/ 40481 h 411099"/>
                <a:gd name="connsiteX4" fmla="*/ 166021 w 306800"/>
                <a:gd name="connsiteY4" fmla="*/ 390335 h 41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800" h="411099">
                  <a:moveTo>
                    <a:pt x="166021" y="390335"/>
                  </a:moveTo>
                  <a:lnTo>
                    <a:pt x="0" y="411099"/>
                  </a:lnTo>
                  <a:lnTo>
                    <a:pt x="144494" y="0"/>
                  </a:lnTo>
                  <a:lnTo>
                    <a:pt x="306800" y="40481"/>
                  </a:lnTo>
                  <a:lnTo>
                    <a:pt x="166021" y="390335"/>
                  </a:lnTo>
                  <a:close/>
                </a:path>
              </a:pathLst>
            </a:custGeom>
            <a:solidFill>
              <a:srgbClr val="FA9E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91B6EA-EC9B-5DA0-6E94-3CBC5CCA22AF}"/>
                </a:ext>
              </a:extLst>
            </p:cNvPr>
            <p:cNvSpPr/>
            <p:nvPr/>
          </p:nvSpPr>
          <p:spPr>
            <a:xfrm>
              <a:off x="3477735" y="1756642"/>
              <a:ext cx="188023" cy="188023"/>
            </a:xfrm>
            <a:custGeom>
              <a:avLst/>
              <a:gdLst>
                <a:gd name="connsiteX0" fmla="*/ 188024 w 188023"/>
                <a:gd name="connsiteY0" fmla="*/ 94012 h 188023"/>
                <a:gd name="connsiteX1" fmla="*/ 94012 w 188023"/>
                <a:gd name="connsiteY1" fmla="*/ 188024 h 188023"/>
                <a:gd name="connsiteX2" fmla="*/ 0 w 188023"/>
                <a:gd name="connsiteY2" fmla="*/ 94012 h 188023"/>
                <a:gd name="connsiteX3" fmla="*/ 94012 w 188023"/>
                <a:gd name="connsiteY3" fmla="*/ 0 h 188023"/>
                <a:gd name="connsiteX4" fmla="*/ 188024 w 188023"/>
                <a:gd name="connsiteY4" fmla="*/ 94012 h 18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23" h="188023">
                  <a:moveTo>
                    <a:pt x="188024" y="94012"/>
                  </a:moveTo>
                  <a:cubicBezTo>
                    <a:pt x="188024" y="145933"/>
                    <a:pt x="145933" y="188024"/>
                    <a:pt x="94012" y="188024"/>
                  </a:cubicBezTo>
                  <a:cubicBezTo>
                    <a:pt x="42091" y="188024"/>
                    <a:pt x="0" y="145933"/>
                    <a:pt x="0" y="94012"/>
                  </a:cubicBezTo>
                  <a:cubicBezTo>
                    <a:pt x="0" y="42090"/>
                    <a:pt x="42091" y="0"/>
                    <a:pt x="94012" y="0"/>
                  </a:cubicBezTo>
                  <a:cubicBezTo>
                    <a:pt x="145933" y="0"/>
                    <a:pt x="188024" y="42090"/>
                    <a:pt x="188024" y="9401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3653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7777EC84-A7B1-9810-EA0A-757305403C65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dk1"/>
                </a:solidFill>
                <a:latin typeface="Rubik" panose="00000500000000000000" pitchFamily="2" charset="-79"/>
                <a:ea typeface="Bellefair"/>
                <a:cs typeface="Rubik" panose="00000500000000000000" pitchFamily="2" charset="-79"/>
                <a:sym typeface="Bellefair"/>
              </a:rPr>
              <a:t>Sources:</a:t>
            </a:r>
            <a:endParaRPr sz="4400" dirty="0">
              <a:solidFill>
                <a:schemeClr val="dk1"/>
              </a:solidFill>
              <a:latin typeface="Rubik" panose="00000500000000000000" pitchFamily="2" charset="-79"/>
              <a:ea typeface="Bellefair"/>
              <a:cs typeface="Rubik" panose="00000500000000000000" pitchFamily="2" charset="-79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F594D760-E6B8-781B-4897-9CD08215E985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1632F80-FE14-D5BB-9F9F-92E3C15FF7AE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702F760C-95D0-D013-8A45-E8EBC386F047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445BFDFA-9A2F-8481-6BF2-CA0101A3048D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8A095334-0F6D-965E-4449-1EF91B447458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9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C4484A-2789-6C72-A350-AE0354D788B2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996813-2B2C-F60F-9FED-17A4CC2AA95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4737CBE-8562-EA02-52A0-1ACCCD486877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849D629-0D3F-AEC7-C5C6-C7C894E6E9B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275A04-E984-45B4-BD59-8866CF685DBD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150F07-FE75-EFAC-7E94-F07219413742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D57E3F-C338-445E-1BF8-797882A168BD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7A890F3-09CB-AABF-F2BD-A8839F4D2163}"/>
              </a:ext>
            </a:extLst>
          </p:cNvPr>
          <p:cNvGrpSpPr/>
          <p:nvPr/>
        </p:nvGrpSpPr>
        <p:grpSpPr>
          <a:xfrm>
            <a:off x="1114012" y="-257775"/>
            <a:ext cx="690649" cy="3369856"/>
            <a:chOff x="1114012" y="-257775"/>
            <a:chExt cx="690649" cy="3369856"/>
          </a:xfrm>
        </p:grpSpPr>
        <p:grpSp>
          <p:nvGrpSpPr>
            <p:cNvPr id="10" name="Graphic 1009">
              <a:extLst>
                <a:ext uri="{FF2B5EF4-FFF2-40B4-BE49-F238E27FC236}">
                  <a16:creationId xmlns:a16="http://schemas.microsoft.com/office/drawing/2014/main" id="{325F5B71-B544-C83C-5F46-B4A551442289}"/>
                </a:ext>
              </a:extLst>
            </p:cNvPr>
            <p:cNvGrpSpPr/>
            <p:nvPr/>
          </p:nvGrpSpPr>
          <p:grpSpPr>
            <a:xfrm>
              <a:off x="1359522" y="-257775"/>
              <a:ext cx="62687" cy="2976369"/>
              <a:chOff x="2442351" y="803811"/>
              <a:chExt cx="47991" cy="227859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D8260E8-73BD-28D5-F1EA-8A7E66D03B2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3166BAF-1908-8494-6214-15FA9908CEB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6" name="Graphic 1009">
              <a:extLst>
                <a:ext uri="{FF2B5EF4-FFF2-40B4-BE49-F238E27FC236}">
                  <a16:creationId xmlns:a16="http://schemas.microsoft.com/office/drawing/2014/main" id="{9A41561A-3681-3AE9-F7F3-5DFE5BC54148}"/>
                </a:ext>
              </a:extLst>
            </p:cNvPr>
            <p:cNvGrpSpPr/>
            <p:nvPr/>
          </p:nvGrpSpPr>
          <p:grpSpPr>
            <a:xfrm>
              <a:off x="1120430" y="975614"/>
              <a:ext cx="470787" cy="476994"/>
              <a:chOff x="2259311" y="1748046"/>
              <a:chExt cx="360416" cy="36516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2A46A19-0F18-4322-5C7B-5E82FC2B79D2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6D23AD7-E7CE-79FA-8FE5-EF654E00CC3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9" name="Graphic 1009">
              <a:extLst>
                <a:ext uri="{FF2B5EF4-FFF2-40B4-BE49-F238E27FC236}">
                  <a16:creationId xmlns:a16="http://schemas.microsoft.com/office/drawing/2014/main" id="{5C9EF82F-7D44-6218-82A8-32C1B0768746}"/>
                </a:ext>
              </a:extLst>
            </p:cNvPr>
            <p:cNvGrpSpPr/>
            <p:nvPr/>
          </p:nvGrpSpPr>
          <p:grpSpPr>
            <a:xfrm>
              <a:off x="1114012" y="2556312"/>
              <a:ext cx="690649" cy="555769"/>
              <a:chOff x="2254399" y="2958167"/>
              <a:chExt cx="528734" cy="425475"/>
            </a:xfrm>
          </p:grpSpPr>
          <p:grpSp>
            <p:nvGrpSpPr>
              <p:cNvPr id="20" name="Graphic 1009">
                <a:extLst>
                  <a:ext uri="{FF2B5EF4-FFF2-40B4-BE49-F238E27FC236}">
                    <a16:creationId xmlns:a16="http://schemas.microsoft.com/office/drawing/2014/main" id="{181FD6CA-0B6E-42CB-CD6E-DC852B6E7CF4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102C2D2-D975-EB2C-36D8-819B5D6E6FA3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5476EC2-66C1-8DDC-240D-DE1CE32644DA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CBC81F2-5895-E5DB-33A2-865F77DC948C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1" name="Graphic 1009">
                <a:extLst>
                  <a:ext uri="{FF2B5EF4-FFF2-40B4-BE49-F238E27FC236}">
                    <a16:creationId xmlns:a16="http://schemas.microsoft.com/office/drawing/2014/main" id="{CED150E6-4EAC-0EE2-02D1-A3DAF99052FF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A9E356C-73E7-53FD-038B-1852AFEFD564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BE91E7C-2D0E-BF9A-604B-8B1EEED4214C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6417620-41AF-933F-EE8C-085742DB3DD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6A9B16-4E84-01E6-E7C9-691954E7F551}"/>
              </a:ext>
            </a:extLst>
          </p:cNvPr>
          <p:cNvGrpSpPr/>
          <p:nvPr/>
        </p:nvGrpSpPr>
        <p:grpSpPr>
          <a:xfrm>
            <a:off x="2676587" y="-257775"/>
            <a:ext cx="940679" cy="4503411"/>
            <a:chOff x="2676587" y="-257775"/>
            <a:chExt cx="940679" cy="4503411"/>
          </a:xfrm>
        </p:grpSpPr>
        <p:grpSp>
          <p:nvGrpSpPr>
            <p:cNvPr id="13" name="Graphic 1009">
              <a:extLst>
                <a:ext uri="{FF2B5EF4-FFF2-40B4-BE49-F238E27FC236}">
                  <a16:creationId xmlns:a16="http://schemas.microsoft.com/office/drawing/2014/main" id="{47230DFE-2BBF-2A1C-E843-0C7D7CB16AC2}"/>
                </a:ext>
              </a:extLst>
            </p:cNvPr>
            <p:cNvGrpSpPr/>
            <p:nvPr/>
          </p:nvGrpSpPr>
          <p:grpSpPr>
            <a:xfrm>
              <a:off x="3126512" y="-257775"/>
              <a:ext cx="62687" cy="4128764"/>
              <a:chOff x="3795090" y="803811"/>
              <a:chExt cx="47991" cy="316082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F226A00-C7DB-E774-E39C-5C157A086179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49A679-CC0D-F09C-7ACF-F891106CDDF7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" name="Graphic 1009">
              <a:extLst>
                <a:ext uri="{FF2B5EF4-FFF2-40B4-BE49-F238E27FC236}">
                  <a16:creationId xmlns:a16="http://schemas.microsoft.com/office/drawing/2014/main" id="{242314B6-C0A6-7A5E-75B7-BE2FA465E5A4}"/>
                </a:ext>
              </a:extLst>
            </p:cNvPr>
            <p:cNvGrpSpPr/>
            <p:nvPr/>
          </p:nvGrpSpPr>
          <p:grpSpPr>
            <a:xfrm>
              <a:off x="2880140" y="509969"/>
              <a:ext cx="676663" cy="806048"/>
              <a:chOff x="3606477" y="1391566"/>
              <a:chExt cx="518027" cy="617079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A776288-625D-A8D4-F42C-8828D7CBA4D9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96F4F2-FEA5-DF4A-CFB0-A8177ED025B6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C85C14-FC4D-8AC9-58AA-67C8418178E8}"/>
                </a:ext>
              </a:extLst>
            </p:cNvPr>
            <p:cNvGrpSpPr/>
            <p:nvPr/>
          </p:nvGrpSpPr>
          <p:grpSpPr>
            <a:xfrm>
              <a:off x="2676587" y="3264229"/>
              <a:ext cx="940679" cy="981407"/>
              <a:chOff x="2676587" y="4526972"/>
              <a:chExt cx="940679" cy="981407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F0D074-7B10-2FCD-CC03-BCD0585B8721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496F3-F69B-76EB-4306-91CBBEC0339E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DB28707-928C-92F9-36E3-BC37E789C7E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95B4F3-C40D-9764-BD88-B2D691D7381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9B57F67-542D-FF25-1F74-A6ED7A7E4696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C937ECB-8AAB-2D2E-9812-52EA6294F20D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EB77E84-B9C5-6E78-4F01-4CD615836C6B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B56B65F-4036-0B0E-C119-0F66DD90BBEE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B741FE-736E-3DF9-22FE-BF162A59027E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EE90C7B-7655-9679-E91E-6C9AD10D2162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7469ECF-2863-12E6-BE44-A55A2735616E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F309AEB-8D9C-0E1C-7D8B-A321B5996631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552217-8376-6979-8E0F-8D264C093175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DC741B-D335-D3C1-D9D0-798E25C17DDD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AAA7BB-C7F2-A48B-B10C-077FA7BB1735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7" name="Graphic 1009">
                <a:extLst>
                  <a:ext uri="{FF2B5EF4-FFF2-40B4-BE49-F238E27FC236}">
                    <a16:creationId xmlns:a16="http://schemas.microsoft.com/office/drawing/2014/main" id="{48B09AE6-7DA8-E6A3-83C1-DA61F07C46E1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61" name="Graphic 1009">
                  <a:extLst>
                    <a:ext uri="{FF2B5EF4-FFF2-40B4-BE49-F238E27FC236}">
                      <a16:creationId xmlns:a16="http://schemas.microsoft.com/office/drawing/2014/main" id="{A03792B4-5804-9A03-EB4A-ED4DA94C1840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838B85D-9D21-F29C-0659-1A3EA1744BD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A269C481-958A-D576-0C60-AFE59C0563B6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E3C6B6-E653-3404-127A-7F8321EAF5B7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B772-CA48-6C89-20AC-B96A0E6BFE5A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ACA4DD3-485D-483C-50AB-1EBF77BC4E89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9A718BB-C2CD-24D6-035B-20CE256118D1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023528B-24B5-A04D-4035-B04714E76176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1" name="Graphic 1009">
                <a:extLst>
                  <a:ext uri="{FF2B5EF4-FFF2-40B4-BE49-F238E27FC236}">
                    <a16:creationId xmlns:a16="http://schemas.microsoft.com/office/drawing/2014/main" id="{58AC7F72-CC87-8A46-A815-94F287256EF8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6CA1FA6-E54E-2369-825D-73E9CC7BB2B6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5668FBA-CD8F-F212-3AF5-7DBAD51532CE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128D7E-2CE5-828A-8B18-C1B6F74C3267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0190DFE-C3C8-5870-9B06-9C5321BA47A0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3E6C46A-4033-A20A-9404-FBED20BD8E1D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1417FDBD-5944-9167-0A9E-F807FD64F98A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F6D6BA-5770-4E24-88A2-23B527FA45F3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F9FF401-0FF2-2C1A-2A51-D16326ECCA7C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18C578F6-4A34-2797-DED5-63A41BC9B2C1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F4A9AA3-82BB-3F14-F401-580AF01C135D}"/>
              </a:ext>
            </a:extLst>
          </p:cNvPr>
          <p:cNvGrpSpPr/>
          <p:nvPr/>
        </p:nvGrpSpPr>
        <p:grpSpPr>
          <a:xfrm>
            <a:off x="8352672" y="-257775"/>
            <a:ext cx="1580596" cy="4417256"/>
            <a:chOff x="8352672" y="-257775"/>
            <a:chExt cx="1580596" cy="4417256"/>
          </a:xfrm>
        </p:grpSpPr>
        <p:grpSp>
          <p:nvGrpSpPr>
            <p:cNvPr id="69" name="Graphic 1009">
              <a:extLst>
                <a:ext uri="{FF2B5EF4-FFF2-40B4-BE49-F238E27FC236}">
                  <a16:creationId xmlns:a16="http://schemas.microsoft.com/office/drawing/2014/main" id="{19CC74C7-4609-024E-4F0A-B624E0DFC6FE}"/>
                </a:ext>
              </a:extLst>
            </p:cNvPr>
            <p:cNvGrpSpPr/>
            <p:nvPr/>
          </p:nvGrpSpPr>
          <p:grpSpPr>
            <a:xfrm>
              <a:off x="9116552" y="-257775"/>
              <a:ext cx="62687" cy="3482137"/>
              <a:chOff x="8380832" y="803811"/>
              <a:chExt cx="47991" cy="26657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EEFB272-1D0C-A723-B6F3-E88F32F4CDAD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AFA6892-2E50-9F39-ADF1-22C14891A93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1814F9BA-7CA6-FE97-506E-05AB395DA2B8}"/>
                </a:ext>
              </a:extLst>
            </p:cNvPr>
            <p:cNvGrpSpPr/>
            <p:nvPr/>
          </p:nvGrpSpPr>
          <p:grpSpPr>
            <a:xfrm>
              <a:off x="8352672" y="448152"/>
              <a:ext cx="1580596" cy="861286"/>
              <a:chOff x="7796035" y="1344241"/>
              <a:chExt cx="1210043" cy="659367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58AC5D-FA29-0DA3-8BAD-4F0791345238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971E36-209C-55AC-81FD-69E3FE1D5243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5" name="Graphic 1009">
              <a:extLst>
                <a:ext uri="{FF2B5EF4-FFF2-40B4-BE49-F238E27FC236}">
                  <a16:creationId xmlns:a16="http://schemas.microsoft.com/office/drawing/2014/main" id="{DEBA172A-265F-ECC9-87D7-07DD9A08C5EE}"/>
                </a:ext>
              </a:extLst>
            </p:cNvPr>
            <p:cNvGrpSpPr/>
            <p:nvPr/>
          </p:nvGrpSpPr>
          <p:grpSpPr>
            <a:xfrm>
              <a:off x="8735510" y="3053832"/>
              <a:ext cx="993062" cy="1105649"/>
              <a:chOff x="8089121" y="3339049"/>
              <a:chExt cx="760250" cy="846442"/>
            </a:xfrm>
          </p:grpSpPr>
          <p:grpSp>
            <p:nvGrpSpPr>
              <p:cNvPr id="76" name="Graphic 1009">
                <a:extLst>
                  <a:ext uri="{FF2B5EF4-FFF2-40B4-BE49-F238E27FC236}">
                    <a16:creationId xmlns:a16="http://schemas.microsoft.com/office/drawing/2014/main" id="{19212320-84BA-6AA2-C85F-67C55BE7CA22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53C8631-687A-90DE-8179-D9E166A3E21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0E4B6B7-B9FD-DA4E-2D78-47D6D0569ABE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13D7DA8-CDF8-80FB-31D1-C257EC3A8727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2CCB3319-A156-D9A7-3BCB-5ADE70E00CEB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273946-9E70-7A65-367C-DC96D7CC2227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F57FBCC-ACA8-E84C-CC9D-3EBEB00E3C32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942336E-175C-4F64-B788-A0625FF5DE46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9E426FE-F19C-645A-6B09-7B1ED752E079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7" name="Graphic 1009">
                <a:extLst>
                  <a:ext uri="{FF2B5EF4-FFF2-40B4-BE49-F238E27FC236}">
                    <a16:creationId xmlns:a16="http://schemas.microsoft.com/office/drawing/2014/main" id="{5F312F68-FB06-2F0F-0A4F-6F2E3ECD04E5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904E95BF-BBDD-2C20-9C36-CBF99F47DA21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9F85649-6A87-E3B5-BBA9-73EAEEC6AC4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7133734-753A-DC40-A4AD-5367636EE15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AF43347-9E78-567E-FCD3-5B3888C7D762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0BFCAB6-20AD-A52D-1767-E3127D326DB0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83" name="Graphic 1009">
                  <a:extLst>
                    <a:ext uri="{FF2B5EF4-FFF2-40B4-BE49-F238E27FC236}">
                      <a16:creationId xmlns:a16="http://schemas.microsoft.com/office/drawing/2014/main" id="{D29D3FF5-9349-548E-A8D6-3C7F3BE6916E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9E73B77A-B899-AACB-BAE3-2CF74CA6DAFF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D92FF3AC-0F3D-9A76-B56C-50B604D547A9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FD067BA0-634C-203D-ADED-8855585293CE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409EDA-B5C3-01A7-77A8-53ACCE568A4A}"/>
              </a:ext>
            </a:extLst>
          </p:cNvPr>
          <p:cNvGrpSpPr/>
          <p:nvPr/>
        </p:nvGrpSpPr>
        <p:grpSpPr>
          <a:xfrm>
            <a:off x="10637483" y="-257775"/>
            <a:ext cx="655874" cy="3374301"/>
            <a:chOff x="10637483" y="-257775"/>
            <a:chExt cx="655874" cy="3374301"/>
          </a:xfrm>
        </p:grpSpPr>
        <p:grpSp>
          <p:nvGrpSpPr>
            <p:cNvPr id="66" name="Graphic 1009">
              <a:extLst>
                <a:ext uri="{FF2B5EF4-FFF2-40B4-BE49-F238E27FC236}">
                  <a16:creationId xmlns:a16="http://schemas.microsoft.com/office/drawing/2014/main" id="{9689AE1E-FDBC-F500-96FD-E487879C1B09}"/>
                </a:ext>
              </a:extLst>
            </p:cNvPr>
            <p:cNvGrpSpPr/>
            <p:nvPr/>
          </p:nvGrpSpPr>
          <p:grpSpPr>
            <a:xfrm>
              <a:off x="10883542" y="-257775"/>
              <a:ext cx="62687" cy="2976369"/>
              <a:chOff x="9733571" y="803811"/>
              <a:chExt cx="47991" cy="2278593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21CAFC-BC06-D650-840E-3DB0A15C6AF8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F6DBA11-BF66-A4CC-6012-8140F4BE2C53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5" name="Graphic 1009">
              <a:extLst>
                <a:ext uri="{FF2B5EF4-FFF2-40B4-BE49-F238E27FC236}">
                  <a16:creationId xmlns:a16="http://schemas.microsoft.com/office/drawing/2014/main" id="{E55804FC-646B-585F-9A06-9F72996E6359}"/>
                </a:ext>
              </a:extLst>
            </p:cNvPr>
            <p:cNvGrpSpPr/>
            <p:nvPr/>
          </p:nvGrpSpPr>
          <p:grpSpPr>
            <a:xfrm>
              <a:off x="10684739" y="548251"/>
              <a:ext cx="608618" cy="676316"/>
              <a:chOff x="9581375" y="1420873"/>
              <a:chExt cx="465934" cy="517761"/>
            </a:xfrm>
          </p:grpSpPr>
          <p:grpSp>
            <p:nvGrpSpPr>
              <p:cNvPr id="96" name="Graphic 1009">
                <a:extLst>
                  <a:ext uri="{FF2B5EF4-FFF2-40B4-BE49-F238E27FC236}">
                    <a16:creationId xmlns:a16="http://schemas.microsoft.com/office/drawing/2014/main" id="{CBAE99C2-A7D8-B742-219D-C52318D152E0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919D5C3-BC2F-CDC2-F6CF-49639B97F084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EB3DC706-573E-A15E-32B1-138A647739AA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5B0294F-2935-6246-36AB-892445DB2501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67CE322-EE73-856F-B769-212E5E3AD2B7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1009">
                <a:extLst>
                  <a:ext uri="{FF2B5EF4-FFF2-40B4-BE49-F238E27FC236}">
                    <a16:creationId xmlns:a16="http://schemas.microsoft.com/office/drawing/2014/main" id="{E3695AF5-5AEC-46E7-9211-DB2F64F28919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BB2AC93-87E3-A8DE-8F0E-2E44310F0CE0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007BABEB-E2CE-A8D2-6549-F30C7A28D86F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00" name="Graphic 1009">
                  <a:extLst>
                    <a:ext uri="{FF2B5EF4-FFF2-40B4-BE49-F238E27FC236}">
                      <a16:creationId xmlns:a16="http://schemas.microsoft.com/office/drawing/2014/main" id="{730F9013-BB0B-2FEA-049E-58F98C2F069D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BDEE8965-1E86-996F-CE23-0C9F56092A09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44DEA5B-C77A-69EE-758C-D7C97D7AF890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07" name="Graphic 1009">
              <a:extLst>
                <a:ext uri="{FF2B5EF4-FFF2-40B4-BE49-F238E27FC236}">
                  <a16:creationId xmlns:a16="http://schemas.microsoft.com/office/drawing/2014/main" id="{9219A2CC-3603-611A-7304-010E393E906F}"/>
                </a:ext>
              </a:extLst>
            </p:cNvPr>
            <p:cNvGrpSpPr/>
            <p:nvPr/>
          </p:nvGrpSpPr>
          <p:grpSpPr>
            <a:xfrm rot="20700000">
              <a:off x="10637483" y="2555654"/>
              <a:ext cx="586145" cy="560872"/>
              <a:chOff x="9515774" y="2957664"/>
              <a:chExt cx="448730" cy="429382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7D97E17-4304-E21B-D014-FB876609AD49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785999-2A90-668D-680B-40F7C8F24B7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61ADB0-752E-1259-0982-FAD76311ED4C}"/>
              </a:ext>
            </a:extLst>
          </p:cNvPr>
          <p:cNvSpPr txBox="1"/>
          <p:nvPr/>
        </p:nvSpPr>
        <p:spPr>
          <a:xfrm>
            <a:off x="3715380" y="2331736"/>
            <a:ext cx="4761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Thank You 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C4DFC2-7346-6DB6-BE45-48E6592608D9}"/>
              </a:ext>
            </a:extLst>
          </p:cNvPr>
          <p:cNvSpPr txBox="1"/>
          <p:nvPr/>
        </p:nvSpPr>
        <p:spPr>
          <a:xfrm>
            <a:off x="4153997" y="3665580"/>
            <a:ext cx="3884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did baby corn say to momma corn????</a:t>
            </a:r>
          </a:p>
          <a:p>
            <a:pPr algn="ctr"/>
            <a:endParaRPr lang="en-IN" sz="1400" b="1" i="1" dirty="0">
              <a:solidFill>
                <a:srgbClr val="12265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1400" b="1" i="1" dirty="0">
                <a:solidFill>
                  <a:srgbClr val="1226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“Where’s Popcorn?” </a:t>
            </a:r>
          </a:p>
        </p:txBody>
      </p:sp>
    </p:spTree>
    <p:extLst>
      <p:ext uri="{BB962C8B-B14F-4D97-AF65-F5344CB8AC3E}">
        <p14:creationId xmlns:p14="http://schemas.microsoft.com/office/powerpoint/2010/main" val="365688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DD0C-1ED1-48A4-BF07-022AD57780A3}"/>
              </a:ext>
            </a:extLst>
          </p:cNvPr>
          <p:cNvSpPr txBox="1"/>
          <p:nvPr/>
        </p:nvSpPr>
        <p:spPr>
          <a:xfrm>
            <a:off x="4375936" y="3075057"/>
            <a:ext cx="35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Lovely Moments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4973B5-5820-2ECB-2415-7AF85E674890}"/>
              </a:ext>
            </a:extLst>
          </p:cNvPr>
          <p:cNvGrpSpPr/>
          <p:nvPr/>
        </p:nvGrpSpPr>
        <p:grpSpPr>
          <a:xfrm>
            <a:off x="3801216" y="999728"/>
            <a:ext cx="1977562" cy="1950293"/>
            <a:chOff x="3801216" y="999728"/>
            <a:chExt cx="1977562" cy="195029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3BAAC2-81C7-957E-E872-2B56C3693696}"/>
                </a:ext>
              </a:extLst>
            </p:cNvPr>
            <p:cNvSpPr/>
            <p:nvPr/>
          </p:nvSpPr>
          <p:spPr>
            <a:xfrm rot="20709488">
              <a:off x="3869279" y="1040522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DF3416-C7A5-E7EE-64B6-8837D05BF4E3}"/>
                </a:ext>
              </a:extLst>
            </p:cNvPr>
            <p:cNvSpPr/>
            <p:nvPr/>
          </p:nvSpPr>
          <p:spPr>
            <a:xfrm rot="20709488">
              <a:off x="3801216" y="99972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9F15D40-FEEE-BA5F-23A5-65D71D1C500F}"/>
              </a:ext>
            </a:extLst>
          </p:cNvPr>
          <p:cNvSpPr/>
          <p:nvPr/>
        </p:nvSpPr>
        <p:spPr>
          <a:xfrm rot="20709488">
            <a:off x="3963433" y="116194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1F8A2-DEB8-D26E-C109-5B2CF859F090}"/>
              </a:ext>
            </a:extLst>
          </p:cNvPr>
          <p:cNvGrpSpPr/>
          <p:nvPr/>
        </p:nvGrpSpPr>
        <p:grpSpPr>
          <a:xfrm>
            <a:off x="6481286" y="1040523"/>
            <a:ext cx="1953647" cy="1976189"/>
            <a:chOff x="6481286" y="1040523"/>
            <a:chExt cx="1953647" cy="197618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347E2C-5159-4D48-2EC1-6B8477F09114}"/>
                </a:ext>
              </a:extLst>
            </p:cNvPr>
            <p:cNvSpPr/>
            <p:nvPr/>
          </p:nvSpPr>
          <p:spPr>
            <a:xfrm rot="670602">
              <a:off x="6525434" y="1107213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BC8ECB-4368-2374-B1DC-D2C5330EA9DF}"/>
                </a:ext>
              </a:extLst>
            </p:cNvPr>
            <p:cNvSpPr/>
            <p:nvPr/>
          </p:nvSpPr>
          <p:spPr>
            <a:xfrm rot="670602">
              <a:off x="6481286" y="104052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490D247-C87D-4C1A-90A4-856A439F50EA}"/>
              </a:ext>
            </a:extLst>
          </p:cNvPr>
          <p:cNvSpPr/>
          <p:nvPr/>
        </p:nvSpPr>
        <p:spPr>
          <a:xfrm rot="670602">
            <a:off x="6643503" y="120274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6EB937-0466-F041-F0BE-8F2A1E00F419}"/>
              </a:ext>
            </a:extLst>
          </p:cNvPr>
          <p:cNvGrpSpPr/>
          <p:nvPr/>
        </p:nvGrpSpPr>
        <p:grpSpPr>
          <a:xfrm>
            <a:off x="9161355" y="1028145"/>
            <a:ext cx="1965157" cy="1947710"/>
            <a:chOff x="9161355" y="1028145"/>
            <a:chExt cx="1965157" cy="194771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3FAA1FC-F848-9D9E-1F49-DA023E920CEB}"/>
                </a:ext>
              </a:extLst>
            </p:cNvPr>
            <p:cNvSpPr/>
            <p:nvPr/>
          </p:nvSpPr>
          <p:spPr>
            <a:xfrm rot="21062028">
              <a:off x="9217013" y="1066356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E18EE0-954B-7A04-339C-7C22685F03F1}"/>
                </a:ext>
              </a:extLst>
            </p:cNvPr>
            <p:cNvSpPr/>
            <p:nvPr/>
          </p:nvSpPr>
          <p:spPr>
            <a:xfrm rot="21062028">
              <a:off x="9161355" y="102814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90E00-E011-ABC2-35B2-A407487DBDC8}"/>
              </a:ext>
            </a:extLst>
          </p:cNvPr>
          <p:cNvSpPr/>
          <p:nvPr/>
        </p:nvSpPr>
        <p:spPr>
          <a:xfrm rot="21062028">
            <a:off x="9323572" y="119036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8240C0-251B-AC9E-30A4-DBEE76E09424}"/>
              </a:ext>
            </a:extLst>
          </p:cNvPr>
          <p:cNvGrpSpPr/>
          <p:nvPr/>
        </p:nvGrpSpPr>
        <p:grpSpPr>
          <a:xfrm>
            <a:off x="1121147" y="1002552"/>
            <a:ext cx="1956402" cy="1973303"/>
            <a:chOff x="1121147" y="1002552"/>
            <a:chExt cx="1956402" cy="19733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BFD795-FB43-20BC-DF46-92E717F2B0B8}"/>
                </a:ext>
              </a:extLst>
            </p:cNvPr>
            <p:cNvSpPr/>
            <p:nvPr/>
          </p:nvSpPr>
          <p:spPr>
            <a:xfrm rot="791991">
              <a:off x="1168051" y="106635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3F2742-438F-14BC-9D57-2907BC9A92E8}"/>
                </a:ext>
              </a:extLst>
            </p:cNvPr>
            <p:cNvSpPr/>
            <p:nvPr/>
          </p:nvSpPr>
          <p:spPr>
            <a:xfrm rot="791991">
              <a:off x="1121147" y="100255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1009F42-06AD-5045-FD6C-A74AE37667E6}"/>
              </a:ext>
            </a:extLst>
          </p:cNvPr>
          <p:cNvSpPr/>
          <p:nvPr/>
        </p:nvSpPr>
        <p:spPr>
          <a:xfrm rot="791991">
            <a:off x="1283364" y="116476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69F58-428D-C256-6FBC-CA7A29682650}"/>
              </a:ext>
            </a:extLst>
          </p:cNvPr>
          <p:cNvGrpSpPr/>
          <p:nvPr/>
        </p:nvGrpSpPr>
        <p:grpSpPr>
          <a:xfrm>
            <a:off x="3801216" y="4135918"/>
            <a:ext cx="1977562" cy="1948662"/>
            <a:chOff x="3801216" y="4135918"/>
            <a:chExt cx="1977562" cy="19486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67163F-5785-CCD4-4544-6FD3C6C80852}"/>
                </a:ext>
              </a:extLst>
            </p:cNvPr>
            <p:cNvSpPr/>
            <p:nvPr/>
          </p:nvSpPr>
          <p:spPr>
            <a:xfrm rot="20709488">
              <a:off x="3869279" y="4175081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1ACA270-7958-E397-3A53-43A040281B92}"/>
                </a:ext>
              </a:extLst>
            </p:cNvPr>
            <p:cNvSpPr/>
            <p:nvPr/>
          </p:nvSpPr>
          <p:spPr>
            <a:xfrm rot="20709488">
              <a:off x="3801216" y="4135918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1C099E0-07A7-A6C4-F10D-4967CFFEC695}"/>
              </a:ext>
            </a:extLst>
          </p:cNvPr>
          <p:cNvSpPr/>
          <p:nvPr/>
        </p:nvSpPr>
        <p:spPr>
          <a:xfrm rot="20709488">
            <a:off x="3963433" y="4298135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CACC73-0168-E6DB-76E2-F7FDB8DF619C}"/>
              </a:ext>
            </a:extLst>
          </p:cNvPr>
          <p:cNvGrpSpPr/>
          <p:nvPr/>
        </p:nvGrpSpPr>
        <p:grpSpPr>
          <a:xfrm>
            <a:off x="6481286" y="4176713"/>
            <a:ext cx="1953647" cy="1970691"/>
            <a:chOff x="6481286" y="4176713"/>
            <a:chExt cx="1953647" cy="197069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B8799E6-CCCF-5DB8-7812-604577C642B8}"/>
                </a:ext>
              </a:extLst>
            </p:cNvPr>
            <p:cNvSpPr/>
            <p:nvPr/>
          </p:nvSpPr>
          <p:spPr>
            <a:xfrm rot="670602">
              <a:off x="6525434" y="4237905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0AD4A3A-A46E-F7C3-6850-D8236AD1EFA9}"/>
                </a:ext>
              </a:extLst>
            </p:cNvPr>
            <p:cNvSpPr/>
            <p:nvPr/>
          </p:nvSpPr>
          <p:spPr>
            <a:xfrm rot="670602">
              <a:off x="6481286" y="4176713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F08F0CD-21F0-475D-69E8-5F210BA3F390}"/>
              </a:ext>
            </a:extLst>
          </p:cNvPr>
          <p:cNvSpPr/>
          <p:nvPr/>
        </p:nvSpPr>
        <p:spPr>
          <a:xfrm rot="670602">
            <a:off x="6643503" y="4338930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976E0-CF16-67CC-5FBE-D66479978B79}"/>
              </a:ext>
            </a:extLst>
          </p:cNvPr>
          <p:cNvGrpSpPr/>
          <p:nvPr/>
        </p:nvGrpSpPr>
        <p:grpSpPr>
          <a:xfrm>
            <a:off x="9161355" y="4164335"/>
            <a:ext cx="1965157" cy="1953244"/>
            <a:chOff x="9161355" y="4164335"/>
            <a:chExt cx="1965157" cy="1953244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EA57B-47A8-7F6A-D606-57955111F221}"/>
                </a:ext>
              </a:extLst>
            </p:cNvPr>
            <p:cNvSpPr/>
            <p:nvPr/>
          </p:nvSpPr>
          <p:spPr>
            <a:xfrm rot="21062028">
              <a:off x="9217013" y="4208080"/>
              <a:ext cx="1909499" cy="190949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CD61C2-467E-AF43-FE68-FB0F239133AA}"/>
                </a:ext>
              </a:extLst>
            </p:cNvPr>
            <p:cNvSpPr/>
            <p:nvPr/>
          </p:nvSpPr>
          <p:spPr>
            <a:xfrm rot="21062028">
              <a:off x="9161355" y="4164335"/>
              <a:ext cx="1909499" cy="1909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A0D04E86-C451-0745-8279-5823B308246B}"/>
              </a:ext>
            </a:extLst>
          </p:cNvPr>
          <p:cNvSpPr/>
          <p:nvPr/>
        </p:nvSpPr>
        <p:spPr>
          <a:xfrm rot="21062028">
            <a:off x="9323572" y="4326552"/>
            <a:ext cx="1585065" cy="1585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3A94F-3F4C-62B5-A3A7-D98B12C1DC5A}"/>
              </a:ext>
            </a:extLst>
          </p:cNvPr>
          <p:cNvGrpSpPr/>
          <p:nvPr/>
        </p:nvGrpSpPr>
        <p:grpSpPr>
          <a:xfrm>
            <a:off x="1121147" y="4138742"/>
            <a:ext cx="1956401" cy="1973303"/>
            <a:chOff x="1121147" y="4138742"/>
            <a:chExt cx="1956401" cy="19733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8610D3-CD75-A641-97C8-FBA0E0921200}"/>
                </a:ext>
              </a:extLst>
            </p:cNvPr>
            <p:cNvSpPr/>
            <p:nvPr/>
          </p:nvSpPr>
          <p:spPr>
            <a:xfrm rot="791991">
              <a:off x="1168050" y="4202547"/>
              <a:ext cx="1909498" cy="190949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02C489-97A9-8C57-E917-ECD79E2A7682}"/>
                </a:ext>
              </a:extLst>
            </p:cNvPr>
            <p:cNvSpPr/>
            <p:nvPr/>
          </p:nvSpPr>
          <p:spPr>
            <a:xfrm rot="791991">
              <a:off x="1121147" y="4138742"/>
              <a:ext cx="1909498" cy="1909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516CD082-1B0E-8402-3EC9-5279A595D536}"/>
              </a:ext>
            </a:extLst>
          </p:cNvPr>
          <p:cNvSpPr/>
          <p:nvPr/>
        </p:nvSpPr>
        <p:spPr>
          <a:xfrm rot="791991">
            <a:off x="1283364" y="4300959"/>
            <a:ext cx="1585064" cy="1585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Placeholder 85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B82337AE-7F4C-FC6A-41EA-8E43D6659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8" name="Picture Placeholder 87" descr="A baby crawling on a bed&#10;&#10;Description automatically generated">
            <a:extLst>
              <a:ext uri="{FF2B5EF4-FFF2-40B4-BE49-F238E27FC236}">
                <a16:creationId xmlns:a16="http://schemas.microsoft.com/office/drawing/2014/main" id="{4E4A29D1-C3E6-1D69-8D2D-5FA8D033C5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2" r="13332"/>
          <a:stretch>
            <a:fillRect/>
          </a:stretch>
        </p:blipFill>
        <p:spPr/>
      </p:pic>
      <p:pic>
        <p:nvPicPr>
          <p:cNvPr id="90" name="Picture Placeholder 89" descr="A baby in a crib&#10;&#10;Description automatically generated with low confidence">
            <a:extLst>
              <a:ext uri="{FF2B5EF4-FFF2-40B4-BE49-F238E27FC236}">
                <a16:creationId xmlns:a16="http://schemas.microsoft.com/office/drawing/2014/main" id="{532CAABD-2A8B-10EB-2E77-11DC8A7E68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92" name="Picture Placeholder 91" descr="A close-up of 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A981A3FF-2D95-C2AC-9544-5B48106970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/>
      </p:pic>
      <p:pic>
        <p:nvPicPr>
          <p:cNvPr id="94" name="Picture Placeholder 93" descr="A baby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EC0628ED-BAF4-1119-3D5C-98B9F0AE31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r="13348"/>
          <a:stretch>
            <a:fillRect/>
          </a:stretch>
        </p:blipFill>
        <p:spPr/>
      </p:pic>
      <p:pic>
        <p:nvPicPr>
          <p:cNvPr id="96" name="Picture Placeholder 95" descr="A picture containing person, red, outdoor, snow&#10;&#10;Description automatically generated">
            <a:extLst>
              <a:ext uri="{FF2B5EF4-FFF2-40B4-BE49-F238E27FC236}">
                <a16:creationId xmlns:a16="http://schemas.microsoft.com/office/drawing/2014/main" id="{596805E2-A5FE-CA31-A201-0404CDC1F7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4082"/>
          <a:stretch/>
        </p:blipFill>
        <p:spPr>
          <a:xfrm>
            <a:off x="3786867" y="4121568"/>
            <a:ext cx="1938199" cy="1938199"/>
          </a:xfrm>
        </p:spPr>
      </p:pic>
      <p:pic>
        <p:nvPicPr>
          <p:cNvPr id="98" name="Picture Placeholder 97" descr="A baby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86716F0F-4698-43B3-83C6-B0EB416CEE7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0" name="Picture Placeholder 99" descr="A baby crawling on the floor&#10;&#10;Description automatically generated with low confidence">
            <a:extLst>
              <a:ext uri="{FF2B5EF4-FFF2-40B4-BE49-F238E27FC236}">
                <a16:creationId xmlns:a16="http://schemas.microsoft.com/office/drawing/2014/main" id="{390AC642-9215-C46B-CB19-1574208BB31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396AC6-B281-731C-315D-84BF0C2E6C2B}"/>
              </a:ext>
            </a:extLst>
          </p:cNvPr>
          <p:cNvSpPr/>
          <p:nvPr/>
        </p:nvSpPr>
        <p:spPr>
          <a:xfrm rot="16200000">
            <a:off x="1910699" y="97495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B383D-988B-83C9-CFDB-07F410EC97B1}"/>
              </a:ext>
            </a:extLst>
          </p:cNvPr>
          <p:cNvSpPr/>
          <p:nvPr/>
        </p:nvSpPr>
        <p:spPr>
          <a:xfrm rot="17352629">
            <a:off x="4148765" y="97778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9868A-D0B2-EE91-72C4-E94D2ABCD079}"/>
              </a:ext>
            </a:extLst>
          </p:cNvPr>
          <p:cNvSpPr/>
          <p:nvPr/>
        </p:nvSpPr>
        <p:spPr>
          <a:xfrm rot="15772393">
            <a:off x="7234707" y="93698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CD628-20BF-9795-B539-3B29DA5651CA}"/>
              </a:ext>
            </a:extLst>
          </p:cNvPr>
          <p:cNvSpPr/>
          <p:nvPr/>
        </p:nvSpPr>
        <p:spPr>
          <a:xfrm rot="17574718">
            <a:off x="9596227" y="94936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838779-3BD2-1CA9-06D9-E4A375F21568}"/>
              </a:ext>
            </a:extLst>
          </p:cNvPr>
          <p:cNvSpPr/>
          <p:nvPr/>
        </p:nvSpPr>
        <p:spPr>
          <a:xfrm rot="16200000">
            <a:off x="1910699" y="4111148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6B0EF3-F8F6-CCD4-B823-0C464B7F5AC8}"/>
              </a:ext>
            </a:extLst>
          </p:cNvPr>
          <p:cNvSpPr/>
          <p:nvPr/>
        </p:nvSpPr>
        <p:spPr>
          <a:xfrm rot="15772393">
            <a:off x="7234707" y="4073175"/>
            <a:ext cx="584723" cy="254329"/>
          </a:xfrm>
          <a:prstGeom prst="rect">
            <a:avLst/>
          </a:prstGeom>
          <a:solidFill>
            <a:srgbClr val="FA9EB7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688B57-9038-8F18-0E94-FF0162012A5A}"/>
              </a:ext>
            </a:extLst>
          </p:cNvPr>
          <p:cNvSpPr/>
          <p:nvPr/>
        </p:nvSpPr>
        <p:spPr>
          <a:xfrm rot="17352629">
            <a:off x="4148765" y="4113970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F1D2C3-58F5-E545-81A0-EBD4EB2B84B8}"/>
              </a:ext>
            </a:extLst>
          </p:cNvPr>
          <p:cNvSpPr/>
          <p:nvPr/>
        </p:nvSpPr>
        <p:spPr>
          <a:xfrm rot="17574718">
            <a:off x="9596227" y="4085553"/>
            <a:ext cx="584723" cy="254329"/>
          </a:xfrm>
          <a:prstGeom prst="rect">
            <a:avLst/>
          </a:prstGeom>
          <a:solidFill>
            <a:srgbClr val="C4BDF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1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3C6FF483-2044-72D6-0D45-6DD244A94CDD}"/>
              </a:ext>
            </a:extLst>
          </p:cNvPr>
          <p:cNvSpPr/>
          <p:nvPr/>
        </p:nvSpPr>
        <p:spPr>
          <a:xfrm>
            <a:off x="-1060693" y="5198164"/>
            <a:ext cx="4464036" cy="2517955"/>
          </a:xfrm>
          <a:custGeom>
            <a:avLst/>
            <a:gdLst>
              <a:gd name="connsiteX0" fmla="*/ 24820 w 3417493"/>
              <a:gd name="connsiteY0" fmla="*/ 562336 h 1927649"/>
              <a:gd name="connsiteX1" fmla="*/ 127954 w 3417493"/>
              <a:gd name="connsiteY1" fmla="*/ 385679 h 1927649"/>
              <a:gd name="connsiteX2" fmla="*/ 236319 w 3417493"/>
              <a:gd name="connsiteY2" fmla="*/ 303182 h 1927649"/>
              <a:gd name="connsiteX3" fmla="*/ 392052 w 3417493"/>
              <a:gd name="connsiteY3" fmla="*/ 251111 h 1927649"/>
              <a:gd name="connsiteX4" fmla="*/ 539194 w 3417493"/>
              <a:gd name="connsiteY4" fmla="*/ 256342 h 1927649"/>
              <a:gd name="connsiteX5" fmla="*/ 566741 w 3417493"/>
              <a:gd name="connsiteY5" fmla="*/ 262821 h 1927649"/>
              <a:gd name="connsiteX6" fmla="*/ 620828 w 3417493"/>
              <a:gd name="connsiteY6" fmla="*/ 247655 h 1927649"/>
              <a:gd name="connsiteX7" fmla="*/ 820425 w 3417493"/>
              <a:gd name="connsiteY7" fmla="*/ 155320 h 1927649"/>
              <a:gd name="connsiteX8" fmla="*/ 993098 w 3417493"/>
              <a:gd name="connsiteY8" fmla="*/ 157287 h 1927649"/>
              <a:gd name="connsiteX9" fmla="*/ 1194999 w 3417493"/>
              <a:gd name="connsiteY9" fmla="*/ 249623 h 1927649"/>
              <a:gd name="connsiteX10" fmla="*/ 1206181 w 3417493"/>
              <a:gd name="connsiteY10" fmla="*/ 257206 h 1927649"/>
              <a:gd name="connsiteX11" fmla="*/ 1250285 w 3417493"/>
              <a:gd name="connsiteY11" fmla="*/ 247079 h 1927649"/>
              <a:gd name="connsiteX12" fmla="*/ 1392437 w 3417493"/>
              <a:gd name="connsiteY12" fmla="*/ 125517 h 1927649"/>
              <a:gd name="connsiteX13" fmla="*/ 1495091 w 3417493"/>
              <a:gd name="connsiteY13" fmla="*/ 68887 h 1927649"/>
              <a:gd name="connsiteX14" fmla="*/ 1663589 w 3417493"/>
              <a:gd name="connsiteY14" fmla="*/ 14080 h 1927649"/>
              <a:gd name="connsiteX15" fmla="*/ 1889774 w 3417493"/>
              <a:gd name="connsiteY15" fmla="*/ 4194 h 1927649"/>
              <a:gd name="connsiteX16" fmla="*/ 1985421 w 3417493"/>
              <a:gd name="connsiteY16" fmla="*/ 20607 h 1927649"/>
              <a:gd name="connsiteX17" fmla="*/ 2051841 w 3417493"/>
              <a:gd name="connsiteY17" fmla="*/ 39132 h 1927649"/>
              <a:gd name="connsiteX18" fmla="*/ 2124165 w 3417493"/>
              <a:gd name="connsiteY18" fmla="*/ 67015 h 1927649"/>
              <a:gd name="connsiteX19" fmla="*/ 2204359 w 3417493"/>
              <a:gd name="connsiteY19" fmla="*/ 107184 h 1927649"/>
              <a:gd name="connsiteX20" fmla="*/ 2331728 w 3417493"/>
              <a:gd name="connsiteY20" fmla="*/ 200144 h 1927649"/>
              <a:gd name="connsiteX21" fmla="*/ 2449836 w 3417493"/>
              <a:gd name="connsiteY21" fmla="*/ 335816 h 1927649"/>
              <a:gd name="connsiteX22" fmla="*/ 2520815 w 3417493"/>
              <a:gd name="connsiteY22" fmla="*/ 466977 h 1927649"/>
              <a:gd name="connsiteX23" fmla="*/ 2567943 w 3417493"/>
              <a:gd name="connsiteY23" fmla="*/ 619830 h 1927649"/>
              <a:gd name="connsiteX24" fmla="*/ 2592851 w 3417493"/>
              <a:gd name="connsiteY24" fmla="*/ 668638 h 1927649"/>
              <a:gd name="connsiteX25" fmla="*/ 2632540 w 3417493"/>
              <a:gd name="connsiteY25" fmla="*/ 720564 h 1927649"/>
              <a:gd name="connsiteX26" fmla="*/ 2681875 w 3417493"/>
              <a:gd name="connsiteY26" fmla="*/ 745520 h 1927649"/>
              <a:gd name="connsiteX27" fmla="*/ 2799167 w 3417493"/>
              <a:gd name="connsiteY27" fmla="*/ 757998 h 1927649"/>
              <a:gd name="connsiteX28" fmla="*/ 2903740 w 3417493"/>
              <a:gd name="connsiteY28" fmla="*/ 794088 h 1927649"/>
              <a:gd name="connsiteX29" fmla="*/ 3046659 w 3417493"/>
              <a:gd name="connsiteY29" fmla="*/ 893526 h 1927649"/>
              <a:gd name="connsiteX30" fmla="*/ 3115191 w 3417493"/>
              <a:gd name="connsiteY30" fmla="*/ 982071 h 1927649"/>
              <a:gd name="connsiteX31" fmla="*/ 3170045 w 3417493"/>
              <a:gd name="connsiteY31" fmla="*/ 1111072 h 1927649"/>
              <a:gd name="connsiteX32" fmla="*/ 3200424 w 3417493"/>
              <a:gd name="connsiteY32" fmla="*/ 1141691 h 1927649"/>
              <a:gd name="connsiteX33" fmla="*/ 3317092 w 3417493"/>
              <a:gd name="connsiteY33" fmla="*/ 1222989 h 1927649"/>
              <a:gd name="connsiteX34" fmla="*/ 3395750 w 3417493"/>
              <a:gd name="connsiteY34" fmla="*/ 1349926 h 1927649"/>
              <a:gd name="connsiteX35" fmla="*/ 3412691 w 3417493"/>
              <a:gd name="connsiteY35" fmla="*/ 1536806 h 1927649"/>
              <a:gd name="connsiteX36" fmla="*/ 3317572 w 3417493"/>
              <a:gd name="connsiteY36" fmla="*/ 1730692 h 1927649"/>
              <a:gd name="connsiteX37" fmla="*/ 3145666 w 3417493"/>
              <a:gd name="connsiteY37" fmla="*/ 1834930 h 1927649"/>
              <a:gd name="connsiteX38" fmla="*/ 3003755 w 3417493"/>
              <a:gd name="connsiteY38" fmla="*/ 1843664 h 1927649"/>
              <a:gd name="connsiteX39" fmla="*/ 2940406 w 3417493"/>
              <a:gd name="connsiteY39" fmla="*/ 1859165 h 1927649"/>
              <a:gd name="connsiteX40" fmla="*/ 2758374 w 3417493"/>
              <a:gd name="connsiteY40" fmla="*/ 1926257 h 1927649"/>
              <a:gd name="connsiteX41" fmla="*/ 2648137 w 3417493"/>
              <a:gd name="connsiteY41" fmla="*/ 1918915 h 1927649"/>
              <a:gd name="connsiteX42" fmla="*/ 2487269 w 3417493"/>
              <a:gd name="connsiteY42" fmla="*/ 1847215 h 1927649"/>
              <a:gd name="connsiteX43" fmla="*/ 2412162 w 3417493"/>
              <a:gd name="connsiteY43" fmla="*/ 1770909 h 1927649"/>
              <a:gd name="connsiteX44" fmla="*/ 2362587 w 3417493"/>
              <a:gd name="connsiteY44" fmla="*/ 1758671 h 1927649"/>
              <a:gd name="connsiteX45" fmla="*/ 2135587 w 3417493"/>
              <a:gd name="connsiteY45" fmla="*/ 1826963 h 1927649"/>
              <a:gd name="connsiteX46" fmla="*/ 1932918 w 3417493"/>
              <a:gd name="connsiteY46" fmla="*/ 1821348 h 1927649"/>
              <a:gd name="connsiteX47" fmla="*/ 1839766 w 3417493"/>
              <a:gd name="connsiteY47" fmla="*/ 1798168 h 1927649"/>
              <a:gd name="connsiteX48" fmla="*/ 1612910 w 3417493"/>
              <a:gd name="connsiteY48" fmla="*/ 1682988 h 1927649"/>
              <a:gd name="connsiteX49" fmla="*/ 1483381 w 3417493"/>
              <a:gd name="connsiteY49" fmla="*/ 1553123 h 1927649"/>
              <a:gd name="connsiteX50" fmla="*/ 1416960 w 3417493"/>
              <a:gd name="connsiteY50" fmla="*/ 1529559 h 1927649"/>
              <a:gd name="connsiteX51" fmla="*/ 1254941 w 3417493"/>
              <a:gd name="connsiteY51" fmla="*/ 1532150 h 1927649"/>
              <a:gd name="connsiteX52" fmla="*/ 1136017 w 3417493"/>
              <a:gd name="connsiteY52" fmla="*/ 1500188 h 1927649"/>
              <a:gd name="connsiteX53" fmla="*/ 996554 w 3417493"/>
              <a:gd name="connsiteY53" fmla="*/ 1420426 h 1927649"/>
              <a:gd name="connsiteX54" fmla="*/ 912761 w 3417493"/>
              <a:gd name="connsiteY54" fmla="*/ 1335193 h 1927649"/>
              <a:gd name="connsiteX55" fmla="*/ 859778 w 3417493"/>
              <a:gd name="connsiteY55" fmla="*/ 1319068 h 1927649"/>
              <a:gd name="connsiteX56" fmla="*/ 754292 w 3417493"/>
              <a:gd name="connsiteY56" fmla="*/ 1336777 h 1927649"/>
              <a:gd name="connsiteX57" fmla="*/ 640216 w 3417493"/>
              <a:gd name="connsiteY57" fmla="*/ 1319884 h 1927649"/>
              <a:gd name="connsiteX58" fmla="*/ 512319 w 3417493"/>
              <a:gd name="connsiteY58" fmla="*/ 1256247 h 1927649"/>
              <a:gd name="connsiteX59" fmla="*/ 442683 w 3417493"/>
              <a:gd name="connsiteY59" fmla="*/ 1184931 h 1927649"/>
              <a:gd name="connsiteX60" fmla="*/ 385621 w 3417493"/>
              <a:gd name="connsiteY60" fmla="*/ 1151577 h 1927649"/>
              <a:gd name="connsiteX61" fmla="*/ 262378 w 3417493"/>
              <a:gd name="connsiteY61" fmla="*/ 1112656 h 1927649"/>
              <a:gd name="connsiteX62" fmla="*/ 125938 w 3417493"/>
              <a:gd name="connsiteY62" fmla="*/ 1017057 h 1927649"/>
              <a:gd name="connsiteX63" fmla="*/ 31971 w 3417493"/>
              <a:gd name="connsiteY63" fmla="*/ 870394 h 1927649"/>
              <a:gd name="connsiteX64" fmla="*/ 8 w 3417493"/>
              <a:gd name="connsiteY64" fmla="*/ 709047 h 1927649"/>
              <a:gd name="connsiteX65" fmla="*/ 24820 w 3417493"/>
              <a:gd name="connsiteY65" fmla="*/ 562336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93" h="1927649">
                <a:moveTo>
                  <a:pt x="24820" y="562336"/>
                </a:moveTo>
                <a:cubicBezTo>
                  <a:pt x="45744" y="493132"/>
                  <a:pt x="80394" y="435782"/>
                  <a:pt x="127954" y="385679"/>
                </a:cubicBezTo>
                <a:cubicBezTo>
                  <a:pt x="159724" y="352229"/>
                  <a:pt x="195958" y="325402"/>
                  <a:pt x="236319" y="303182"/>
                </a:cubicBezTo>
                <a:cubicBezTo>
                  <a:pt x="285222" y="276258"/>
                  <a:pt x="336765" y="258262"/>
                  <a:pt x="392052" y="251111"/>
                </a:cubicBezTo>
                <a:cubicBezTo>
                  <a:pt x="441339" y="244728"/>
                  <a:pt x="490338" y="246072"/>
                  <a:pt x="539194" y="256342"/>
                </a:cubicBezTo>
                <a:cubicBezTo>
                  <a:pt x="548456" y="258310"/>
                  <a:pt x="557479" y="261045"/>
                  <a:pt x="566741" y="262821"/>
                </a:cubicBezTo>
                <a:cubicBezTo>
                  <a:pt x="587329" y="266756"/>
                  <a:pt x="603503" y="261477"/>
                  <a:pt x="620828" y="247655"/>
                </a:cubicBezTo>
                <a:cubicBezTo>
                  <a:pt x="679473" y="200815"/>
                  <a:pt x="745894" y="168901"/>
                  <a:pt x="820425" y="155320"/>
                </a:cubicBezTo>
                <a:cubicBezTo>
                  <a:pt x="878159" y="144761"/>
                  <a:pt x="935508" y="145433"/>
                  <a:pt x="993098" y="157287"/>
                </a:cubicBezTo>
                <a:cubicBezTo>
                  <a:pt x="1067677" y="172596"/>
                  <a:pt x="1134770" y="203407"/>
                  <a:pt x="1194999" y="249623"/>
                </a:cubicBezTo>
                <a:cubicBezTo>
                  <a:pt x="1198599" y="252358"/>
                  <a:pt x="1202150" y="255334"/>
                  <a:pt x="1206181" y="257206"/>
                </a:cubicBezTo>
                <a:cubicBezTo>
                  <a:pt x="1226386" y="266708"/>
                  <a:pt x="1234880" y="264356"/>
                  <a:pt x="1250285" y="247079"/>
                </a:cubicBezTo>
                <a:cubicBezTo>
                  <a:pt x="1292134" y="200144"/>
                  <a:pt x="1339838" y="160119"/>
                  <a:pt x="1392437" y="125517"/>
                </a:cubicBezTo>
                <a:cubicBezTo>
                  <a:pt x="1425263" y="103920"/>
                  <a:pt x="1459625" y="85396"/>
                  <a:pt x="1495091" y="68887"/>
                </a:cubicBezTo>
                <a:cubicBezTo>
                  <a:pt x="1548985" y="43835"/>
                  <a:pt x="1605183" y="25550"/>
                  <a:pt x="1663589" y="14080"/>
                </a:cubicBezTo>
                <a:cubicBezTo>
                  <a:pt x="1738504" y="-605"/>
                  <a:pt x="1813899" y="-3629"/>
                  <a:pt x="1889774" y="4194"/>
                </a:cubicBezTo>
                <a:cubicBezTo>
                  <a:pt x="1922024" y="7505"/>
                  <a:pt x="1953698" y="13984"/>
                  <a:pt x="1985421" y="20607"/>
                </a:cubicBezTo>
                <a:cubicBezTo>
                  <a:pt x="2008073" y="25310"/>
                  <a:pt x="2029909" y="32749"/>
                  <a:pt x="2051841" y="39132"/>
                </a:cubicBezTo>
                <a:cubicBezTo>
                  <a:pt x="2076413" y="46282"/>
                  <a:pt x="2100505" y="56457"/>
                  <a:pt x="2124165" y="67015"/>
                </a:cubicBezTo>
                <a:cubicBezTo>
                  <a:pt x="2151520" y="79253"/>
                  <a:pt x="2178443" y="92163"/>
                  <a:pt x="2204359" y="107184"/>
                </a:cubicBezTo>
                <a:cubicBezTo>
                  <a:pt x="2250142" y="133627"/>
                  <a:pt x="2292279" y="165014"/>
                  <a:pt x="2331728" y="200144"/>
                </a:cubicBezTo>
                <a:cubicBezTo>
                  <a:pt x="2376888" y="240313"/>
                  <a:pt x="2416098" y="285809"/>
                  <a:pt x="2449836" y="335816"/>
                </a:cubicBezTo>
                <a:cubicBezTo>
                  <a:pt x="2477719" y="377137"/>
                  <a:pt x="2501139" y="421001"/>
                  <a:pt x="2520815" y="466977"/>
                </a:cubicBezTo>
                <a:cubicBezTo>
                  <a:pt x="2541931" y="516360"/>
                  <a:pt x="2557721" y="567135"/>
                  <a:pt x="2567943" y="619830"/>
                </a:cubicBezTo>
                <a:cubicBezTo>
                  <a:pt x="2571494" y="638163"/>
                  <a:pt x="2580133" y="654192"/>
                  <a:pt x="2592851" y="668638"/>
                </a:cubicBezTo>
                <a:cubicBezTo>
                  <a:pt x="2607200" y="684955"/>
                  <a:pt x="2620062" y="702712"/>
                  <a:pt x="2632540" y="720564"/>
                </a:cubicBezTo>
                <a:cubicBezTo>
                  <a:pt x="2644778" y="738033"/>
                  <a:pt x="2660951" y="745856"/>
                  <a:pt x="2681875" y="745520"/>
                </a:cubicBezTo>
                <a:cubicBezTo>
                  <a:pt x="2721468" y="744944"/>
                  <a:pt x="2760773" y="748976"/>
                  <a:pt x="2799167" y="757998"/>
                </a:cubicBezTo>
                <a:cubicBezTo>
                  <a:pt x="2835064" y="766445"/>
                  <a:pt x="2869810" y="778778"/>
                  <a:pt x="2903740" y="794088"/>
                </a:cubicBezTo>
                <a:cubicBezTo>
                  <a:pt x="2957779" y="818467"/>
                  <a:pt x="3004715" y="852494"/>
                  <a:pt x="3046659" y="893526"/>
                </a:cubicBezTo>
                <a:cubicBezTo>
                  <a:pt x="3073486" y="919730"/>
                  <a:pt x="3095659" y="949917"/>
                  <a:pt x="3115191" y="982071"/>
                </a:cubicBezTo>
                <a:cubicBezTo>
                  <a:pt x="3139763" y="1022480"/>
                  <a:pt x="3157424" y="1065672"/>
                  <a:pt x="3170045" y="1111072"/>
                </a:cubicBezTo>
                <a:cubicBezTo>
                  <a:pt x="3174413" y="1126766"/>
                  <a:pt x="3186795" y="1135452"/>
                  <a:pt x="3200424" y="1141691"/>
                </a:cubicBezTo>
                <a:cubicBezTo>
                  <a:pt x="3244337" y="1161704"/>
                  <a:pt x="3283594" y="1188291"/>
                  <a:pt x="3317092" y="1222989"/>
                </a:cubicBezTo>
                <a:cubicBezTo>
                  <a:pt x="3352414" y="1259607"/>
                  <a:pt x="3377657" y="1302319"/>
                  <a:pt x="3395750" y="1349926"/>
                </a:cubicBezTo>
                <a:cubicBezTo>
                  <a:pt x="3418882" y="1410876"/>
                  <a:pt x="3421810" y="1473169"/>
                  <a:pt x="3412691" y="1536806"/>
                </a:cubicBezTo>
                <a:cubicBezTo>
                  <a:pt x="3401941" y="1611721"/>
                  <a:pt x="3367051" y="1674830"/>
                  <a:pt x="3317572" y="1730692"/>
                </a:cubicBezTo>
                <a:cubicBezTo>
                  <a:pt x="3271116" y="1783147"/>
                  <a:pt x="3211702" y="1815157"/>
                  <a:pt x="3145666" y="1834930"/>
                </a:cubicBezTo>
                <a:cubicBezTo>
                  <a:pt x="3099402" y="1848751"/>
                  <a:pt x="3051554" y="1850335"/>
                  <a:pt x="3003755" y="1843664"/>
                </a:cubicBezTo>
                <a:cubicBezTo>
                  <a:pt x="2980287" y="1840353"/>
                  <a:pt x="2960466" y="1844816"/>
                  <a:pt x="2940406" y="1859165"/>
                </a:cubicBezTo>
                <a:cubicBezTo>
                  <a:pt x="2886175" y="1898038"/>
                  <a:pt x="2825130" y="1920739"/>
                  <a:pt x="2758374" y="1926257"/>
                </a:cubicBezTo>
                <a:cubicBezTo>
                  <a:pt x="2721372" y="1929329"/>
                  <a:pt x="2684659" y="1927505"/>
                  <a:pt x="2648137" y="1918915"/>
                </a:cubicBezTo>
                <a:cubicBezTo>
                  <a:pt x="2589875" y="1905142"/>
                  <a:pt x="2534925" y="1884409"/>
                  <a:pt x="2487269" y="1847215"/>
                </a:cubicBezTo>
                <a:cubicBezTo>
                  <a:pt x="2458906" y="1825091"/>
                  <a:pt x="2433087" y="1800472"/>
                  <a:pt x="2412162" y="1770909"/>
                </a:cubicBezTo>
                <a:cubicBezTo>
                  <a:pt x="2398869" y="1752096"/>
                  <a:pt x="2383271" y="1748209"/>
                  <a:pt x="2362587" y="1758671"/>
                </a:cubicBezTo>
                <a:cubicBezTo>
                  <a:pt x="2290983" y="1794952"/>
                  <a:pt x="2215349" y="1817845"/>
                  <a:pt x="2135587" y="1826963"/>
                </a:cubicBezTo>
                <a:cubicBezTo>
                  <a:pt x="2067774" y="1834738"/>
                  <a:pt x="2000250" y="1833490"/>
                  <a:pt x="1932918" y="1821348"/>
                </a:cubicBezTo>
                <a:cubicBezTo>
                  <a:pt x="1901292" y="1815637"/>
                  <a:pt x="1870577" y="1807191"/>
                  <a:pt x="1839766" y="1798168"/>
                </a:cubicBezTo>
                <a:cubicBezTo>
                  <a:pt x="1756837" y="1773884"/>
                  <a:pt x="1681346" y="1735347"/>
                  <a:pt x="1612910" y="1682988"/>
                </a:cubicBezTo>
                <a:cubicBezTo>
                  <a:pt x="1563959" y="1645555"/>
                  <a:pt x="1519374" y="1603226"/>
                  <a:pt x="1483381" y="1553123"/>
                </a:cubicBezTo>
                <a:cubicBezTo>
                  <a:pt x="1465528" y="1528311"/>
                  <a:pt x="1444747" y="1524040"/>
                  <a:pt x="1416960" y="1529559"/>
                </a:cubicBezTo>
                <a:cubicBezTo>
                  <a:pt x="1363306" y="1540213"/>
                  <a:pt x="1309075" y="1539877"/>
                  <a:pt x="1254941" y="1532150"/>
                </a:cubicBezTo>
                <a:cubicBezTo>
                  <a:pt x="1214004" y="1526296"/>
                  <a:pt x="1174507" y="1514826"/>
                  <a:pt x="1136017" y="1500188"/>
                </a:cubicBezTo>
                <a:cubicBezTo>
                  <a:pt x="1085434" y="1480944"/>
                  <a:pt x="1038738" y="1454596"/>
                  <a:pt x="996554" y="1420426"/>
                </a:cubicBezTo>
                <a:cubicBezTo>
                  <a:pt x="965407" y="1395183"/>
                  <a:pt x="936564" y="1367684"/>
                  <a:pt x="912761" y="1335193"/>
                </a:cubicBezTo>
                <a:cubicBezTo>
                  <a:pt x="899131" y="1316573"/>
                  <a:pt x="882094" y="1311149"/>
                  <a:pt x="859778" y="1319068"/>
                </a:cubicBezTo>
                <a:cubicBezTo>
                  <a:pt x="825800" y="1331114"/>
                  <a:pt x="790382" y="1336489"/>
                  <a:pt x="754292" y="1336777"/>
                </a:cubicBezTo>
                <a:cubicBezTo>
                  <a:pt x="715419" y="1337112"/>
                  <a:pt x="677698" y="1331210"/>
                  <a:pt x="640216" y="1319884"/>
                </a:cubicBezTo>
                <a:cubicBezTo>
                  <a:pt x="593712" y="1305822"/>
                  <a:pt x="550760" y="1285810"/>
                  <a:pt x="512319" y="1256247"/>
                </a:cubicBezTo>
                <a:cubicBezTo>
                  <a:pt x="485731" y="1235802"/>
                  <a:pt x="461351" y="1212863"/>
                  <a:pt x="442683" y="1184931"/>
                </a:cubicBezTo>
                <a:cubicBezTo>
                  <a:pt x="428717" y="1164055"/>
                  <a:pt x="407985" y="1155897"/>
                  <a:pt x="385621" y="1151577"/>
                </a:cubicBezTo>
                <a:cubicBezTo>
                  <a:pt x="342956" y="1143275"/>
                  <a:pt x="302211" y="1129741"/>
                  <a:pt x="262378" y="1112656"/>
                </a:cubicBezTo>
                <a:cubicBezTo>
                  <a:pt x="210163" y="1090244"/>
                  <a:pt x="165483" y="1057466"/>
                  <a:pt x="125938" y="1017057"/>
                </a:cubicBezTo>
                <a:cubicBezTo>
                  <a:pt x="84425" y="974632"/>
                  <a:pt x="54719" y="924961"/>
                  <a:pt x="31971" y="870394"/>
                </a:cubicBezTo>
                <a:cubicBezTo>
                  <a:pt x="10374" y="818516"/>
                  <a:pt x="344" y="764621"/>
                  <a:pt x="8" y="709047"/>
                </a:cubicBezTo>
                <a:cubicBezTo>
                  <a:pt x="-280" y="657840"/>
                  <a:pt x="7015" y="607449"/>
                  <a:pt x="24820" y="562336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2937EF49-C803-00E3-2871-CE762E0F874F}"/>
              </a:ext>
            </a:extLst>
          </p:cNvPr>
          <p:cNvSpPr/>
          <p:nvPr/>
        </p:nvSpPr>
        <p:spPr>
          <a:xfrm>
            <a:off x="8947226" y="5141357"/>
            <a:ext cx="4463974" cy="2517955"/>
          </a:xfrm>
          <a:custGeom>
            <a:avLst/>
            <a:gdLst>
              <a:gd name="connsiteX0" fmla="*/ 3392674 w 3417445"/>
              <a:gd name="connsiteY0" fmla="*/ 562336 h 1927649"/>
              <a:gd name="connsiteX1" fmla="*/ 3289540 w 3417445"/>
              <a:gd name="connsiteY1" fmla="*/ 385679 h 1927649"/>
              <a:gd name="connsiteX2" fmla="*/ 3181175 w 3417445"/>
              <a:gd name="connsiteY2" fmla="*/ 303182 h 1927649"/>
              <a:gd name="connsiteX3" fmla="*/ 3025442 w 3417445"/>
              <a:gd name="connsiteY3" fmla="*/ 251111 h 1927649"/>
              <a:gd name="connsiteX4" fmla="*/ 2878300 w 3417445"/>
              <a:gd name="connsiteY4" fmla="*/ 256342 h 1927649"/>
              <a:gd name="connsiteX5" fmla="*/ 2850753 w 3417445"/>
              <a:gd name="connsiteY5" fmla="*/ 262821 h 1927649"/>
              <a:gd name="connsiteX6" fmla="*/ 2796666 w 3417445"/>
              <a:gd name="connsiteY6" fmla="*/ 247655 h 1927649"/>
              <a:gd name="connsiteX7" fmla="*/ 2597069 w 3417445"/>
              <a:gd name="connsiteY7" fmla="*/ 155320 h 1927649"/>
              <a:gd name="connsiteX8" fmla="*/ 2424395 w 3417445"/>
              <a:gd name="connsiteY8" fmla="*/ 157287 h 1927649"/>
              <a:gd name="connsiteX9" fmla="*/ 2222494 w 3417445"/>
              <a:gd name="connsiteY9" fmla="*/ 249623 h 1927649"/>
              <a:gd name="connsiteX10" fmla="*/ 2211313 w 3417445"/>
              <a:gd name="connsiteY10" fmla="*/ 257206 h 1927649"/>
              <a:gd name="connsiteX11" fmla="*/ 2167208 w 3417445"/>
              <a:gd name="connsiteY11" fmla="*/ 247079 h 1927649"/>
              <a:gd name="connsiteX12" fmla="*/ 2025057 w 3417445"/>
              <a:gd name="connsiteY12" fmla="*/ 125517 h 1927649"/>
              <a:gd name="connsiteX13" fmla="*/ 1922403 w 3417445"/>
              <a:gd name="connsiteY13" fmla="*/ 68887 h 1927649"/>
              <a:gd name="connsiteX14" fmla="*/ 1753905 w 3417445"/>
              <a:gd name="connsiteY14" fmla="*/ 14080 h 1927649"/>
              <a:gd name="connsiteX15" fmla="*/ 1527720 w 3417445"/>
              <a:gd name="connsiteY15" fmla="*/ 4194 h 1927649"/>
              <a:gd name="connsiteX16" fmla="*/ 1432073 w 3417445"/>
              <a:gd name="connsiteY16" fmla="*/ 20607 h 1927649"/>
              <a:gd name="connsiteX17" fmla="*/ 1365653 w 3417445"/>
              <a:gd name="connsiteY17" fmla="*/ 39132 h 1927649"/>
              <a:gd name="connsiteX18" fmla="*/ 1293329 w 3417445"/>
              <a:gd name="connsiteY18" fmla="*/ 67015 h 1927649"/>
              <a:gd name="connsiteX19" fmla="*/ 1213135 w 3417445"/>
              <a:gd name="connsiteY19" fmla="*/ 107184 h 1927649"/>
              <a:gd name="connsiteX20" fmla="*/ 1085765 w 3417445"/>
              <a:gd name="connsiteY20" fmla="*/ 200144 h 1927649"/>
              <a:gd name="connsiteX21" fmla="*/ 967658 w 3417445"/>
              <a:gd name="connsiteY21" fmla="*/ 335816 h 1927649"/>
              <a:gd name="connsiteX22" fmla="*/ 896679 w 3417445"/>
              <a:gd name="connsiteY22" fmla="*/ 466977 h 1927649"/>
              <a:gd name="connsiteX23" fmla="*/ 849551 w 3417445"/>
              <a:gd name="connsiteY23" fmla="*/ 619830 h 1927649"/>
              <a:gd name="connsiteX24" fmla="*/ 824643 w 3417445"/>
              <a:gd name="connsiteY24" fmla="*/ 668638 h 1927649"/>
              <a:gd name="connsiteX25" fmla="*/ 784954 w 3417445"/>
              <a:gd name="connsiteY25" fmla="*/ 720564 h 1927649"/>
              <a:gd name="connsiteX26" fmla="*/ 735619 w 3417445"/>
              <a:gd name="connsiteY26" fmla="*/ 745520 h 1927649"/>
              <a:gd name="connsiteX27" fmla="*/ 618327 w 3417445"/>
              <a:gd name="connsiteY27" fmla="*/ 757998 h 1927649"/>
              <a:gd name="connsiteX28" fmla="*/ 513753 w 3417445"/>
              <a:gd name="connsiteY28" fmla="*/ 794088 h 1927649"/>
              <a:gd name="connsiteX29" fmla="*/ 370834 w 3417445"/>
              <a:gd name="connsiteY29" fmla="*/ 893526 h 1927649"/>
              <a:gd name="connsiteX30" fmla="*/ 302302 w 3417445"/>
              <a:gd name="connsiteY30" fmla="*/ 982071 h 1927649"/>
              <a:gd name="connsiteX31" fmla="*/ 247448 w 3417445"/>
              <a:gd name="connsiteY31" fmla="*/ 1111072 h 1927649"/>
              <a:gd name="connsiteX32" fmla="*/ 217070 w 3417445"/>
              <a:gd name="connsiteY32" fmla="*/ 1141691 h 1927649"/>
              <a:gd name="connsiteX33" fmla="*/ 100402 w 3417445"/>
              <a:gd name="connsiteY33" fmla="*/ 1222989 h 1927649"/>
              <a:gd name="connsiteX34" fmla="*/ 21743 w 3417445"/>
              <a:gd name="connsiteY34" fmla="*/ 1349926 h 1927649"/>
              <a:gd name="connsiteX35" fmla="*/ 4802 w 3417445"/>
              <a:gd name="connsiteY35" fmla="*/ 1536806 h 1927649"/>
              <a:gd name="connsiteX36" fmla="*/ 99922 w 3417445"/>
              <a:gd name="connsiteY36" fmla="*/ 1730692 h 1927649"/>
              <a:gd name="connsiteX37" fmla="*/ 271828 w 3417445"/>
              <a:gd name="connsiteY37" fmla="*/ 1834930 h 1927649"/>
              <a:gd name="connsiteX38" fmla="*/ 413739 w 3417445"/>
              <a:gd name="connsiteY38" fmla="*/ 1843664 h 1927649"/>
              <a:gd name="connsiteX39" fmla="*/ 477088 w 3417445"/>
              <a:gd name="connsiteY39" fmla="*/ 1859165 h 1927649"/>
              <a:gd name="connsiteX40" fmla="*/ 659120 w 3417445"/>
              <a:gd name="connsiteY40" fmla="*/ 1926257 h 1927649"/>
              <a:gd name="connsiteX41" fmla="*/ 769357 w 3417445"/>
              <a:gd name="connsiteY41" fmla="*/ 1918915 h 1927649"/>
              <a:gd name="connsiteX42" fmla="*/ 930225 w 3417445"/>
              <a:gd name="connsiteY42" fmla="*/ 1847215 h 1927649"/>
              <a:gd name="connsiteX43" fmla="*/ 1005332 w 3417445"/>
              <a:gd name="connsiteY43" fmla="*/ 1770909 h 1927649"/>
              <a:gd name="connsiteX44" fmla="*/ 1054907 w 3417445"/>
              <a:gd name="connsiteY44" fmla="*/ 1758671 h 1927649"/>
              <a:gd name="connsiteX45" fmla="*/ 1281907 w 3417445"/>
              <a:gd name="connsiteY45" fmla="*/ 1826963 h 1927649"/>
              <a:gd name="connsiteX46" fmla="*/ 1484576 w 3417445"/>
              <a:gd name="connsiteY46" fmla="*/ 1821348 h 1927649"/>
              <a:gd name="connsiteX47" fmla="*/ 1577727 w 3417445"/>
              <a:gd name="connsiteY47" fmla="*/ 1798168 h 1927649"/>
              <a:gd name="connsiteX48" fmla="*/ 1804584 w 3417445"/>
              <a:gd name="connsiteY48" fmla="*/ 1682988 h 1927649"/>
              <a:gd name="connsiteX49" fmla="*/ 1934113 w 3417445"/>
              <a:gd name="connsiteY49" fmla="*/ 1553123 h 1927649"/>
              <a:gd name="connsiteX50" fmla="*/ 2000534 w 3417445"/>
              <a:gd name="connsiteY50" fmla="*/ 1529559 h 1927649"/>
              <a:gd name="connsiteX51" fmla="*/ 2162553 w 3417445"/>
              <a:gd name="connsiteY51" fmla="*/ 1532150 h 1927649"/>
              <a:gd name="connsiteX52" fmla="*/ 2281476 w 3417445"/>
              <a:gd name="connsiteY52" fmla="*/ 1500188 h 1927649"/>
              <a:gd name="connsiteX53" fmla="*/ 2420940 w 3417445"/>
              <a:gd name="connsiteY53" fmla="*/ 1420426 h 1927649"/>
              <a:gd name="connsiteX54" fmla="*/ 2504733 w 3417445"/>
              <a:gd name="connsiteY54" fmla="*/ 1335193 h 1927649"/>
              <a:gd name="connsiteX55" fmla="*/ 2557716 w 3417445"/>
              <a:gd name="connsiteY55" fmla="*/ 1319068 h 1927649"/>
              <a:gd name="connsiteX56" fmla="*/ 2663201 w 3417445"/>
              <a:gd name="connsiteY56" fmla="*/ 1336777 h 1927649"/>
              <a:gd name="connsiteX57" fmla="*/ 2777278 w 3417445"/>
              <a:gd name="connsiteY57" fmla="*/ 1319884 h 1927649"/>
              <a:gd name="connsiteX58" fmla="*/ 2905175 w 3417445"/>
              <a:gd name="connsiteY58" fmla="*/ 1256247 h 1927649"/>
              <a:gd name="connsiteX59" fmla="*/ 2974811 w 3417445"/>
              <a:gd name="connsiteY59" fmla="*/ 1184931 h 1927649"/>
              <a:gd name="connsiteX60" fmla="*/ 3031873 w 3417445"/>
              <a:gd name="connsiteY60" fmla="*/ 1151577 h 1927649"/>
              <a:gd name="connsiteX61" fmla="*/ 3155115 w 3417445"/>
              <a:gd name="connsiteY61" fmla="*/ 1112656 h 1927649"/>
              <a:gd name="connsiteX62" fmla="*/ 3291555 w 3417445"/>
              <a:gd name="connsiteY62" fmla="*/ 1017057 h 1927649"/>
              <a:gd name="connsiteX63" fmla="*/ 3385523 w 3417445"/>
              <a:gd name="connsiteY63" fmla="*/ 870394 h 1927649"/>
              <a:gd name="connsiteX64" fmla="*/ 3417437 w 3417445"/>
              <a:gd name="connsiteY64" fmla="*/ 709143 h 1927649"/>
              <a:gd name="connsiteX65" fmla="*/ 3392626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3392674" y="562336"/>
                </a:moveTo>
                <a:cubicBezTo>
                  <a:pt x="3371749" y="493132"/>
                  <a:pt x="3337099" y="435782"/>
                  <a:pt x="3289540" y="385679"/>
                </a:cubicBezTo>
                <a:cubicBezTo>
                  <a:pt x="3257769" y="352229"/>
                  <a:pt x="3221536" y="325402"/>
                  <a:pt x="3181175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5" y="244728"/>
                  <a:pt x="2927155" y="246072"/>
                  <a:pt x="2878300" y="256342"/>
                </a:cubicBezTo>
                <a:cubicBezTo>
                  <a:pt x="2869037" y="258310"/>
                  <a:pt x="2860015" y="261045"/>
                  <a:pt x="2850753" y="262821"/>
                </a:cubicBezTo>
                <a:cubicBezTo>
                  <a:pt x="2830164" y="266756"/>
                  <a:pt x="2813991" y="261477"/>
                  <a:pt x="2796666" y="247655"/>
                </a:cubicBezTo>
                <a:cubicBezTo>
                  <a:pt x="2738021" y="200815"/>
                  <a:pt x="2671600" y="168901"/>
                  <a:pt x="2597069" y="155320"/>
                </a:cubicBezTo>
                <a:cubicBezTo>
                  <a:pt x="2539335" y="144761"/>
                  <a:pt x="2481985" y="145433"/>
                  <a:pt x="2424395" y="157287"/>
                </a:cubicBezTo>
                <a:cubicBezTo>
                  <a:pt x="2349816" y="172596"/>
                  <a:pt x="2282724" y="203407"/>
                  <a:pt x="2222494" y="249623"/>
                </a:cubicBezTo>
                <a:cubicBezTo>
                  <a:pt x="2218895" y="252358"/>
                  <a:pt x="2215344" y="255334"/>
                  <a:pt x="2211313" y="257206"/>
                </a:cubicBezTo>
                <a:cubicBezTo>
                  <a:pt x="2191108" y="266708"/>
                  <a:pt x="2182614" y="264356"/>
                  <a:pt x="2167208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0"/>
                  <a:pt x="1957869" y="85396"/>
                  <a:pt x="1922403" y="68887"/>
                </a:cubicBezTo>
                <a:cubicBezTo>
                  <a:pt x="1868509" y="43835"/>
                  <a:pt x="1812310" y="25550"/>
                  <a:pt x="1753905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69" y="7505"/>
                  <a:pt x="1463795" y="13984"/>
                  <a:pt x="1432073" y="20607"/>
                </a:cubicBezTo>
                <a:cubicBezTo>
                  <a:pt x="1409421" y="25310"/>
                  <a:pt x="1387584" y="32749"/>
                  <a:pt x="1365653" y="39132"/>
                </a:cubicBezTo>
                <a:cubicBezTo>
                  <a:pt x="1341081" y="46282"/>
                  <a:pt x="1316989" y="56457"/>
                  <a:pt x="1293329" y="67015"/>
                </a:cubicBezTo>
                <a:cubicBezTo>
                  <a:pt x="1265974" y="79253"/>
                  <a:pt x="1239051" y="92163"/>
                  <a:pt x="1213135" y="107184"/>
                </a:cubicBezTo>
                <a:cubicBezTo>
                  <a:pt x="1167351" y="133627"/>
                  <a:pt x="1125215" y="165014"/>
                  <a:pt x="1085765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9" y="466977"/>
                </a:cubicBezTo>
                <a:cubicBezTo>
                  <a:pt x="875562" y="516360"/>
                  <a:pt x="859773" y="567135"/>
                  <a:pt x="849551" y="619830"/>
                </a:cubicBezTo>
                <a:cubicBezTo>
                  <a:pt x="845999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4"/>
                </a:cubicBezTo>
                <a:cubicBezTo>
                  <a:pt x="772716" y="738033"/>
                  <a:pt x="756543" y="745856"/>
                  <a:pt x="735619" y="745520"/>
                </a:cubicBezTo>
                <a:cubicBezTo>
                  <a:pt x="696026" y="744944"/>
                  <a:pt x="656721" y="748976"/>
                  <a:pt x="618327" y="757998"/>
                </a:cubicBezTo>
                <a:cubicBezTo>
                  <a:pt x="582429" y="766445"/>
                  <a:pt x="547683" y="778778"/>
                  <a:pt x="513753" y="794088"/>
                </a:cubicBezTo>
                <a:cubicBezTo>
                  <a:pt x="459715" y="818467"/>
                  <a:pt x="412779" y="852494"/>
                  <a:pt x="370834" y="893526"/>
                </a:cubicBezTo>
                <a:cubicBezTo>
                  <a:pt x="344007" y="919730"/>
                  <a:pt x="321835" y="949917"/>
                  <a:pt x="302302" y="982071"/>
                </a:cubicBezTo>
                <a:cubicBezTo>
                  <a:pt x="277731" y="1022480"/>
                  <a:pt x="260070" y="1065672"/>
                  <a:pt x="247448" y="1111072"/>
                </a:cubicBezTo>
                <a:cubicBezTo>
                  <a:pt x="243081" y="1126766"/>
                  <a:pt x="230699" y="1135452"/>
                  <a:pt x="217070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7"/>
                  <a:pt x="39836" y="1302319"/>
                  <a:pt x="21743" y="1349926"/>
                </a:cubicBezTo>
                <a:cubicBezTo>
                  <a:pt x="-1388" y="1410876"/>
                  <a:pt x="-4316" y="1473169"/>
                  <a:pt x="4802" y="1536806"/>
                </a:cubicBezTo>
                <a:cubicBezTo>
                  <a:pt x="15552" y="1611721"/>
                  <a:pt x="50442" y="1674830"/>
                  <a:pt x="99922" y="1730692"/>
                </a:cubicBezTo>
                <a:cubicBezTo>
                  <a:pt x="146378" y="1783147"/>
                  <a:pt x="205791" y="1815157"/>
                  <a:pt x="271828" y="1834930"/>
                </a:cubicBezTo>
                <a:cubicBezTo>
                  <a:pt x="318092" y="1848751"/>
                  <a:pt x="365939" y="1850335"/>
                  <a:pt x="413739" y="1843664"/>
                </a:cubicBezTo>
                <a:cubicBezTo>
                  <a:pt x="437207" y="1840353"/>
                  <a:pt x="457028" y="1844816"/>
                  <a:pt x="477088" y="1859165"/>
                </a:cubicBezTo>
                <a:cubicBezTo>
                  <a:pt x="531319" y="1898038"/>
                  <a:pt x="592364" y="1920739"/>
                  <a:pt x="659120" y="1926257"/>
                </a:cubicBezTo>
                <a:cubicBezTo>
                  <a:pt x="696122" y="1929329"/>
                  <a:pt x="732835" y="1927505"/>
                  <a:pt x="769357" y="1918915"/>
                </a:cubicBezTo>
                <a:cubicBezTo>
                  <a:pt x="827619" y="1905142"/>
                  <a:pt x="882569" y="1884409"/>
                  <a:pt x="930225" y="1847215"/>
                </a:cubicBezTo>
                <a:cubicBezTo>
                  <a:pt x="958587" y="1825091"/>
                  <a:pt x="984407" y="1800472"/>
                  <a:pt x="1005332" y="1770909"/>
                </a:cubicBezTo>
                <a:cubicBezTo>
                  <a:pt x="1018625" y="1752096"/>
                  <a:pt x="1034222" y="1748209"/>
                  <a:pt x="1054907" y="1758671"/>
                </a:cubicBezTo>
                <a:cubicBezTo>
                  <a:pt x="1126511" y="1794952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7" y="1798168"/>
                </a:cubicBezTo>
                <a:cubicBezTo>
                  <a:pt x="1660657" y="1773884"/>
                  <a:pt x="1736147" y="1735347"/>
                  <a:pt x="1804584" y="1682988"/>
                </a:cubicBezTo>
                <a:cubicBezTo>
                  <a:pt x="1853535" y="1645555"/>
                  <a:pt x="1898119" y="1603226"/>
                  <a:pt x="1934113" y="1553123"/>
                </a:cubicBezTo>
                <a:cubicBezTo>
                  <a:pt x="1951966" y="1528311"/>
                  <a:pt x="1972746" y="1524040"/>
                  <a:pt x="2000534" y="1529559"/>
                </a:cubicBezTo>
                <a:cubicBezTo>
                  <a:pt x="2054188" y="1540213"/>
                  <a:pt x="2108418" y="1539877"/>
                  <a:pt x="2162553" y="1532150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4"/>
                  <a:pt x="2378755" y="1454596"/>
                  <a:pt x="2420940" y="1420426"/>
                </a:cubicBezTo>
                <a:cubicBezTo>
                  <a:pt x="2452086" y="1395183"/>
                  <a:pt x="2480929" y="1367684"/>
                  <a:pt x="2504733" y="1335193"/>
                </a:cubicBezTo>
                <a:cubicBezTo>
                  <a:pt x="2518363" y="1316573"/>
                  <a:pt x="2535399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2"/>
                  <a:pt x="2739796" y="1331210"/>
                  <a:pt x="2777278" y="1319884"/>
                </a:cubicBezTo>
                <a:cubicBezTo>
                  <a:pt x="2823781" y="1305822"/>
                  <a:pt x="2866733" y="1285810"/>
                  <a:pt x="2905175" y="1256247"/>
                </a:cubicBezTo>
                <a:cubicBezTo>
                  <a:pt x="2931762" y="1235802"/>
                  <a:pt x="2956142" y="1212863"/>
                  <a:pt x="2974811" y="1184931"/>
                </a:cubicBezTo>
                <a:cubicBezTo>
                  <a:pt x="2988777" y="1164055"/>
                  <a:pt x="3009508" y="1155897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0" y="1090244"/>
                  <a:pt x="3252010" y="1057466"/>
                  <a:pt x="3291555" y="1017057"/>
                </a:cubicBezTo>
                <a:cubicBezTo>
                  <a:pt x="3333069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7" y="709143"/>
                </a:cubicBezTo>
                <a:cubicBezTo>
                  <a:pt x="3417725" y="657935"/>
                  <a:pt x="3410431" y="607544"/>
                  <a:pt x="3392626" y="562432"/>
                </a:cubicBezTo>
                <a:close/>
              </a:path>
            </a:pathLst>
          </a:custGeom>
          <a:solidFill>
            <a:srgbClr val="0C0801">
              <a:alpha val="20000"/>
            </a:srgbClr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27D001A8-DC7B-3019-6DB6-8087468B0424}"/>
              </a:ext>
            </a:extLst>
          </p:cNvPr>
          <p:cNvSpPr/>
          <p:nvPr/>
        </p:nvSpPr>
        <p:spPr>
          <a:xfrm>
            <a:off x="-1116984" y="5227803"/>
            <a:ext cx="4463974" cy="2517955"/>
          </a:xfrm>
          <a:custGeom>
            <a:avLst/>
            <a:gdLst>
              <a:gd name="connsiteX0" fmla="*/ 24772 w 3417445"/>
              <a:gd name="connsiteY0" fmla="*/ 562336 h 1927649"/>
              <a:gd name="connsiteX1" fmla="*/ 127906 w 3417445"/>
              <a:gd name="connsiteY1" fmla="*/ 385679 h 1927649"/>
              <a:gd name="connsiteX2" fmla="*/ 236271 w 3417445"/>
              <a:gd name="connsiteY2" fmla="*/ 303182 h 1927649"/>
              <a:gd name="connsiteX3" fmla="*/ 392004 w 3417445"/>
              <a:gd name="connsiteY3" fmla="*/ 251111 h 1927649"/>
              <a:gd name="connsiteX4" fmla="*/ 539146 w 3417445"/>
              <a:gd name="connsiteY4" fmla="*/ 256342 h 1927649"/>
              <a:gd name="connsiteX5" fmla="*/ 566693 w 3417445"/>
              <a:gd name="connsiteY5" fmla="*/ 262821 h 1927649"/>
              <a:gd name="connsiteX6" fmla="*/ 620780 w 3417445"/>
              <a:gd name="connsiteY6" fmla="*/ 247655 h 1927649"/>
              <a:gd name="connsiteX7" fmla="*/ 820377 w 3417445"/>
              <a:gd name="connsiteY7" fmla="*/ 155320 h 1927649"/>
              <a:gd name="connsiteX8" fmla="*/ 993050 w 3417445"/>
              <a:gd name="connsiteY8" fmla="*/ 157287 h 1927649"/>
              <a:gd name="connsiteX9" fmla="*/ 1194951 w 3417445"/>
              <a:gd name="connsiteY9" fmla="*/ 249623 h 1927649"/>
              <a:gd name="connsiteX10" fmla="*/ 1206133 w 3417445"/>
              <a:gd name="connsiteY10" fmla="*/ 257206 h 1927649"/>
              <a:gd name="connsiteX11" fmla="*/ 1250237 w 3417445"/>
              <a:gd name="connsiteY11" fmla="*/ 247079 h 1927649"/>
              <a:gd name="connsiteX12" fmla="*/ 1392389 w 3417445"/>
              <a:gd name="connsiteY12" fmla="*/ 125517 h 1927649"/>
              <a:gd name="connsiteX13" fmla="*/ 1495043 w 3417445"/>
              <a:gd name="connsiteY13" fmla="*/ 68887 h 1927649"/>
              <a:gd name="connsiteX14" fmla="*/ 1663541 w 3417445"/>
              <a:gd name="connsiteY14" fmla="*/ 14080 h 1927649"/>
              <a:gd name="connsiteX15" fmla="*/ 1889726 w 3417445"/>
              <a:gd name="connsiteY15" fmla="*/ 4194 h 1927649"/>
              <a:gd name="connsiteX16" fmla="*/ 1985373 w 3417445"/>
              <a:gd name="connsiteY16" fmla="*/ 20607 h 1927649"/>
              <a:gd name="connsiteX17" fmla="*/ 2051793 w 3417445"/>
              <a:gd name="connsiteY17" fmla="*/ 39132 h 1927649"/>
              <a:gd name="connsiteX18" fmla="*/ 2124117 w 3417445"/>
              <a:gd name="connsiteY18" fmla="*/ 67015 h 1927649"/>
              <a:gd name="connsiteX19" fmla="*/ 2204311 w 3417445"/>
              <a:gd name="connsiteY19" fmla="*/ 107184 h 1927649"/>
              <a:gd name="connsiteX20" fmla="*/ 2331680 w 3417445"/>
              <a:gd name="connsiteY20" fmla="*/ 200144 h 1927649"/>
              <a:gd name="connsiteX21" fmla="*/ 2449788 w 3417445"/>
              <a:gd name="connsiteY21" fmla="*/ 335816 h 1927649"/>
              <a:gd name="connsiteX22" fmla="*/ 2520767 w 3417445"/>
              <a:gd name="connsiteY22" fmla="*/ 466977 h 1927649"/>
              <a:gd name="connsiteX23" fmla="*/ 2567895 w 3417445"/>
              <a:gd name="connsiteY23" fmla="*/ 619830 h 1927649"/>
              <a:gd name="connsiteX24" fmla="*/ 2592803 w 3417445"/>
              <a:gd name="connsiteY24" fmla="*/ 668638 h 1927649"/>
              <a:gd name="connsiteX25" fmla="*/ 2632492 w 3417445"/>
              <a:gd name="connsiteY25" fmla="*/ 720565 h 1927649"/>
              <a:gd name="connsiteX26" fmla="*/ 2681827 w 3417445"/>
              <a:gd name="connsiteY26" fmla="*/ 745520 h 1927649"/>
              <a:gd name="connsiteX27" fmla="*/ 2799119 w 3417445"/>
              <a:gd name="connsiteY27" fmla="*/ 757998 h 1927649"/>
              <a:gd name="connsiteX28" fmla="*/ 2903692 w 3417445"/>
              <a:gd name="connsiteY28" fmla="*/ 794088 h 1927649"/>
              <a:gd name="connsiteX29" fmla="*/ 3046611 w 3417445"/>
              <a:gd name="connsiteY29" fmla="*/ 893527 h 1927649"/>
              <a:gd name="connsiteX30" fmla="*/ 3115143 w 3417445"/>
              <a:gd name="connsiteY30" fmla="*/ 982071 h 1927649"/>
              <a:gd name="connsiteX31" fmla="*/ 3169998 w 3417445"/>
              <a:gd name="connsiteY31" fmla="*/ 1111072 h 1927649"/>
              <a:gd name="connsiteX32" fmla="*/ 3200376 w 3417445"/>
              <a:gd name="connsiteY32" fmla="*/ 1141691 h 1927649"/>
              <a:gd name="connsiteX33" fmla="*/ 3317044 w 3417445"/>
              <a:gd name="connsiteY33" fmla="*/ 1222989 h 1927649"/>
              <a:gd name="connsiteX34" fmla="*/ 3395702 w 3417445"/>
              <a:gd name="connsiteY34" fmla="*/ 1349927 h 1927649"/>
              <a:gd name="connsiteX35" fmla="*/ 3412643 w 3417445"/>
              <a:gd name="connsiteY35" fmla="*/ 1536806 h 1927649"/>
              <a:gd name="connsiteX36" fmla="*/ 3317524 w 3417445"/>
              <a:gd name="connsiteY36" fmla="*/ 1730692 h 1927649"/>
              <a:gd name="connsiteX37" fmla="*/ 3145618 w 3417445"/>
              <a:gd name="connsiteY37" fmla="*/ 1834930 h 1927649"/>
              <a:gd name="connsiteX38" fmla="*/ 3003707 w 3417445"/>
              <a:gd name="connsiteY38" fmla="*/ 1843664 h 1927649"/>
              <a:gd name="connsiteX39" fmla="*/ 2940358 w 3417445"/>
              <a:gd name="connsiteY39" fmla="*/ 1859166 h 1927649"/>
              <a:gd name="connsiteX40" fmla="*/ 2758326 w 3417445"/>
              <a:gd name="connsiteY40" fmla="*/ 1926258 h 1927649"/>
              <a:gd name="connsiteX41" fmla="*/ 2648089 w 3417445"/>
              <a:gd name="connsiteY41" fmla="*/ 1918915 h 1927649"/>
              <a:gd name="connsiteX42" fmla="*/ 2487221 w 3417445"/>
              <a:gd name="connsiteY42" fmla="*/ 1847216 h 1927649"/>
              <a:gd name="connsiteX43" fmla="*/ 2412114 w 3417445"/>
              <a:gd name="connsiteY43" fmla="*/ 1770909 h 1927649"/>
              <a:gd name="connsiteX44" fmla="*/ 2362539 w 3417445"/>
              <a:gd name="connsiteY44" fmla="*/ 1758671 h 1927649"/>
              <a:gd name="connsiteX45" fmla="*/ 2135539 w 3417445"/>
              <a:gd name="connsiteY45" fmla="*/ 1826963 h 1927649"/>
              <a:gd name="connsiteX46" fmla="*/ 1932870 w 3417445"/>
              <a:gd name="connsiteY46" fmla="*/ 1821348 h 1927649"/>
              <a:gd name="connsiteX47" fmla="*/ 1839718 w 3417445"/>
              <a:gd name="connsiteY47" fmla="*/ 1798168 h 1927649"/>
              <a:gd name="connsiteX48" fmla="*/ 1612862 w 3417445"/>
              <a:gd name="connsiteY48" fmla="*/ 1682989 h 1927649"/>
              <a:gd name="connsiteX49" fmla="*/ 1483333 w 3417445"/>
              <a:gd name="connsiteY49" fmla="*/ 1553123 h 1927649"/>
              <a:gd name="connsiteX50" fmla="*/ 1416912 w 3417445"/>
              <a:gd name="connsiteY50" fmla="*/ 1529559 h 1927649"/>
              <a:gd name="connsiteX51" fmla="*/ 1254893 w 3417445"/>
              <a:gd name="connsiteY51" fmla="*/ 1532151 h 1927649"/>
              <a:gd name="connsiteX52" fmla="*/ 1135969 w 3417445"/>
              <a:gd name="connsiteY52" fmla="*/ 1500188 h 1927649"/>
              <a:gd name="connsiteX53" fmla="*/ 996506 w 3417445"/>
              <a:gd name="connsiteY53" fmla="*/ 1420426 h 1927649"/>
              <a:gd name="connsiteX54" fmla="*/ 912713 w 3417445"/>
              <a:gd name="connsiteY54" fmla="*/ 1335193 h 1927649"/>
              <a:gd name="connsiteX55" fmla="*/ 859730 w 3417445"/>
              <a:gd name="connsiteY55" fmla="*/ 1319068 h 1927649"/>
              <a:gd name="connsiteX56" fmla="*/ 754244 w 3417445"/>
              <a:gd name="connsiteY56" fmla="*/ 1336777 h 1927649"/>
              <a:gd name="connsiteX57" fmla="*/ 640168 w 3417445"/>
              <a:gd name="connsiteY57" fmla="*/ 1319884 h 1927649"/>
              <a:gd name="connsiteX58" fmla="*/ 512271 w 3417445"/>
              <a:gd name="connsiteY58" fmla="*/ 1256247 h 1927649"/>
              <a:gd name="connsiteX59" fmla="*/ 442635 w 3417445"/>
              <a:gd name="connsiteY59" fmla="*/ 1184932 h 1927649"/>
              <a:gd name="connsiteX60" fmla="*/ 385573 w 3417445"/>
              <a:gd name="connsiteY60" fmla="*/ 1151577 h 1927649"/>
              <a:gd name="connsiteX61" fmla="*/ 262330 w 3417445"/>
              <a:gd name="connsiteY61" fmla="*/ 1112656 h 1927649"/>
              <a:gd name="connsiteX62" fmla="*/ 125890 w 3417445"/>
              <a:gd name="connsiteY62" fmla="*/ 1017057 h 1927649"/>
              <a:gd name="connsiteX63" fmla="*/ 31923 w 3417445"/>
              <a:gd name="connsiteY63" fmla="*/ 870394 h 1927649"/>
              <a:gd name="connsiteX64" fmla="*/ 8 w 3417445"/>
              <a:gd name="connsiteY64" fmla="*/ 709143 h 1927649"/>
              <a:gd name="connsiteX65" fmla="*/ 24820 w 3417445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5" h="1927649">
                <a:moveTo>
                  <a:pt x="24772" y="562336"/>
                </a:moveTo>
                <a:cubicBezTo>
                  <a:pt x="45696" y="493132"/>
                  <a:pt x="80346" y="435782"/>
                  <a:pt x="127906" y="385679"/>
                </a:cubicBezTo>
                <a:cubicBezTo>
                  <a:pt x="159676" y="352229"/>
                  <a:pt x="195910" y="325402"/>
                  <a:pt x="236271" y="303182"/>
                </a:cubicBezTo>
                <a:cubicBezTo>
                  <a:pt x="285174" y="276258"/>
                  <a:pt x="336717" y="258262"/>
                  <a:pt x="392004" y="251111"/>
                </a:cubicBezTo>
                <a:cubicBezTo>
                  <a:pt x="441291" y="244728"/>
                  <a:pt x="490290" y="246072"/>
                  <a:pt x="539146" y="256342"/>
                </a:cubicBezTo>
                <a:cubicBezTo>
                  <a:pt x="548408" y="258310"/>
                  <a:pt x="557431" y="261045"/>
                  <a:pt x="566693" y="262821"/>
                </a:cubicBezTo>
                <a:cubicBezTo>
                  <a:pt x="587281" y="266756"/>
                  <a:pt x="603455" y="261477"/>
                  <a:pt x="620780" y="247655"/>
                </a:cubicBezTo>
                <a:cubicBezTo>
                  <a:pt x="679425" y="200816"/>
                  <a:pt x="745846" y="168901"/>
                  <a:pt x="820377" y="155320"/>
                </a:cubicBezTo>
                <a:cubicBezTo>
                  <a:pt x="878111" y="144762"/>
                  <a:pt x="935461" y="145433"/>
                  <a:pt x="993050" y="157287"/>
                </a:cubicBezTo>
                <a:cubicBezTo>
                  <a:pt x="1067629" y="172597"/>
                  <a:pt x="1134722" y="203407"/>
                  <a:pt x="1194951" y="249623"/>
                </a:cubicBezTo>
                <a:cubicBezTo>
                  <a:pt x="1198551" y="252359"/>
                  <a:pt x="1202102" y="255334"/>
                  <a:pt x="1206133" y="257206"/>
                </a:cubicBezTo>
                <a:cubicBezTo>
                  <a:pt x="1226338" y="266708"/>
                  <a:pt x="1234832" y="264357"/>
                  <a:pt x="1250237" y="247079"/>
                </a:cubicBezTo>
                <a:cubicBezTo>
                  <a:pt x="1292086" y="200144"/>
                  <a:pt x="1339790" y="160119"/>
                  <a:pt x="1392389" y="125517"/>
                </a:cubicBezTo>
                <a:cubicBezTo>
                  <a:pt x="1425215" y="103921"/>
                  <a:pt x="1459577" y="85396"/>
                  <a:pt x="1495043" y="68887"/>
                </a:cubicBezTo>
                <a:cubicBezTo>
                  <a:pt x="1548937" y="43835"/>
                  <a:pt x="1605135" y="25550"/>
                  <a:pt x="1663541" y="14080"/>
                </a:cubicBezTo>
                <a:cubicBezTo>
                  <a:pt x="1738456" y="-605"/>
                  <a:pt x="1813851" y="-3629"/>
                  <a:pt x="1889726" y="4194"/>
                </a:cubicBezTo>
                <a:cubicBezTo>
                  <a:pt x="1921976" y="7505"/>
                  <a:pt x="1953650" y="13984"/>
                  <a:pt x="1985373" y="20607"/>
                </a:cubicBezTo>
                <a:cubicBezTo>
                  <a:pt x="2008025" y="25310"/>
                  <a:pt x="2029861" y="32749"/>
                  <a:pt x="2051793" y="39132"/>
                </a:cubicBezTo>
                <a:cubicBezTo>
                  <a:pt x="2076365" y="46283"/>
                  <a:pt x="2100457" y="56457"/>
                  <a:pt x="2124117" y="67015"/>
                </a:cubicBezTo>
                <a:cubicBezTo>
                  <a:pt x="2151472" y="79253"/>
                  <a:pt x="2178395" y="92163"/>
                  <a:pt x="2204311" y="107184"/>
                </a:cubicBezTo>
                <a:cubicBezTo>
                  <a:pt x="2250095" y="133628"/>
                  <a:pt x="2292231" y="165014"/>
                  <a:pt x="2331680" y="200144"/>
                </a:cubicBezTo>
                <a:cubicBezTo>
                  <a:pt x="2376840" y="240313"/>
                  <a:pt x="2416050" y="285809"/>
                  <a:pt x="2449788" y="335816"/>
                </a:cubicBezTo>
                <a:cubicBezTo>
                  <a:pt x="2477671" y="377137"/>
                  <a:pt x="2501091" y="421001"/>
                  <a:pt x="2520767" y="466977"/>
                </a:cubicBezTo>
                <a:cubicBezTo>
                  <a:pt x="2541883" y="516361"/>
                  <a:pt x="2557673" y="567135"/>
                  <a:pt x="2567895" y="619830"/>
                </a:cubicBezTo>
                <a:cubicBezTo>
                  <a:pt x="2571446" y="638163"/>
                  <a:pt x="2580085" y="654192"/>
                  <a:pt x="2592803" y="668638"/>
                </a:cubicBezTo>
                <a:cubicBezTo>
                  <a:pt x="2607152" y="684955"/>
                  <a:pt x="2620014" y="702712"/>
                  <a:pt x="2632492" y="720565"/>
                </a:cubicBezTo>
                <a:cubicBezTo>
                  <a:pt x="2644729" y="738034"/>
                  <a:pt x="2660903" y="745856"/>
                  <a:pt x="2681827" y="745520"/>
                </a:cubicBezTo>
                <a:cubicBezTo>
                  <a:pt x="2721420" y="744945"/>
                  <a:pt x="2760725" y="748976"/>
                  <a:pt x="2799119" y="757998"/>
                </a:cubicBezTo>
                <a:cubicBezTo>
                  <a:pt x="2835016" y="766445"/>
                  <a:pt x="2869762" y="778779"/>
                  <a:pt x="2903692" y="794088"/>
                </a:cubicBezTo>
                <a:cubicBezTo>
                  <a:pt x="2957731" y="818467"/>
                  <a:pt x="3004666" y="852494"/>
                  <a:pt x="3046611" y="893527"/>
                </a:cubicBezTo>
                <a:cubicBezTo>
                  <a:pt x="3073438" y="919730"/>
                  <a:pt x="3095611" y="949917"/>
                  <a:pt x="3115143" y="982071"/>
                </a:cubicBezTo>
                <a:cubicBezTo>
                  <a:pt x="3139715" y="1022480"/>
                  <a:pt x="3157376" y="1065673"/>
                  <a:pt x="3169998" y="1111072"/>
                </a:cubicBezTo>
                <a:cubicBezTo>
                  <a:pt x="3174365" y="1126766"/>
                  <a:pt x="3186747" y="1135452"/>
                  <a:pt x="3200376" y="1141691"/>
                </a:cubicBezTo>
                <a:cubicBezTo>
                  <a:pt x="3244289" y="1161704"/>
                  <a:pt x="3283546" y="1188291"/>
                  <a:pt x="3317044" y="1222989"/>
                </a:cubicBezTo>
                <a:cubicBezTo>
                  <a:pt x="3352366" y="1259606"/>
                  <a:pt x="3377609" y="1302319"/>
                  <a:pt x="3395702" y="1349927"/>
                </a:cubicBezTo>
                <a:cubicBezTo>
                  <a:pt x="3418834" y="1410876"/>
                  <a:pt x="3421762" y="1473169"/>
                  <a:pt x="3412643" y="1536806"/>
                </a:cubicBezTo>
                <a:cubicBezTo>
                  <a:pt x="3401893" y="1611721"/>
                  <a:pt x="3367003" y="1674830"/>
                  <a:pt x="3317524" y="1730692"/>
                </a:cubicBezTo>
                <a:cubicBezTo>
                  <a:pt x="3271068" y="1783147"/>
                  <a:pt x="3211654" y="1815157"/>
                  <a:pt x="3145618" y="1834930"/>
                </a:cubicBezTo>
                <a:cubicBezTo>
                  <a:pt x="3099354" y="1848751"/>
                  <a:pt x="3051506" y="1850335"/>
                  <a:pt x="3003707" y="1843664"/>
                </a:cubicBezTo>
                <a:cubicBezTo>
                  <a:pt x="2980239" y="1840353"/>
                  <a:pt x="2960418" y="1844816"/>
                  <a:pt x="2940358" y="1859166"/>
                </a:cubicBezTo>
                <a:cubicBezTo>
                  <a:pt x="2886127" y="1898039"/>
                  <a:pt x="2825082" y="1920739"/>
                  <a:pt x="2758326" y="1926258"/>
                </a:cubicBezTo>
                <a:cubicBezTo>
                  <a:pt x="2721324" y="1929329"/>
                  <a:pt x="2684611" y="1927506"/>
                  <a:pt x="2648089" y="1918915"/>
                </a:cubicBezTo>
                <a:cubicBezTo>
                  <a:pt x="2589827" y="1905141"/>
                  <a:pt x="2534877" y="1884409"/>
                  <a:pt x="2487221" y="1847216"/>
                </a:cubicBezTo>
                <a:cubicBezTo>
                  <a:pt x="2458858" y="1825092"/>
                  <a:pt x="2433038" y="1800472"/>
                  <a:pt x="2412114" y="1770909"/>
                </a:cubicBezTo>
                <a:cubicBezTo>
                  <a:pt x="2398821" y="1752096"/>
                  <a:pt x="2383223" y="1748209"/>
                  <a:pt x="2362539" y="1758671"/>
                </a:cubicBezTo>
                <a:cubicBezTo>
                  <a:pt x="2290935" y="1794953"/>
                  <a:pt x="2215301" y="1817845"/>
                  <a:pt x="2135539" y="1826963"/>
                </a:cubicBezTo>
                <a:cubicBezTo>
                  <a:pt x="2067726" y="1834738"/>
                  <a:pt x="2000202" y="1833490"/>
                  <a:pt x="1932870" y="1821348"/>
                </a:cubicBezTo>
                <a:cubicBezTo>
                  <a:pt x="1901243" y="1815637"/>
                  <a:pt x="1870529" y="1807191"/>
                  <a:pt x="1839718" y="1798168"/>
                </a:cubicBezTo>
                <a:cubicBezTo>
                  <a:pt x="1756789" y="1773884"/>
                  <a:pt x="1681298" y="1735347"/>
                  <a:pt x="1612862" y="1682989"/>
                </a:cubicBezTo>
                <a:cubicBezTo>
                  <a:pt x="1563911" y="1645555"/>
                  <a:pt x="1519326" y="1603227"/>
                  <a:pt x="1483333" y="1553123"/>
                </a:cubicBezTo>
                <a:cubicBezTo>
                  <a:pt x="1465480" y="1528311"/>
                  <a:pt x="1444700" y="1524040"/>
                  <a:pt x="1416912" y="1529559"/>
                </a:cubicBezTo>
                <a:cubicBezTo>
                  <a:pt x="1363258" y="1540214"/>
                  <a:pt x="1309027" y="1539877"/>
                  <a:pt x="1254893" y="1532151"/>
                </a:cubicBezTo>
                <a:cubicBezTo>
                  <a:pt x="1213956" y="1526296"/>
                  <a:pt x="1174459" y="1514826"/>
                  <a:pt x="1135969" y="1500188"/>
                </a:cubicBezTo>
                <a:cubicBezTo>
                  <a:pt x="1085386" y="1480943"/>
                  <a:pt x="1038690" y="1454596"/>
                  <a:pt x="996506" y="1420426"/>
                </a:cubicBezTo>
                <a:cubicBezTo>
                  <a:pt x="965359" y="1395183"/>
                  <a:pt x="936516" y="1367683"/>
                  <a:pt x="912713" y="1335193"/>
                </a:cubicBezTo>
                <a:cubicBezTo>
                  <a:pt x="899083" y="1316572"/>
                  <a:pt x="882046" y="1311149"/>
                  <a:pt x="859730" y="1319068"/>
                </a:cubicBezTo>
                <a:cubicBezTo>
                  <a:pt x="825752" y="1331114"/>
                  <a:pt x="790334" y="1336489"/>
                  <a:pt x="754244" y="1336777"/>
                </a:cubicBezTo>
                <a:cubicBezTo>
                  <a:pt x="715371" y="1337113"/>
                  <a:pt x="677650" y="1331210"/>
                  <a:pt x="640168" y="1319884"/>
                </a:cubicBezTo>
                <a:cubicBezTo>
                  <a:pt x="593664" y="1305822"/>
                  <a:pt x="550712" y="1285810"/>
                  <a:pt x="512271" y="1256247"/>
                </a:cubicBezTo>
                <a:cubicBezTo>
                  <a:pt x="485683" y="1235803"/>
                  <a:pt x="461303" y="1212862"/>
                  <a:pt x="442635" y="1184932"/>
                </a:cubicBezTo>
                <a:cubicBezTo>
                  <a:pt x="428669" y="1164055"/>
                  <a:pt x="407937" y="1155896"/>
                  <a:pt x="385573" y="1151577"/>
                </a:cubicBezTo>
                <a:cubicBezTo>
                  <a:pt x="342908" y="1143275"/>
                  <a:pt x="302163" y="1129741"/>
                  <a:pt x="262330" y="1112656"/>
                </a:cubicBezTo>
                <a:cubicBezTo>
                  <a:pt x="210115" y="1090244"/>
                  <a:pt x="165435" y="1057466"/>
                  <a:pt x="125890" y="1017057"/>
                </a:cubicBezTo>
                <a:cubicBezTo>
                  <a:pt x="84377" y="974632"/>
                  <a:pt x="54671" y="924961"/>
                  <a:pt x="31923" y="870394"/>
                </a:cubicBezTo>
                <a:cubicBezTo>
                  <a:pt x="10326" y="818612"/>
                  <a:pt x="344" y="764717"/>
                  <a:pt x="8" y="709143"/>
                </a:cubicBezTo>
                <a:cubicBezTo>
                  <a:pt x="-280" y="657936"/>
                  <a:pt x="7015" y="607545"/>
                  <a:pt x="24820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IN" dirty="0"/>
              <a:t>%</a:t>
            </a:r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50761E98-12AE-B1D7-2228-43448DA20D8B}"/>
              </a:ext>
            </a:extLst>
          </p:cNvPr>
          <p:cNvSpPr/>
          <p:nvPr/>
        </p:nvSpPr>
        <p:spPr>
          <a:xfrm>
            <a:off x="8928043" y="5227803"/>
            <a:ext cx="4463975" cy="2517955"/>
          </a:xfrm>
          <a:custGeom>
            <a:avLst/>
            <a:gdLst>
              <a:gd name="connsiteX0" fmla="*/ 3392674 w 3417446"/>
              <a:gd name="connsiteY0" fmla="*/ 562336 h 1927649"/>
              <a:gd name="connsiteX1" fmla="*/ 3289540 w 3417446"/>
              <a:gd name="connsiteY1" fmla="*/ 385679 h 1927649"/>
              <a:gd name="connsiteX2" fmla="*/ 3181174 w 3417446"/>
              <a:gd name="connsiteY2" fmla="*/ 303182 h 1927649"/>
              <a:gd name="connsiteX3" fmla="*/ 3025442 w 3417446"/>
              <a:gd name="connsiteY3" fmla="*/ 251111 h 1927649"/>
              <a:gd name="connsiteX4" fmla="*/ 2878300 w 3417446"/>
              <a:gd name="connsiteY4" fmla="*/ 256342 h 1927649"/>
              <a:gd name="connsiteX5" fmla="*/ 2850753 w 3417446"/>
              <a:gd name="connsiteY5" fmla="*/ 262821 h 1927649"/>
              <a:gd name="connsiteX6" fmla="*/ 2796666 w 3417446"/>
              <a:gd name="connsiteY6" fmla="*/ 247655 h 1927649"/>
              <a:gd name="connsiteX7" fmla="*/ 2597069 w 3417446"/>
              <a:gd name="connsiteY7" fmla="*/ 155320 h 1927649"/>
              <a:gd name="connsiteX8" fmla="*/ 2424395 w 3417446"/>
              <a:gd name="connsiteY8" fmla="*/ 157287 h 1927649"/>
              <a:gd name="connsiteX9" fmla="*/ 2222495 w 3417446"/>
              <a:gd name="connsiteY9" fmla="*/ 249623 h 1927649"/>
              <a:gd name="connsiteX10" fmla="*/ 2211313 w 3417446"/>
              <a:gd name="connsiteY10" fmla="*/ 257206 h 1927649"/>
              <a:gd name="connsiteX11" fmla="*/ 2167209 w 3417446"/>
              <a:gd name="connsiteY11" fmla="*/ 247079 h 1927649"/>
              <a:gd name="connsiteX12" fmla="*/ 2025057 w 3417446"/>
              <a:gd name="connsiteY12" fmla="*/ 125517 h 1927649"/>
              <a:gd name="connsiteX13" fmla="*/ 1922403 w 3417446"/>
              <a:gd name="connsiteY13" fmla="*/ 68887 h 1927649"/>
              <a:gd name="connsiteX14" fmla="*/ 1753904 w 3417446"/>
              <a:gd name="connsiteY14" fmla="*/ 14080 h 1927649"/>
              <a:gd name="connsiteX15" fmla="*/ 1527720 w 3417446"/>
              <a:gd name="connsiteY15" fmla="*/ 4194 h 1927649"/>
              <a:gd name="connsiteX16" fmla="*/ 1432073 w 3417446"/>
              <a:gd name="connsiteY16" fmla="*/ 20607 h 1927649"/>
              <a:gd name="connsiteX17" fmla="*/ 1365652 w 3417446"/>
              <a:gd name="connsiteY17" fmla="*/ 39132 h 1927649"/>
              <a:gd name="connsiteX18" fmla="*/ 1293329 w 3417446"/>
              <a:gd name="connsiteY18" fmla="*/ 67015 h 1927649"/>
              <a:gd name="connsiteX19" fmla="*/ 1213135 w 3417446"/>
              <a:gd name="connsiteY19" fmla="*/ 107184 h 1927649"/>
              <a:gd name="connsiteX20" fmla="*/ 1085766 w 3417446"/>
              <a:gd name="connsiteY20" fmla="*/ 200144 h 1927649"/>
              <a:gd name="connsiteX21" fmla="*/ 967658 w 3417446"/>
              <a:gd name="connsiteY21" fmla="*/ 335816 h 1927649"/>
              <a:gd name="connsiteX22" fmla="*/ 896678 w 3417446"/>
              <a:gd name="connsiteY22" fmla="*/ 466977 h 1927649"/>
              <a:gd name="connsiteX23" fmla="*/ 849551 w 3417446"/>
              <a:gd name="connsiteY23" fmla="*/ 619830 h 1927649"/>
              <a:gd name="connsiteX24" fmla="*/ 824643 w 3417446"/>
              <a:gd name="connsiteY24" fmla="*/ 668638 h 1927649"/>
              <a:gd name="connsiteX25" fmla="*/ 784954 w 3417446"/>
              <a:gd name="connsiteY25" fmla="*/ 720565 h 1927649"/>
              <a:gd name="connsiteX26" fmla="*/ 735619 w 3417446"/>
              <a:gd name="connsiteY26" fmla="*/ 745520 h 1927649"/>
              <a:gd name="connsiteX27" fmla="*/ 618327 w 3417446"/>
              <a:gd name="connsiteY27" fmla="*/ 757998 h 1927649"/>
              <a:gd name="connsiteX28" fmla="*/ 513753 w 3417446"/>
              <a:gd name="connsiteY28" fmla="*/ 794088 h 1927649"/>
              <a:gd name="connsiteX29" fmla="*/ 370835 w 3417446"/>
              <a:gd name="connsiteY29" fmla="*/ 893527 h 1927649"/>
              <a:gd name="connsiteX30" fmla="*/ 302303 w 3417446"/>
              <a:gd name="connsiteY30" fmla="*/ 982071 h 1927649"/>
              <a:gd name="connsiteX31" fmla="*/ 247448 w 3417446"/>
              <a:gd name="connsiteY31" fmla="*/ 1111072 h 1927649"/>
              <a:gd name="connsiteX32" fmla="*/ 217069 w 3417446"/>
              <a:gd name="connsiteY32" fmla="*/ 1141691 h 1927649"/>
              <a:gd name="connsiteX33" fmla="*/ 100402 w 3417446"/>
              <a:gd name="connsiteY33" fmla="*/ 1222989 h 1927649"/>
              <a:gd name="connsiteX34" fmla="*/ 21744 w 3417446"/>
              <a:gd name="connsiteY34" fmla="*/ 1349927 h 1927649"/>
              <a:gd name="connsiteX35" fmla="*/ 4803 w 3417446"/>
              <a:gd name="connsiteY35" fmla="*/ 1536806 h 1927649"/>
              <a:gd name="connsiteX36" fmla="*/ 99922 w 3417446"/>
              <a:gd name="connsiteY36" fmla="*/ 1730692 h 1927649"/>
              <a:gd name="connsiteX37" fmla="*/ 271828 w 3417446"/>
              <a:gd name="connsiteY37" fmla="*/ 1834930 h 1927649"/>
              <a:gd name="connsiteX38" fmla="*/ 413739 w 3417446"/>
              <a:gd name="connsiteY38" fmla="*/ 1843664 h 1927649"/>
              <a:gd name="connsiteX39" fmla="*/ 477088 w 3417446"/>
              <a:gd name="connsiteY39" fmla="*/ 1859166 h 1927649"/>
              <a:gd name="connsiteX40" fmla="*/ 659120 w 3417446"/>
              <a:gd name="connsiteY40" fmla="*/ 1926258 h 1927649"/>
              <a:gd name="connsiteX41" fmla="*/ 769357 w 3417446"/>
              <a:gd name="connsiteY41" fmla="*/ 1918915 h 1927649"/>
              <a:gd name="connsiteX42" fmla="*/ 930225 w 3417446"/>
              <a:gd name="connsiteY42" fmla="*/ 1847216 h 1927649"/>
              <a:gd name="connsiteX43" fmla="*/ 1005332 w 3417446"/>
              <a:gd name="connsiteY43" fmla="*/ 1770909 h 1927649"/>
              <a:gd name="connsiteX44" fmla="*/ 1054907 w 3417446"/>
              <a:gd name="connsiteY44" fmla="*/ 1758671 h 1927649"/>
              <a:gd name="connsiteX45" fmla="*/ 1281907 w 3417446"/>
              <a:gd name="connsiteY45" fmla="*/ 1826963 h 1927649"/>
              <a:gd name="connsiteX46" fmla="*/ 1484576 w 3417446"/>
              <a:gd name="connsiteY46" fmla="*/ 1821348 h 1927649"/>
              <a:gd name="connsiteX47" fmla="*/ 1577728 w 3417446"/>
              <a:gd name="connsiteY47" fmla="*/ 1798168 h 1927649"/>
              <a:gd name="connsiteX48" fmla="*/ 1804584 w 3417446"/>
              <a:gd name="connsiteY48" fmla="*/ 1682989 h 1927649"/>
              <a:gd name="connsiteX49" fmla="*/ 1934113 w 3417446"/>
              <a:gd name="connsiteY49" fmla="*/ 1553123 h 1927649"/>
              <a:gd name="connsiteX50" fmla="*/ 2000533 w 3417446"/>
              <a:gd name="connsiteY50" fmla="*/ 1529559 h 1927649"/>
              <a:gd name="connsiteX51" fmla="*/ 2162553 w 3417446"/>
              <a:gd name="connsiteY51" fmla="*/ 1532151 h 1927649"/>
              <a:gd name="connsiteX52" fmla="*/ 2281476 w 3417446"/>
              <a:gd name="connsiteY52" fmla="*/ 1500188 h 1927649"/>
              <a:gd name="connsiteX53" fmla="*/ 2420940 w 3417446"/>
              <a:gd name="connsiteY53" fmla="*/ 1420426 h 1927649"/>
              <a:gd name="connsiteX54" fmla="*/ 2504733 w 3417446"/>
              <a:gd name="connsiteY54" fmla="*/ 1335193 h 1927649"/>
              <a:gd name="connsiteX55" fmla="*/ 2557716 w 3417446"/>
              <a:gd name="connsiteY55" fmla="*/ 1319068 h 1927649"/>
              <a:gd name="connsiteX56" fmla="*/ 2663201 w 3417446"/>
              <a:gd name="connsiteY56" fmla="*/ 1336777 h 1927649"/>
              <a:gd name="connsiteX57" fmla="*/ 2777277 w 3417446"/>
              <a:gd name="connsiteY57" fmla="*/ 1319884 h 1927649"/>
              <a:gd name="connsiteX58" fmla="*/ 2905176 w 3417446"/>
              <a:gd name="connsiteY58" fmla="*/ 1256247 h 1927649"/>
              <a:gd name="connsiteX59" fmla="*/ 2974810 w 3417446"/>
              <a:gd name="connsiteY59" fmla="*/ 1184932 h 1927649"/>
              <a:gd name="connsiteX60" fmla="*/ 3031873 w 3417446"/>
              <a:gd name="connsiteY60" fmla="*/ 1151577 h 1927649"/>
              <a:gd name="connsiteX61" fmla="*/ 3155115 w 3417446"/>
              <a:gd name="connsiteY61" fmla="*/ 1112656 h 1927649"/>
              <a:gd name="connsiteX62" fmla="*/ 3291555 w 3417446"/>
              <a:gd name="connsiteY62" fmla="*/ 1017057 h 1927649"/>
              <a:gd name="connsiteX63" fmla="*/ 3385523 w 3417446"/>
              <a:gd name="connsiteY63" fmla="*/ 870394 h 1927649"/>
              <a:gd name="connsiteX64" fmla="*/ 3417438 w 3417446"/>
              <a:gd name="connsiteY64" fmla="*/ 709143 h 1927649"/>
              <a:gd name="connsiteX65" fmla="*/ 3392626 w 3417446"/>
              <a:gd name="connsiteY65" fmla="*/ 562432 h 19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17446" h="1927649">
                <a:moveTo>
                  <a:pt x="3392674" y="562336"/>
                </a:moveTo>
                <a:cubicBezTo>
                  <a:pt x="3371750" y="493132"/>
                  <a:pt x="3337100" y="435782"/>
                  <a:pt x="3289540" y="385679"/>
                </a:cubicBezTo>
                <a:cubicBezTo>
                  <a:pt x="3257770" y="352229"/>
                  <a:pt x="3221536" y="325402"/>
                  <a:pt x="3181174" y="303182"/>
                </a:cubicBezTo>
                <a:cubicBezTo>
                  <a:pt x="3132271" y="276258"/>
                  <a:pt x="3080728" y="258262"/>
                  <a:pt x="3025442" y="251111"/>
                </a:cubicBezTo>
                <a:cubicBezTo>
                  <a:pt x="2976154" y="244728"/>
                  <a:pt x="2927155" y="246072"/>
                  <a:pt x="2878300" y="256342"/>
                </a:cubicBezTo>
                <a:cubicBezTo>
                  <a:pt x="2869038" y="258310"/>
                  <a:pt x="2860015" y="261045"/>
                  <a:pt x="2850753" y="262821"/>
                </a:cubicBezTo>
                <a:cubicBezTo>
                  <a:pt x="2830164" y="266756"/>
                  <a:pt x="2813992" y="261477"/>
                  <a:pt x="2796666" y="247655"/>
                </a:cubicBezTo>
                <a:cubicBezTo>
                  <a:pt x="2738021" y="200816"/>
                  <a:pt x="2671600" y="168901"/>
                  <a:pt x="2597069" y="155320"/>
                </a:cubicBezTo>
                <a:cubicBezTo>
                  <a:pt x="2539335" y="144762"/>
                  <a:pt x="2481985" y="145433"/>
                  <a:pt x="2424395" y="157287"/>
                </a:cubicBezTo>
                <a:cubicBezTo>
                  <a:pt x="2349816" y="172597"/>
                  <a:pt x="2282724" y="203407"/>
                  <a:pt x="2222495" y="249623"/>
                </a:cubicBezTo>
                <a:cubicBezTo>
                  <a:pt x="2218896" y="252359"/>
                  <a:pt x="2215343" y="255334"/>
                  <a:pt x="2211313" y="257206"/>
                </a:cubicBezTo>
                <a:cubicBezTo>
                  <a:pt x="2191109" y="266708"/>
                  <a:pt x="2182614" y="264357"/>
                  <a:pt x="2167209" y="247079"/>
                </a:cubicBezTo>
                <a:cubicBezTo>
                  <a:pt x="2125359" y="200144"/>
                  <a:pt x="2077656" y="160119"/>
                  <a:pt x="2025057" y="125517"/>
                </a:cubicBezTo>
                <a:cubicBezTo>
                  <a:pt x="1992231" y="103921"/>
                  <a:pt x="1957869" y="85396"/>
                  <a:pt x="1922403" y="68887"/>
                </a:cubicBezTo>
                <a:cubicBezTo>
                  <a:pt x="1868508" y="43835"/>
                  <a:pt x="1812310" y="25550"/>
                  <a:pt x="1753904" y="14080"/>
                </a:cubicBezTo>
                <a:cubicBezTo>
                  <a:pt x="1678990" y="-605"/>
                  <a:pt x="1603595" y="-3629"/>
                  <a:pt x="1527720" y="4194"/>
                </a:cubicBezTo>
                <a:cubicBezTo>
                  <a:pt x="1495470" y="7505"/>
                  <a:pt x="1463795" y="13984"/>
                  <a:pt x="1432073" y="20607"/>
                </a:cubicBezTo>
                <a:cubicBezTo>
                  <a:pt x="1409421" y="25310"/>
                  <a:pt x="1387585" y="32749"/>
                  <a:pt x="1365652" y="39132"/>
                </a:cubicBezTo>
                <a:cubicBezTo>
                  <a:pt x="1341081" y="46283"/>
                  <a:pt x="1316989" y="56457"/>
                  <a:pt x="1293329" y="67015"/>
                </a:cubicBezTo>
                <a:cubicBezTo>
                  <a:pt x="1265974" y="79253"/>
                  <a:pt x="1239050" y="92163"/>
                  <a:pt x="1213135" y="107184"/>
                </a:cubicBezTo>
                <a:cubicBezTo>
                  <a:pt x="1167351" y="133628"/>
                  <a:pt x="1125215" y="165014"/>
                  <a:pt x="1085766" y="200144"/>
                </a:cubicBezTo>
                <a:cubicBezTo>
                  <a:pt x="1040605" y="240313"/>
                  <a:pt x="1001396" y="285809"/>
                  <a:pt x="967658" y="335816"/>
                </a:cubicBezTo>
                <a:cubicBezTo>
                  <a:pt x="939775" y="377137"/>
                  <a:pt x="916355" y="421001"/>
                  <a:pt x="896678" y="466977"/>
                </a:cubicBezTo>
                <a:cubicBezTo>
                  <a:pt x="875562" y="516361"/>
                  <a:pt x="859773" y="567135"/>
                  <a:pt x="849551" y="619830"/>
                </a:cubicBezTo>
                <a:cubicBezTo>
                  <a:pt x="846000" y="638163"/>
                  <a:pt x="837361" y="654192"/>
                  <a:pt x="824643" y="668638"/>
                </a:cubicBezTo>
                <a:cubicBezTo>
                  <a:pt x="810294" y="684955"/>
                  <a:pt x="797432" y="702712"/>
                  <a:pt x="784954" y="720565"/>
                </a:cubicBezTo>
                <a:cubicBezTo>
                  <a:pt x="772716" y="738034"/>
                  <a:pt x="756543" y="745856"/>
                  <a:pt x="735619" y="745520"/>
                </a:cubicBezTo>
                <a:cubicBezTo>
                  <a:pt x="696026" y="744945"/>
                  <a:pt x="656720" y="748976"/>
                  <a:pt x="618327" y="757998"/>
                </a:cubicBezTo>
                <a:cubicBezTo>
                  <a:pt x="582430" y="766445"/>
                  <a:pt x="547684" y="778779"/>
                  <a:pt x="513753" y="794088"/>
                </a:cubicBezTo>
                <a:cubicBezTo>
                  <a:pt x="459715" y="818467"/>
                  <a:pt x="412779" y="852494"/>
                  <a:pt x="370835" y="893527"/>
                </a:cubicBezTo>
                <a:cubicBezTo>
                  <a:pt x="344007" y="919730"/>
                  <a:pt x="321835" y="949917"/>
                  <a:pt x="302303" y="982071"/>
                </a:cubicBezTo>
                <a:cubicBezTo>
                  <a:pt x="277731" y="1022480"/>
                  <a:pt x="260070" y="1065673"/>
                  <a:pt x="247448" y="1111072"/>
                </a:cubicBezTo>
                <a:cubicBezTo>
                  <a:pt x="243081" y="1126766"/>
                  <a:pt x="230699" y="1135452"/>
                  <a:pt x="217069" y="1141691"/>
                </a:cubicBezTo>
                <a:cubicBezTo>
                  <a:pt x="173157" y="1161704"/>
                  <a:pt x="133900" y="1188291"/>
                  <a:pt x="100402" y="1222989"/>
                </a:cubicBezTo>
                <a:cubicBezTo>
                  <a:pt x="65080" y="1259606"/>
                  <a:pt x="39836" y="1302319"/>
                  <a:pt x="21744" y="1349927"/>
                </a:cubicBezTo>
                <a:cubicBezTo>
                  <a:pt x="-1388" y="1410876"/>
                  <a:pt x="-4316" y="1473169"/>
                  <a:pt x="4803" y="1536806"/>
                </a:cubicBezTo>
                <a:cubicBezTo>
                  <a:pt x="15553" y="1611721"/>
                  <a:pt x="50443" y="1674830"/>
                  <a:pt x="99922" y="1730692"/>
                </a:cubicBezTo>
                <a:cubicBezTo>
                  <a:pt x="146378" y="1783147"/>
                  <a:pt x="205792" y="1815157"/>
                  <a:pt x="271828" y="1834930"/>
                </a:cubicBezTo>
                <a:cubicBezTo>
                  <a:pt x="318092" y="1848751"/>
                  <a:pt x="365940" y="1850335"/>
                  <a:pt x="413739" y="1843664"/>
                </a:cubicBezTo>
                <a:cubicBezTo>
                  <a:pt x="437207" y="1840353"/>
                  <a:pt x="457027" y="1844816"/>
                  <a:pt x="477088" y="1859166"/>
                </a:cubicBezTo>
                <a:cubicBezTo>
                  <a:pt x="531318" y="1898039"/>
                  <a:pt x="592364" y="1920739"/>
                  <a:pt x="659120" y="1926258"/>
                </a:cubicBezTo>
                <a:cubicBezTo>
                  <a:pt x="696121" y="1929329"/>
                  <a:pt x="732835" y="1927506"/>
                  <a:pt x="769357" y="1918915"/>
                </a:cubicBezTo>
                <a:cubicBezTo>
                  <a:pt x="827619" y="1905141"/>
                  <a:pt x="882569" y="1884409"/>
                  <a:pt x="930225" y="1847216"/>
                </a:cubicBezTo>
                <a:cubicBezTo>
                  <a:pt x="958588" y="1825092"/>
                  <a:pt x="984407" y="1800472"/>
                  <a:pt x="1005332" y="1770909"/>
                </a:cubicBezTo>
                <a:cubicBezTo>
                  <a:pt x="1018625" y="1752096"/>
                  <a:pt x="1034223" y="1748209"/>
                  <a:pt x="1054907" y="1758671"/>
                </a:cubicBezTo>
                <a:cubicBezTo>
                  <a:pt x="1126510" y="1794953"/>
                  <a:pt x="1202145" y="1817845"/>
                  <a:pt x="1281907" y="1826963"/>
                </a:cubicBezTo>
                <a:cubicBezTo>
                  <a:pt x="1349719" y="1834738"/>
                  <a:pt x="1417243" y="1833490"/>
                  <a:pt x="1484576" y="1821348"/>
                </a:cubicBezTo>
                <a:cubicBezTo>
                  <a:pt x="1516202" y="1815637"/>
                  <a:pt x="1546917" y="1807191"/>
                  <a:pt x="1577728" y="1798168"/>
                </a:cubicBezTo>
                <a:cubicBezTo>
                  <a:pt x="1660657" y="1773884"/>
                  <a:pt x="1736148" y="1735347"/>
                  <a:pt x="1804584" y="1682989"/>
                </a:cubicBezTo>
                <a:cubicBezTo>
                  <a:pt x="1853535" y="1645555"/>
                  <a:pt x="1898119" y="1603227"/>
                  <a:pt x="1934113" y="1553123"/>
                </a:cubicBezTo>
                <a:cubicBezTo>
                  <a:pt x="1951966" y="1528311"/>
                  <a:pt x="1972746" y="1524040"/>
                  <a:pt x="2000533" y="1529559"/>
                </a:cubicBezTo>
                <a:cubicBezTo>
                  <a:pt x="2054188" y="1540214"/>
                  <a:pt x="2108419" y="1539877"/>
                  <a:pt x="2162553" y="1532151"/>
                </a:cubicBezTo>
                <a:cubicBezTo>
                  <a:pt x="2203490" y="1526296"/>
                  <a:pt x="2242987" y="1514826"/>
                  <a:pt x="2281476" y="1500188"/>
                </a:cubicBezTo>
                <a:cubicBezTo>
                  <a:pt x="2332059" y="1480943"/>
                  <a:pt x="2378755" y="1454596"/>
                  <a:pt x="2420940" y="1420426"/>
                </a:cubicBezTo>
                <a:cubicBezTo>
                  <a:pt x="2452086" y="1395183"/>
                  <a:pt x="2480929" y="1367683"/>
                  <a:pt x="2504733" y="1335193"/>
                </a:cubicBezTo>
                <a:cubicBezTo>
                  <a:pt x="2518363" y="1316572"/>
                  <a:pt x="2535400" y="1311149"/>
                  <a:pt x="2557716" y="1319068"/>
                </a:cubicBezTo>
                <a:cubicBezTo>
                  <a:pt x="2591694" y="1331114"/>
                  <a:pt x="2627112" y="1336489"/>
                  <a:pt x="2663201" y="1336777"/>
                </a:cubicBezTo>
                <a:cubicBezTo>
                  <a:pt x="2702075" y="1337113"/>
                  <a:pt x="2739796" y="1331210"/>
                  <a:pt x="2777277" y="1319884"/>
                </a:cubicBezTo>
                <a:cubicBezTo>
                  <a:pt x="2823781" y="1305822"/>
                  <a:pt x="2866734" y="1285810"/>
                  <a:pt x="2905176" y="1256247"/>
                </a:cubicBezTo>
                <a:cubicBezTo>
                  <a:pt x="2931762" y="1235803"/>
                  <a:pt x="2956142" y="1212862"/>
                  <a:pt x="2974810" y="1184932"/>
                </a:cubicBezTo>
                <a:cubicBezTo>
                  <a:pt x="2988777" y="1164055"/>
                  <a:pt x="3009509" y="1155896"/>
                  <a:pt x="3031873" y="1151577"/>
                </a:cubicBezTo>
                <a:cubicBezTo>
                  <a:pt x="3074537" y="1143275"/>
                  <a:pt x="3115282" y="1129741"/>
                  <a:pt x="3155115" y="1112656"/>
                </a:cubicBezTo>
                <a:cubicBezTo>
                  <a:pt x="3207331" y="1090244"/>
                  <a:pt x="3252010" y="1057466"/>
                  <a:pt x="3291555" y="1017057"/>
                </a:cubicBezTo>
                <a:cubicBezTo>
                  <a:pt x="3333068" y="974632"/>
                  <a:pt x="3362775" y="924961"/>
                  <a:pt x="3385523" y="870394"/>
                </a:cubicBezTo>
                <a:cubicBezTo>
                  <a:pt x="3407119" y="818612"/>
                  <a:pt x="3417102" y="764717"/>
                  <a:pt x="3417438" y="709143"/>
                </a:cubicBezTo>
                <a:cubicBezTo>
                  <a:pt x="3417725" y="657936"/>
                  <a:pt x="3410430" y="607545"/>
                  <a:pt x="3392626" y="562432"/>
                </a:cubicBezTo>
                <a:close/>
              </a:path>
            </a:pathLst>
          </a:custGeom>
          <a:solidFill>
            <a:srgbClr val="FFFFFF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0D68CC53-4816-AF96-57DD-2EDCD8CFA257}"/>
              </a:ext>
            </a:extLst>
          </p:cNvPr>
          <p:cNvGrpSpPr/>
          <p:nvPr/>
        </p:nvGrpSpPr>
        <p:grpSpPr>
          <a:xfrm>
            <a:off x="1114012" y="1004968"/>
            <a:ext cx="690649" cy="3369856"/>
            <a:chOff x="1114012" y="1004968"/>
            <a:chExt cx="690649" cy="3369856"/>
          </a:xfrm>
        </p:grpSpPr>
        <p:grpSp>
          <p:nvGrpSpPr>
            <p:cNvPr id="1804" name="Graphic 1009">
              <a:extLst>
                <a:ext uri="{FF2B5EF4-FFF2-40B4-BE49-F238E27FC236}">
                  <a16:creationId xmlns:a16="http://schemas.microsoft.com/office/drawing/2014/main" id="{1A139CDE-0547-9CCF-3A05-9BAD96E00017}"/>
                </a:ext>
              </a:extLst>
            </p:cNvPr>
            <p:cNvGrpSpPr/>
            <p:nvPr/>
          </p:nvGrpSpPr>
          <p:grpSpPr>
            <a:xfrm>
              <a:off x="1359522" y="1004968"/>
              <a:ext cx="62687" cy="2976369"/>
              <a:chOff x="2442351" y="803811"/>
              <a:chExt cx="47991" cy="2278593"/>
            </a:xfrm>
          </p:grpSpPr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CD89A448-665C-BB9A-C4F4-19097381DFF7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BDCD488C-37B7-D910-B26E-665E0CC84811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0" name="Graphic 1009">
              <a:extLst>
                <a:ext uri="{FF2B5EF4-FFF2-40B4-BE49-F238E27FC236}">
                  <a16:creationId xmlns:a16="http://schemas.microsoft.com/office/drawing/2014/main" id="{47F8B370-C2B6-1688-C5BB-7A24FB1DF29B}"/>
                </a:ext>
              </a:extLst>
            </p:cNvPr>
            <p:cNvGrpSpPr/>
            <p:nvPr/>
          </p:nvGrpSpPr>
          <p:grpSpPr>
            <a:xfrm>
              <a:off x="1120430" y="2238357"/>
              <a:ext cx="470787" cy="476994"/>
              <a:chOff x="2259311" y="1748046"/>
              <a:chExt cx="360416" cy="365168"/>
            </a:xfrm>
          </p:grpSpPr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B2451977-89FE-692B-C1B1-6DF3C7A2F81F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F4AC798D-75EE-E74A-0A27-9A9016727C5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13" name="Graphic 1009">
              <a:extLst>
                <a:ext uri="{FF2B5EF4-FFF2-40B4-BE49-F238E27FC236}">
                  <a16:creationId xmlns:a16="http://schemas.microsoft.com/office/drawing/2014/main" id="{E32154F6-6745-6B36-303C-2608C1CE6FFA}"/>
                </a:ext>
              </a:extLst>
            </p:cNvPr>
            <p:cNvGrpSpPr/>
            <p:nvPr/>
          </p:nvGrpSpPr>
          <p:grpSpPr>
            <a:xfrm>
              <a:off x="1114012" y="3819055"/>
              <a:ext cx="690649" cy="555769"/>
              <a:chOff x="2254399" y="2958167"/>
              <a:chExt cx="528734" cy="425475"/>
            </a:xfrm>
          </p:grpSpPr>
          <p:grpSp>
            <p:nvGrpSpPr>
              <p:cNvPr id="1814" name="Graphic 1009">
                <a:extLst>
                  <a:ext uri="{FF2B5EF4-FFF2-40B4-BE49-F238E27FC236}">
                    <a16:creationId xmlns:a16="http://schemas.microsoft.com/office/drawing/2014/main" id="{F163566D-B84C-1822-9C72-FB5650112802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1815" name="Freeform: Shape 1814">
                  <a:extLst>
                    <a:ext uri="{FF2B5EF4-FFF2-40B4-BE49-F238E27FC236}">
                      <a16:creationId xmlns:a16="http://schemas.microsoft.com/office/drawing/2014/main" id="{21DCB4CC-27A4-4F47-975B-5AE8BCF77E20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6" name="Freeform: Shape 1815">
                  <a:extLst>
                    <a:ext uri="{FF2B5EF4-FFF2-40B4-BE49-F238E27FC236}">
                      <a16:creationId xmlns:a16="http://schemas.microsoft.com/office/drawing/2014/main" id="{4F6E1BEA-51E6-473B-A9B1-9517B7C71A82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17" name="Freeform: Shape 1816">
                  <a:extLst>
                    <a:ext uri="{FF2B5EF4-FFF2-40B4-BE49-F238E27FC236}">
                      <a16:creationId xmlns:a16="http://schemas.microsoft.com/office/drawing/2014/main" id="{EDBA67F1-C73D-DB23-33E7-81F11591B6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18" name="Graphic 1009">
                <a:extLst>
                  <a:ext uri="{FF2B5EF4-FFF2-40B4-BE49-F238E27FC236}">
                    <a16:creationId xmlns:a16="http://schemas.microsoft.com/office/drawing/2014/main" id="{E43C873A-09EF-4D6C-E8D2-AB4779329898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1819" name="Freeform: Shape 1818">
                  <a:extLst>
                    <a:ext uri="{FF2B5EF4-FFF2-40B4-BE49-F238E27FC236}">
                      <a16:creationId xmlns:a16="http://schemas.microsoft.com/office/drawing/2014/main" id="{925CA65B-1E7B-C637-59E0-A7FBBED4D8C7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0" name="Freeform: Shape 1819">
                  <a:extLst>
                    <a:ext uri="{FF2B5EF4-FFF2-40B4-BE49-F238E27FC236}">
                      <a16:creationId xmlns:a16="http://schemas.microsoft.com/office/drawing/2014/main" id="{3646D0EB-9CCA-E358-171C-8BBFA1C81836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21" name="Freeform: Shape 1820">
                  <a:extLst>
                    <a:ext uri="{FF2B5EF4-FFF2-40B4-BE49-F238E27FC236}">
                      <a16:creationId xmlns:a16="http://schemas.microsoft.com/office/drawing/2014/main" id="{E11A3B56-82E0-9532-AB3C-8EA31128C36A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4BD71D3-0698-02EE-8EF0-CD8234B54A9E}"/>
              </a:ext>
            </a:extLst>
          </p:cNvPr>
          <p:cNvGrpSpPr/>
          <p:nvPr/>
        </p:nvGrpSpPr>
        <p:grpSpPr>
          <a:xfrm>
            <a:off x="2676587" y="1004968"/>
            <a:ext cx="940679" cy="4503411"/>
            <a:chOff x="2676587" y="1004968"/>
            <a:chExt cx="940679" cy="4503411"/>
          </a:xfrm>
        </p:grpSpPr>
        <p:grpSp>
          <p:nvGrpSpPr>
            <p:cNvPr id="1807" name="Graphic 1009">
              <a:extLst>
                <a:ext uri="{FF2B5EF4-FFF2-40B4-BE49-F238E27FC236}">
                  <a16:creationId xmlns:a16="http://schemas.microsoft.com/office/drawing/2014/main" id="{AC0C0D0F-A9BF-FF26-A883-96D17B71B05D}"/>
                </a:ext>
              </a:extLst>
            </p:cNvPr>
            <p:cNvGrpSpPr/>
            <p:nvPr/>
          </p:nvGrpSpPr>
          <p:grpSpPr>
            <a:xfrm>
              <a:off x="3126512" y="1004968"/>
              <a:ext cx="62687" cy="4128764"/>
              <a:chOff x="3795090" y="803811"/>
              <a:chExt cx="47991" cy="3160822"/>
            </a:xfrm>
          </p:grpSpPr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3EB6DE30-AC49-9D11-E417-B979CDE6F9CA}"/>
                  </a:ext>
                </a:extLst>
              </p:cNvPr>
              <p:cNvSpPr/>
              <p:nvPr/>
            </p:nvSpPr>
            <p:spPr>
              <a:xfrm>
                <a:off x="3819086" y="827807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FAE251BC-62ED-571F-12FD-D06A19E9D324}"/>
                  </a:ext>
                </a:extLst>
              </p:cNvPr>
              <p:cNvSpPr/>
              <p:nvPr/>
            </p:nvSpPr>
            <p:spPr>
              <a:xfrm>
                <a:off x="3795090" y="803811"/>
                <a:ext cx="23995" cy="3136827"/>
              </a:xfrm>
              <a:custGeom>
                <a:avLst/>
                <a:gdLst>
                  <a:gd name="connsiteX0" fmla="*/ 0 w 23995"/>
                  <a:gd name="connsiteY0" fmla="*/ 0 h 3136827"/>
                  <a:gd name="connsiteX1" fmla="*/ 23996 w 23995"/>
                  <a:gd name="connsiteY1" fmla="*/ 0 h 3136827"/>
                  <a:gd name="connsiteX2" fmla="*/ 23996 w 23995"/>
                  <a:gd name="connsiteY2" fmla="*/ 3136827 h 3136827"/>
                  <a:gd name="connsiteX3" fmla="*/ 0 w 23995"/>
                  <a:gd name="connsiteY3" fmla="*/ 3136827 h 313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313682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3136827"/>
                    </a:lnTo>
                    <a:lnTo>
                      <a:pt x="0" y="3136827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22" name="Graphic 1009">
              <a:extLst>
                <a:ext uri="{FF2B5EF4-FFF2-40B4-BE49-F238E27FC236}">
                  <a16:creationId xmlns:a16="http://schemas.microsoft.com/office/drawing/2014/main" id="{E8A634BC-AA62-3C55-9435-9C72B585442A}"/>
                </a:ext>
              </a:extLst>
            </p:cNvPr>
            <p:cNvGrpSpPr/>
            <p:nvPr/>
          </p:nvGrpSpPr>
          <p:grpSpPr>
            <a:xfrm>
              <a:off x="2880140" y="1772712"/>
              <a:ext cx="676663" cy="806048"/>
              <a:chOff x="3606477" y="1391566"/>
              <a:chExt cx="518027" cy="617079"/>
            </a:xfrm>
          </p:grpSpPr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61662E9A-E61C-B399-F9BA-8F4461A70A83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B6786665-7E8F-211A-1715-949D350C7C5C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8" name="Group 2017">
              <a:extLst>
                <a:ext uri="{FF2B5EF4-FFF2-40B4-BE49-F238E27FC236}">
                  <a16:creationId xmlns:a16="http://schemas.microsoft.com/office/drawing/2014/main" id="{E26AECC7-E415-5F4A-CBA7-D804B61EE555}"/>
                </a:ext>
              </a:extLst>
            </p:cNvPr>
            <p:cNvGrpSpPr/>
            <p:nvPr/>
          </p:nvGrpSpPr>
          <p:grpSpPr>
            <a:xfrm>
              <a:off x="2676587" y="4526972"/>
              <a:ext cx="940679" cy="981407"/>
              <a:chOff x="2676587" y="4526972"/>
              <a:chExt cx="940679" cy="981407"/>
            </a:xfrm>
          </p:grpSpPr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1D05D9BE-7C8E-9CC8-0BDE-89CD4813BC78}"/>
                  </a:ext>
                </a:extLst>
              </p:cNvPr>
              <p:cNvSpPr/>
              <p:nvPr/>
            </p:nvSpPr>
            <p:spPr>
              <a:xfrm>
                <a:off x="2767199" y="4836529"/>
                <a:ext cx="1113" cy="1315"/>
              </a:xfrm>
              <a:custGeom>
                <a:avLst/>
                <a:gdLst>
                  <a:gd name="connsiteX0" fmla="*/ 852 w 852"/>
                  <a:gd name="connsiteY0" fmla="*/ 0 h 1007"/>
                  <a:gd name="connsiteX1" fmla="*/ 36 w 852"/>
                  <a:gd name="connsiteY1" fmla="*/ 1008 h 1007"/>
                  <a:gd name="connsiteX2" fmla="*/ 852 w 852"/>
                  <a:gd name="connsiteY2" fmla="*/ 0 h 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2" h="1007">
                    <a:moveTo>
                      <a:pt x="852" y="0"/>
                    </a:moveTo>
                    <a:cubicBezTo>
                      <a:pt x="180" y="624"/>
                      <a:pt x="-108" y="1008"/>
                      <a:pt x="36" y="1008"/>
                    </a:cubicBezTo>
                    <a:cubicBezTo>
                      <a:pt x="36" y="1008"/>
                      <a:pt x="324" y="672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37AACB2B-96E5-7067-CDFC-FD6754539EC3}"/>
                  </a:ext>
                </a:extLst>
              </p:cNvPr>
              <p:cNvSpPr/>
              <p:nvPr/>
            </p:nvSpPr>
            <p:spPr>
              <a:xfrm>
                <a:off x="3025083" y="4624583"/>
                <a:ext cx="1503" cy="812"/>
              </a:xfrm>
              <a:custGeom>
                <a:avLst/>
                <a:gdLst>
                  <a:gd name="connsiteX0" fmla="*/ 0 w 1151"/>
                  <a:gd name="connsiteY0" fmla="*/ 622 h 622"/>
                  <a:gd name="connsiteX1" fmla="*/ 1152 w 1151"/>
                  <a:gd name="connsiteY1" fmla="*/ 46 h 622"/>
                  <a:gd name="connsiteX2" fmla="*/ 0 w 1151"/>
                  <a:gd name="connsiteY2" fmla="*/ 622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1" h="622">
                    <a:moveTo>
                      <a:pt x="0" y="622"/>
                    </a:moveTo>
                    <a:cubicBezTo>
                      <a:pt x="720" y="238"/>
                      <a:pt x="1152" y="46"/>
                      <a:pt x="1152" y="46"/>
                    </a:cubicBezTo>
                    <a:cubicBezTo>
                      <a:pt x="1152" y="-98"/>
                      <a:pt x="768" y="94"/>
                      <a:pt x="0" y="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3384D930-68A4-9506-27C5-C95F2E320EF7}"/>
                  </a:ext>
                </a:extLst>
              </p:cNvPr>
              <p:cNvSpPr/>
              <p:nvPr/>
            </p:nvSpPr>
            <p:spPr>
              <a:xfrm>
                <a:off x="2719791" y="4532679"/>
                <a:ext cx="305354" cy="303851"/>
              </a:xfrm>
              <a:custGeom>
                <a:avLst/>
                <a:gdLst>
                  <a:gd name="connsiteX0" fmla="*/ 78047 w 305354"/>
                  <a:gd name="connsiteY0" fmla="*/ 0 h 303851"/>
                  <a:gd name="connsiteX1" fmla="*/ 149960 w 305354"/>
                  <a:gd name="connsiteY1" fmla="*/ 47668 h 303851"/>
                  <a:gd name="connsiteX2" fmla="*/ 150381 w 305354"/>
                  <a:gd name="connsiteY2" fmla="*/ 49753 h 303851"/>
                  <a:gd name="connsiteX3" fmla="*/ 164434 w 305354"/>
                  <a:gd name="connsiteY3" fmla="*/ 81233 h 303851"/>
                  <a:gd name="connsiteX4" fmla="*/ 305292 w 305354"/>
                  <a:gd name="connsiteY4" fmla="*/ 92717 h 303851"/>
                  <a:gd name="connsiteX5" fmla="*/ 305354 w 305354"/>
                  <a:gd name="connsiteY5" fmla="*/ 92717 h 303851"/>
                  <a:gd name="connsiteX6" fmla="*/ 178536 w 305354"/>
                  <a:gd name="connsiteY6" fmla="*/ 197406 h 303851"/>
                  <a:gd name="connsiteX7" fmla="*/ 177094 w 305354"/>
                  <a:gd name="connsiteY7" fmla="*/ 198534 h 303851"/>
                  <a:gd name="connsiteX8" fmla="*/ 175715 w 305354"/>
                  <a:gd name="connsiteY8" fmla="*/ 199663 h 303851"/>
                  <a:gd name="connsiteX9" fmla="*/ 48521 w 305354"/>
                  <a:gd name="connsiteY9" fmla="*/ 303851 h 303851"/>
                  <a:gd name="connsiteX10" fmla="*/ 35858 w 305354"/>
                  <a:gd name="connsiteY10" fmla="*/ 143180 h 303851"/>
                  <a:gd name="connsiteX11" fmla="*/ 36648 w 305354"/>
                  <a:gd name="connsiteY11" fmla="*/ 142530 h 303851"/>
                  <a:gd name="connsiteX12" fmla="*/ 22860 w 305354"/>
                  <a:gd name="connsiteY12" fmla="*/ 133234 h 303851"/>
                  <a:gd name="connsiteX13" fmla="*/ 0 w 305354"/>
                  <a:gd name="connsiteY13" fmla="*/ 78047 h 303851"/>
                  <a:gd name="connsiteX14" fmla="*/ 78047 w 305354"/>
                  <a:gd name="connsiteY14" fmla="*/ 0 h 3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5354" h="303851">
                    <a:moveTo>
                      <a:pt x="78047" y="0"/>
                    </a:moveTo>
                    <a:cubicBezTo>
                      <a:pt x="110374" y="0"/>
                      <a:pt x="138112" y="19656"/>
                      <a:pt x="149960" y="47668"/>
                    </a:cubicBezTo>
                    <a:lnTo>
                      <a:pt x="150381" y="49753"/>
                    </a:lnTo>
                    <a:lnTo>
                      <a:pt x="164434" y="81233"/>
                    </a:lnTo>
                    <a:cubicBezTo>
                      <a:pt x="205303" y="140596"/>
                      <a:pt x="292950" y="98970"/>
                      <a:pt x="305292" y="92717"/>
                    </a:cubicBezTo>
                    <a:lnTo>
                      <a:pt x="305354" y="92717"/>
                    </a:lnTo>
                    <a:cubicBezTo>
                      <a:pt x="292316" y="101744"/>
                      <a:pt x="195461" y="183113"/>
                      <a:pt x="178536" y="197406"/>
                    </a:cubicBezTo>
                    <a:cubicBezTo>
                      <a:pt x="178536" y="197406"/>
                      <a:pt x="177972" y="197845"/>
                      <a:pt x="177094" y="198534"/>
                    </a:cubicBezTo>
                    <a:cubicBezTo>
                      <a:pt x="176279" y="199224"/>
                      <a:pt x="175715" y="199663"/>
                      <a:pt x="175715" y="199663"/>
                    </a:cubicBezTo>
                    <a:cubicBezTo>
                      <a:pt x="158477" y="213517"/>
                      <a:pt x="59868" y="292817"/>
                      <a:pt x="48521" y="303851"/>
                    </a:cubicBezTo>
                    <a:cubicBezTo>
                      <a:pt x="58300" y="291313"/>
                      <a:pt x="132398" y="191325"/>
                      <a:pt x="35858" y="143180"/>
                    </a:cubicBezTo>
                    <a:lnTo>
                      <a:pt x="36648" y="142530"/>
                    </a:lnTo>
                    <a:lnTo>
                      <a:pt x="22860" y="133234"/>
                    </a:lnTo>
                    <a:cubicBezTo>
                      <a:pt x="8736" y="119110"/>
                      <a:pt x="0" y="99599"/>
                      <a:pt x="0" y="78047"/>
                    </a:cubicBezTo>
                    <a:cubicBezTo>
                      <a:pt x="0" y="34943"/>
                      <a:pt x="34943" y="0"/>
                      <a:pt x="78047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56E2D6E6-FBB5-7F76-971C-E0A9AEEFB646}"/>
                  </a:ext>
                </a:extLst>
              </p:cNvPr>
              <p:cNvSpPr/>
              <p:nvPr/>
            </p:nvSpPr>
            <p:spPr>
              <a:xfrm rot="19234200">
                <a:off x="2707917" y="4698786"/>
                <a:ext cx="437813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FB98F3E1-D423-8408-C170-3AC1CCCE7A2E}"/>
                  </a:ext>
                </a:extLst>
              </p:cNvPr>
              <p:cNvSpPr/>
              <p:nvPr/>
            </p:nvSpPr>
            <p:spPr>
              <a:xfrm>
                <a:off x="2802703" y="4656771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3ED98DFD-3E4A-6D64-7C9B-A47B5C46B510}"/>
                  </a:ext>
                </a:extLst>
              </p:cNvPr>
              <p:cNvSpPr/>
              <p:nvPr/>
            </p:nvSpPr>
            <p:spPr>
              <a:xfrm>
                <a:off x="2751233" y="4611842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CA5F5AF2-B36B-5DFE-D5CD-8FBDFE382027}"/>
                  </a:ext>
                </a:extLst>
              </p:cNvPr>
              <p:cNvSpPr/>
              <p:nvPr/>
            </p:nvSpPr>
            <p:spPr>
              <a:xfrm rot="19423800">
                <a:off x="2904473" y="494751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B4BE6F8-9C74-BC22-5CD3-0DCA1E1B01D9}"/>
                  </a:ext>
                </a:extLst>
              </p:cNvPr>
              <p:cNvSpPr/>
              <p:nvPr/>
            </p:nvSpPr>
            <p:spPr>
              <a:xfrm rot="19423800">
                <a:off x="2949948" y="5009505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F18337F0-9EB5-4273-30CB-34D2FAB1D214}"/>
                  </a:ext>
                </a:extLst>
              </p:cNvPr>
              <p:cNvSpPr/>
              <p:nvPr/>
            </p:nvSpPr>
            <p:spPr>
              <a:xfrm rot="19423800">
                <a:off x="2995484" y="5071496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D67909D8-B4CE-AE51-68E5-7A0BFFE34FE8}"/>
                  </a:ext>
                </a:extLst>
              </p:cNvPr>
              <p:cNvSpPr/>
              <p:nvPr/>
            </p:nvSpPr>
            <p:spPr>
              <a:xfrm rot="19423800">
                <a:off x="3041022" y="5133487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CDCD0404-D83C-3D79-9F61-3A7509624998}"/>
                  </a:ext>
                </a:extLst>
              </p:cNvPr>
              <p:cNvSpPr/>
              <p:nvPr/>
            </p:nvSpPr>
            <p:spPr>
              <a:xfrm rot="19423800">
                <a:off x="3086497" y="5195539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CD7AA448-5DC6-D436-7E95-F16707612954}"/>
                  </a:ext>
                </a:extLst>
              </p:cNvPr>
              <p:cNvSpPr/>
              <p:nvPr/>
            </p:nvSpPr>
            <p:spPr>
              <a:xfrm rot="19423800">
                <a:off x="3132034" y="5257531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27AEE951-6E50-425F-2311-5F959E81C9BE}"/>
                  </a:ext>
                </a:extLst>
              </p:cNvPr>
              <p:cNvSpPr/>
              <p:nvPr/>
            </p:nvSpPr>
            <p:spPr>
              <a:xfrm rot="19423800">
                <a:off x="3177571" y="531952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D0880F46-2F4E-C9C4-362D-CB6FC3DA577F}"/>
                  </a:ext>
                </a:extLst>
              </p:cNvPr>
              <p:cNvSpPr/>
              <p:nvPr/>
            </p:nvSpPr>
            <p:spPr>
              <a:xfrm rot="19423800">
                <a:off x="3223047" y="5381512"/>
                <a:ext cx="127632" cy="6269"/>
              </a:xfrm>
              <a:custGeom>
                <a:avLst/>
                <a:gdLst>
                  <a:gd name="connsiteX0" fmla="*/ 0 w 97710"/>
                  <a:gd name="connsiteY0" fmla="*/ 0 h 4799"/>
                  <a:gd name="connsiteX1" fmla="*/ 97711 w 97710"/>
                  <a:gd name="connsiteY1" fmla="*/ 0 h 4799"/>
                  <a:gd name="connsiteX2" fmla="*/ 97711 w 97710"/>
                  <a:gd name="connsiteY2" fmla="*/ 4799 h 4799"/>
                  <a:gd name="connsiteX3" fmla="*/ 0 w 97710"/>
                  <a:gd name="connsiteY3" fmla="*/ 4799 h 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10" h="4799">
                    <a:moveTo>
                      <a:pt x="0" y="0"/>
                    </a:moveTo>
                    <a:lnTo>
                      <a:pt x="97711" y="0"/>
                    </a:lnTo>
                    <a:lnTo>
                      <a:pt x="97711" y="4799"/>
                    </a:lnTo>
                    <a:lnTo>
                      <a:pt x="0" y="479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84E81FAA-6963-2304-4F67-C85F4D731D99}"/>
                  </a:ext>
                </a:extLst>
              </p:cNvPr>
              <p:cNvSpPr/>
              <p:nvPr/>
            </p:nvSpPr>
            <p:spPr>
              <a:xfrm rot="19423200">
                <a:off x="3076017" y="4929904"/>
                <a:ext cx="6269" cy="548144"/>
              </a:xfrm>
              <a:custGeom>
                <a:avLst/>
                <a:gdLst>
                  <a:gd name="connsiteX0" fmla="*/ 0 w 4799"/>
                  <a:gd name="connsiteY0" fmla="*/ 0 h 419638"/>
                  <a:gd name="connsiteX1" fmla="*/ 4799 w 4799"/>
                  <a:gd name="connsiteY1" fmla="*/ 0 h 419638"/>
                  <a:gd name="connsiteX2" fmla="*/ 4799 w 4799"/>
                  <a:gd name="connsiteY2" fmla="*/ 419639 h 419638"/>
                  <a:gd name="connsiteX3" fmla="*/ 0 w 4799"/>
                  <a:gd name="connsiteY3" fmla="*/ 419639 h 419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9" h="419638">
                    <a:moveTo>
                      <a:pt x="0" y="0"/>
                    </a:moveTo>
                    <a:lnTo>
                      <a:pt x="4799" y="0"/>
                    </a:lnTo>
                    <a:lnTo>
                      <a:pt x="4799" y="419639"/>
                    </a:lnTo>
                    <a:lnTo>
                      <a:pt x="0" y="419639"/>
                    </a:lnTo>
                    <a:close/>
                  </a:path>
                </a:pathLst>
              </a:custGeom>
              <a:solidFill>
                <a:srgbClr val="000000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44" name="Graphic 1009">
                <a:extLst>
                  <a:ext uri="{FF2B5EF4-FFF2-40B4-BE49-F238E27FC236}">
                    <a16:creationId xmlns:a16="http://schemas.microsoft.com/office/drawing/2014/main" id="{93A3AB02-528A-4F3C-1392-4B43AE3AAB7C}"/>
                  </a:ext>
                </a:extLst>
              </p:cNvPr>
              <p:cNvGrpSpPr/>
              <p:nvPr/>
            </p:nvGrpSpPr>
            <p:grpSpPr>
              <a:xfrm>
                <a:off x="2702780" y="4526972"/>
                <a:ext cx="306795" cy="305164"/>
                <a:chOff x="3459725" y="3480494"/>
                <a:chExt cx="234870" cy="233622"/>
              </a:xfrm>
            </p:grpSpPr>
            <p:grpSp>
              <p:nvGrpSpPr>
                <p:cNvPr id="1845" name="Graphic 1009">
                  <a:extLst>
                    <a:ext uri="{FF2B5EF4-FFF2-40B4-BE49-F238E27FC236}">
                      <a16:creationId xmlns:a16="http://schemas.microsoft.com/office/drawing/2014/main" id="{95733AB4-2236-43E9-1BDA-E5A053E75FB1}"/>
                    </a:ext>
                  </a:extLst>
                </p:cNvPr>
                <p:cNvGrpSpPr/>
                <p:nvPr/>
              </p:nvGrpSpPr>
              <p:grpSpPr>
                <a:xfrm>
                  <a:off x="3487176" y="3518168"/>
                  <a:ext cx="207419" cy="195949"/>
                  <a:chOff x="3487176" y="3518168"/>
                  <a:chExt cx="207419" cy="195949"/>
                </a:xfrm>
              </p:grpSpPr>
              <p:sp>
                <p:nvSpPr>
                  <p:cNvPr id="1846" name="Freeform: Shape 1845">
                    <a:extLst>
                      <a:ext uri="{FF2B5EF4-FFF2-40B4-BE49-F238E27FC236}">
                        <a16:creationId xmlns:a16="http://schemas.microsoft.com/office/drawing/2014/main" id="{D7764CFE-1D70-D1D2-20B7-24F26ABBF676}"/>
                      </a:ext>
                    </a:extLst>
                  </p:cNvPr>
                  <p:cNvSpPr/>
                  <p:nvPr/>
                </p:nvSpPr>
                <p:spPr>
                  <a:xfrm>
                    <a:off x="3496018" y="3713110"/>
                    <a:ext cx="852" cy="1007"/>
                  </a:xfrm>
                  <a:custGeom>
                    <a:avLst/>
                    <a:gdLst>
                      <a:gd name="connsiteX0" fmla="*/ 852 w 852"/>
                      <a:gd name="connsiteY0" fmla="*/ 0 h 1007"/>
                      <a:gd name="connsiteX1" fmla="*/ 36 w 852"/>
                      <a:gd name="connsiteY1" fmla="*/ 1008 h 1007"/>
                      <a:gd name="connsiteX2" fmla="*/ 852 w 852"/>
                      <a:gd name="connsiteY2" fmla="*/ 0 h 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52" h="1007">
                        <a:moveTo>
                          <a:pt x="852" y="0"/>
                        </a:moveTo>
                        <a:cubicBezTo>
                          <a:pt x="180" y="624"/>
                          <a:pt x="-108" y="1008"/>
                          <a:pt x="36" y="1008"/>
                        </a:cubicBezTo>
                        <a:cubicBezTo>
                          <a:pt x="36" y="1008"/>
                          <a:pt x="324" y="672"/>
                          <a:pt x="852" y="0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7" name="Freeform: Shape 1846">
                    <a:extLst>
                      <a:ext uri="{FF2B5EF4-FFF2-40B4-BE49-F238E27FC236}">
                        <a16:creationId xmlns:a16="http://schemas.microsoft.com/office/drawing/2014/main" id="{F073E679-BE49-DECF-911A-DA7265F98D8C}"/>
                      </a:ext>
                    </a:extLst>
                  </p:cNvPr>
                  <p:cNvSpPr/>
                  <p:nvPr/>
                </p:nvSpPr>
                <p:spPr>
                  <a:xfrm>
                    <a:off x="3487176" y="3518168"/>
                    <a:ext cx="206315" cy="194941"/>
                  </a:xfrm>
                  <a:custGeom>
                    <a:avLst/>
                    <a:gdLst>
                      <a:gd name="connsiteX0" fmla="*/ 206268 w 206315"/>
                      <a:gd name="connsiteY0" fmla="*/ 33306 h 194941"/>
                      <a:gd name="connsiteX1" fmla="*/ 87489 w 206315"/>
                      <a:gd name="connsiteY1" fmla="*/ 0 h 194941"/>
                      <a:gd name="connsiteX2" fmla="*/ 44824 w 206315"/>
                      <a:gd name="connsiteY2" fmla="*/ 35082 h 194941"/>
                      <a:gd name="connsiteX3" fmla="*/ 42664 w 206315"/>
                      <a:gd name="connsiteY3" fmla="*/ 36858 h 194941"/>
                      <a:gd name="connsiteX4" fmla="*/ 0 w 206315"/>
                      <a:gd name="connsiteY4" fmla="*/ 71939 h 194941"/>
                      <a:gd name="connsiteX5" fmla="*/ 9694 w 206315"/>
                      <a:gd name="connsiteY5" fmla="*/ 194942 h 194941"/>
                      <a:gd name="connsiteX6" fmla="*/ 107069 w 206315"/>
                      <a:gd name="connsiteY6" fmla="*/ 115180 h 194941"/>
                      <a:gd name="connsiteX7" fmla="*/ 107069 w 206315"/>
                      <a:gd name="connsiteY7" fmla="*/ 115180 h 194941"/>
                      <a:gd name="connsiteX8" fmla="*/ 108125 w 206315"/>
                      <a:gd name="connsiteY8" fmla="*/ 114316 h 194941"/>
                      <a:gd name="connsiteX9" fmla="*/ 109229 w 206315"/>
                      <a:gd name="connsiteY9" fmla="*/ 113452 h 194941"/>
                      <a:gd name="connsiteX10" fmla="*/ 109229 w 206315"/>
                      <a:gd name="connsiteY10" fmla="*/ 113452 h 194941"/>
                      <a:gd name="connsiteX11" fmla="*/ 206316 w 206315"/>
                      <a:gd name="connsiteY11" fmla="*/ 33306 h 19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315" h="194941">
                        <a:moveTo>
                          <a:pt x="206268" y="33306"/>
                        </a:moveTo>
                        <a:cubicBezTo>
                          <a:pt x="195470" y="38777"/>
                          <a:pt x="109373" y="79618"/>
                          <a:pt x="87489" y="0"/>
                        </a:cubicBezTo>
                        <a:lnTo>
                          <a:pt x="44824" y="35082"/>
                        </a:lnTo>
                        <a:lnTo>
                          <a:pt x="42664" y="36858"/>
                        </a:lnTo>
                        <a:lnTo>
                          <a:pt x="0" y="71939"/>
                        </a:lnTo>
                        <a:cubicBezTo>
                          <a:pt x="73907" y="108797"/>
                          <a:pt x="17181" y="185344"/>
                          <a:pt x="9694" y="194942"/>
                        </a:cubicBezTo>
                        <a:cubicBezTo>
                          <a:pt x="18381" y="186495"/>
                          <a:pt x="93872" y="125786"/>
                          <a:pt x="107069" y="115180"/>
                        </a:cubicBezTo>
                        <a:lnTo>
                          <a:pt x="107069" y="115180"/>
                        </a:lnTo>
                        <a:cubicBezTo>
                          <a:pt x="107069" y="115180"/>
                          <a:pt x="107501" y="114844"/>
                          <a:pt x="108125" y="114316"/>
                        </a:cubicBezTo>
                        <a:cubicBezTo>
                          <a:pt x="108797" y="113788"/>
                          <a:pt x="109229" y="113452"/>
                          <a:pt x="109229" y="113452"/>
                        </a:cubicBezTo>
                        <a:lnTo>
                          <a:pt x="109229" y="113452"/>
                        </a:lnTo>
                        <a:cubicBezTo>
                          <a:pt x="122186" y="102510"/>
                          <a:pt x="196334" y="40217"/>
                          <a:pt x="206316" y="3330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48" name="Freeform: Shape 1847">
                    <a:extLst>
                      <a:ext uri="{FF2B5EF4-FFF2-40B4-BE49-F238E27FC236}">
                        <a16:creationId xmlns:a16="http://schemas.microsoft.com/office/drawing/2014/main" id="{569A46EE-4007-E1FE-BAAC-22DFC65D9729}"/>
                      </a:ext>
                    </a:extLst>
                  </p:cNvPr>
                  <p:cNvSpPr/>
                  <p:nvPr/>
                </p:nvSpPr>
                <p:spPr>
                  <a:xfrm>
                    <a:off x="3693444" y="3550852"/>
                    <a:ext cx="1151" cy="622"/>
                  </a:xfrm>
                  <a:custGeom>
                    <a:avLst/>
                    <a:gdLst>
                      <a:gd name="connsiteX0" fmla="*/ 0 w 1151"/>
                      <a:gd name="connsiteY0" fmla="*/ 622 h 622"/>
                      <a:gd name="connsiteX1" fmla="*/ 1152 w 1151"/>
                      <a:gd name="connsiteY1" fmla="*/ 46 h 622"/>
                      <a:gd name="connsiteX2" fmla="*/ 0 w 1151"/>
                      <a:gd name="connsiteY2" fmla="*/ 622 h 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51" h="622">
                        <a:moveTo>
                          <a:pt x="0" y="622"/>
                        </a:moveTo>
                        <a:cubicBezTo>
                          <a:pt x="720" y="238"/>
                          <a:pt x="1152" y="46"/>
                          <a:pt x="1152" y="46"/>
                        </a:cubicBezTo>
                        <a:cubicBezTo>
                          <a:pt x="1152" y="-98"/>
                          <a:pt x="768" y="94"/>
                          <a:pt x="0" y="622"/>
                        </a:cubicBezTo>
                        <a:close/>
                      </a:path>
                    </a:pathLst>
                  </a:custGeom>
                  <a:solidFill>
                    <a:srgbClr val="FED23E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49" name="Freeform: Shape 1848">
                  <a:extLst>
                    <a:ext uri="{FF2B5EF4-FFF2-40B4-BE49-F238E27FC236}">
                      <a16:creationId xmlns:a16="http://schemas.microsoft.com/office/drawing/2014/main" id="{2A6ECBB6-2726-78CA-250F-2ED025D27FEF}"/>
                    </a:ext>
                  </a:extLst>
                </p:cNvPr>
                <p:cNvSpPr/>
                <p:nvPr/>
              </p:nvSpPr>
              <p:spPr>
                <a:xfrm>
                  <a:off x="3459725" y="3480494"/>
                  <a:ext cx="119499" cy="119499"/>
                </a:xfrm>
                <a:custGeom>
                  <a:avLst/>
                  <a:gdLst>
                    <a:gd name="connsiteX0" fmla="*/ 119499 w 119499"/>
                    <a:gd name="connsiteY0" fmla="*/ 59750 h 119499"/>
                    <a:gd name="connsiteX1" fmla="*/ 59750 w 119499"/>
                    <a:gd name="connsiteY1" fmla="*/ 119499 h 119499"/>
                    <a:gd name="connsiteX2" fmla="*/ 0 w 119499"/>
                    <a:gd name="connsiteY2" fmla="*/ 59750 h 119499"/>
                    <a:gd name="connsiteX3" fmla="*/ 59750 w 119499"/>
                    <a:gd name="connsiteY3" fmla="*/ 0 h 119499"/>
                    <a:gd name="connsiteX4" fmla="*/ 119499 w 119499"/>
                    <a:gd name="connsiteY4" fmla="*/ 59750 h 11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499" h="119499">
                      <a:moveTo>
                        <a:pt x="119499" y="59750"/>
                      </a:moveTo>
                      <a:cubicBezTo>
                        <a:pt x="119499" y="92748"/>
                        <a:pt x="92748" y="119499"/>
                        <a:pt x="59750" y="119499"/>
                      </a:cubicBezTo>
                      <a:cubicBezTo>
                        <a:pt x="26751" y="119499"/>
                        <a:pt x="0" y="92748"/>
                        <a:pt x="0" y="59750"/>
                      </a:cubicBezTo>
                      <a:cubicBezTo>
                        <a:pt x="0" y="26751"/>
                        <a:pt x="26751" y="0"/>
                        <a:pt x="59750" y="0"/>
                      </a:cubicBezTo>
                      <a:cubicBezTo>
                        <a:pt x="92748" y="0"/>
                        <a:pt x="119499" y="26751"/>
                        <a:pt x="119499" y="59750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BC4A271D-C3D5-C48E-5FAB-8957A4EF67AF}"/>
                  </a:ext>
                </a:extLst>
              </p:cNvPr>
              <p:cNvSpPr/>
              <p:nvPr/>
            </p:nvSpPr>
            <p:spPr>
              <a:xfrm rot="19234200">
                <a:off x="2676587" y="4667403"/>
                <a:ext cx="437814" cy="136785"/>
              </a:xfrm>
              <a:custGeom>
                <a:avLst/>
                <a:gdLst>
                  <a:gd name="connsiteX0" fmla="*/ 282815 w 335173"/>
                  <a:gd name="connsiteY0" fmla="*/ 0 h 104717"/>
                  <a:gd name="connsiteX1" fmla="*/ 335173 w 335173"/>
                  <a:gd name="connsiteY1" fmla="*/ 52359 h 104717"/>
                  <a:gd name="connsiteX2" fmla="*/ 335173 w 335173"/>
                  <a:gd name="connsiteY2" fmla="*/ 52359 h 104717"/>
                  <a:gd name="connsiteX3" fmla="*/ 282815 w 335173"/>
                  <a:gd name="connsiteY3" fmla="*/ 104717 h 104717"/>
                  <a:gd name="connsiteX4" fmla="*/ 52359 w 335173"/>
                  <a:gd name="connsiteY4" fmla="*/ 104717 h 104717"/>
                  <a:gd name="connsiteX5" fmla="*/ 0 w 335173"/>
                  <a:gd name="connsiteY5" fmla="*/ 52359 h 104717"/>
                  <a:gd name="connsiteX6" fmla="*/ 0 w 335173"/>
                  <a:gd name="connsiteY6" fmla="*/ 52359 h 104717"/>
                  <a:gd name="connsiteX7" fmla="*/ 52359 w 335173"/>
                  <a:gd name="connsiteY7" fmla="*/ 0 h 1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173" h="104717">
                    <a:moveTo>
                      <a:pt x="282815" y="0"/>
                    </a:moveTo>
                    <a:cubicBezTo>
                      <a:pt x="311732" y="0"/>
                      <a:pt x="335173" y="23442"/>
                      <a:pt x="335173" y="52359"/>
                    </a:cubicBezTo>
                    <a:lnTo>
                      <a:pt x="335173" y="52359"/>
                    </a:lnTo>
                    <a:cubicBezTo>
                      <a:pt x="335173" y="81276"/>
                      <a:pt x="311731" y="104717"/>
                      <a:pt x="282815" y="104717"/>
                    </a:cubicBezTo>
                    <a:lnTo>
                      <a:pt x="52359" y="104717"/>
                    </a:lnTo>
                    <a:cubicBezTo>
                      <a:pt x="23442" y="104717"/>
                      <a:pt x="0" y="81276"/>
                      <a:pt x="0" y="52359"/>
                    </a:cubicBezTo>
                    <a:lnTo>
                      <a:pt x="0" y="52359"/>
                    </a:lnTo>
                    <a:cubicBezTo>
                      <a:pt x="0" y="23442"/>
                      <a:pt x="23442" y="0"/>
                      <a:pt x="52359" y="0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D84AC5EC-DADF-44F8-C29C-572BD9EFD768}"/>
                  </a:ext>
                </a:extLst>
              </p:cNvPr>
              <p:cNvSpPr/>
              <p:nvPr/>
            </p:nvSpPr>
            <p:spPr>
              <a:xfrm>
                <a:off x="2770098" y="4650840"/>
                <a:ext cx="814563" cy="851608"/>
              </a:xfrm>
              <a:custGeom>
                <a:avLst/>
                <a:gdLst>
                  <a:gd name="connsiteX0" fmla="*/ 10151 w 623598"/>
                  <a:gd name="connsiteY0" fmla="*/ 231613 h 651958"/>
                  <a:gd name="connsiteX1" fmla="*/ 295173 w 623598"/>
                  <a:gd name="connsiteY1" fmla="*/ 629367 h 651958"/>
                  <a:gd name="connsiteX2" fmla="*/ 357706 w 623598"/>
                  <a:gd name="connsiteY2" fmla="*/ 648756 h 651958"/>
                  <a:gd name="connsiteX3" fmla="*/ 614942 w 623598"/>
                  <a:gd name="connsiteY3" fmla="*/ 434474 h 651958"/>
                  <a:gd name="connsiteX4" fmla="*/ 608895 w 623598"/>
                  <a:gd name="connsiteY4" fmla="*/ 367717 h 651958"/>
                  <a:gd name="connsiteX5" fmla="*/ 278712 w 623598"/>
                  <a:gd name="connsiteY5" fmla="*/ 17043 h 651958"/>
                  <a:gd name="connsiteX6" fmla="*/ 205669 w 623598"/>
                  <a:gd name="connsiteY6" fmla="*/ 11620 h 651958"/>
                  <a:gd name="connsiteX7" fmla="*/ 20661 w 623598"/>
                  <a:gd name="connsiteY7" fmla="*/ 157418 h 651958"/>
                  <a:gd name="connsiteX8" fmla="*/ 10151 w 623598"/>
                  <a:gd name="connsiteY8" fmla="*/ 231565 h 65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598" h="651958">
                    <a:moveTo>
                      <a:pt x="10151" y="231613"/>
                    </a:moveTo>
                    <a:lnTo>
                      <a:pt x="295173" y="629367"/>
                    </a:lnTo>
                    <a:cubicBezTo>
                      <a:pt x="309331" y="649140"/>
                      <a:pt x="334814" y="656915"/>
                      <a:pt x="357706" y="648756"/>
                    </a:cubicBezTo>
                    <a:cubicBezTo>
                      <a:pt x="416112" y="627976"/>
                      <a:pt x="526781" y="572594"/>
                      <a:pt x="614942" y="434474"/>
                    </a:cubicBezTo>
                    <a:cubicBezTo>
                      <a:pt x="628379" y="413405"/>
                      <a:pt x="626028" y="385906"/>
                      <a:pt x="608895" y="367717"/>
                    </a:cubicBezTo>
                    <a:lnTo>
                      <a:pt x="278712" y="17043"/>
                    </a:lnTo>
                    <a:cubicBezTo>
                      <a:pt x="259468" y="-3402"/>
                      <a:pt x="227745" y="-5753"/>
                      <a:pt x="205669" y="11620"/>
                    </a:cubicBezTo>
                    <a:lnTo>
                      <a:pt x="20661" y="157418"/>
                    </a:lnTo>
                    <a:cubicBezTo>
                      <a:pt x="-2087" y="175367"/>
                      <a:pt x="-6742" y="208049"/>
                      <a:pt x="10151" y="231565"/>
                    </a:cubicBezTo>
                    <a:close/>
                  </a:path>
                </a:pathLst>
              </a:custGeom>
              <a:solidFill>
                <a:srgbClr val="C4BDF2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0E9D69A-B6AF-984B-D51B-C95889ADA142}"/>
                  </a:ext>
                </a:extLst>
              </p:cNvPr>
              <p:cNvSpPr/>
              <p:nvPr/>
            </p:nvSpPr>
            <p:spPr>
              <a:xfrm>
                <a:off x="2726096" y="4603727"/>
                <a:ext cx="395130" cy="333460"/>
              </a:xfrm>
              <a:custGeom>
                <a:avLst/>
                <a:gdLst>
                  <a:gd name="connsiteX0" fmla="*/ 29872 w 302496"/>
                  <a:gd name="connsiteY0" fmla="*/ 251220 h 255284"/>
                  <a:gd name="connsiteX1" fmla="*/ 295890 w 302496"/>
                  <a:gd name="connsiteY1" fmla="*/ 32475 h 255284"/>
                  <a:gd name="connsiteX2" fmla="*/ 298385 w 302496"/>
                  <a:gd name="connsiteY2" fmla="*/ 7039 h 255284"/>
                  <a:gd name="connsiteX3" fmla="*/ 298049 w 302496"/>
                  <a:gd name="connsiteY3" fmla="*/ 6607 h 255284"/>
                  <a:gd name="connsiteX4" fmla="*/ 272614 w 302496"/>
                  <a:gd name="connsiteY4" fmla="*/ 4111 h 255284"/>
                  <a:gd name="connsiteX5" fmla="*/ 6596 w 302496"/>
                  <a:gd name="connsiteY5" fmla="*/ 222857 h 255284"/>
                  <a:gd name="connsiteX6" fmla="*/ 4341 w 302496"/>
                  <a:gd name="connsiteY6" fmla="*/ 248533 h 255284"/>
                  <a:gd name="connsiteX7" fmla="*/ 4676 w 302496"/>
                  <a:gd name="connsiteY7" fmla="*/ 248965 h 255284"/>
                  <a:gd name="connsiteX8" fmla="*/ 29872 w 302496"/>
                  <a:gd name="connsiteY8" fmla="*/ 251172 h 25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496" h="255284">
                    <a:moveTo>
                      <a:pt x="29872" y="251220"/>
                    </a:moveTo>
                    <a:lnTo>
                      <a:pt x="295890" y="32475"/>
                    </a:lnTo>
                    <a:cubicBezTo>
                      <a:pt x="303616" y="26140"/>
                      <a:pt x="304720" y="14766"/>
                      <a:pt x="298385" y="7039"/>
                    </a:cubicBezTo>
                    <a:lnTo>
                      <a:pt x="298049" y="6607"/>
                    </a:lnTo>
                    <a:cubicBezTo>
                      <a:pt x="291714" y="-1120"/>
                      <a:pt x="280340" y="-2224"/>
                      <a:pt x="272614" y="4111"/>
                    </a:cubicBezTo>
                    <a:lnTo>
                      <a:pt x="6596" y="222857"/>
                    </a:lnTo>
                    <a:cubicBezTo>
                      <a:pt x="-1227" y="229288"/>
                      <a:pt x="-2234" y="240854"/>
                      <a:pt x="4341" y="248533"/>
                    </a:cubicBezTo>
                    <a:cubicBezTo>
                      <a:pt x="4436" y="248677"/>
                      <a:pt x="4581" y="248821"/>
                      <a:pt x="4676" y="248965"/>
                    </a:cubicBezTo>
                    <a:cubicBezTo>
                      <a:pt x="11059" y="256451"/>
                      <a:pt x="22241" y="257411"/>
                      <a:pt x="29872" y="251172"/>
                    </a:cubicBezTo>
                    <a:close/>
                  </a:path>
                </a:pathLst>
              </a:custGeom>
              <a:solidFill>
                <a:srgbClr val="122659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53" name="Graphic 1009">
                <a:extLst>
                  <a:ext uri="{FF2B5EF4-FFF2-40B4-BE49-F238E27FC236}">
                    <a16:creationId xmlns:a16="http://schemas.microsoft.com/office/drawing/2014/main" id="{850D7AE6-2187-7686-8874-518621B61C9B}"/>
                  </a:ext>
                </a:extLst>
              </p:cNvPr>
              <p:cNvGrpSpPr/>
              <p:nvPr/>
            </p:nvGrpSpPr>
            <p:grpSpPr>
              <a:xfrm>
                <a:off x="2883106" y="4879067"/>
                <a:ext cx="425722" cy="516347"/>
                <a:chOff x="3608748" y="3769671"/>
                <a:chExt cx="325916" cy="395295"/>
              </a:xfrm>
              <a:solidFill>
                <a:srgbClr val="122659"/>
              </a:solidFill>
            </p:grpSpPr>
            <p:sp>
              <p:nvSpPr>
                <p:cNvPr id="1854" name="Freeform: Shape 1853">
                  <a:extLst>
                    <a:ext uri="{FF2B5EF4-FFF2-40B4-BE49-F238E27FC236}">
                      <a16:creationId xmlns:a16="http://schemas.microsoft.com/office/drawing/2014/main" id="{A9BC8F45-A07F-35FF-98A6-C334DE0DAC28}"/>
                    </a:ext>
                  </a:extLst>
                </p:cNvPr>
                <p:cNvSpPr/>
                <p:nvPr/>
              </p:nvSpPr>
              <p:spPr>
                <a:xfrm rot="-2176200">
                  <a:off x="3601113" y="3798108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5" name="Freeform: Shape 1854">
                  <a:extLst>
                    <a:ext uri="{FF2B5EF4-FFF2-40B4-BE49-F238E27FC236}">
                      <a16:creationId xmlns:a16="http://schemas.microsoft.com/office/drawing/2014/main" id="{5773DC97-27CD-75A8-7048-4496476F3E29}"/>
                    </a:ext>
                  </a:extLst>
                </p:cNvPr>
                <p:cNvSpPr/>
                <p:nvPr/>
              </p:nvSpPr>
              <p:spPr>
                <a:xfrm rot="-2176200">
                  <a:off x="3635927" y="3845566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6" name="Freeform: Shape 1855">
                  <a:extLst>
                    <a:ext uri="{FF2B5EF4-FFF2-40B4-BE49-F238E27FC236}">
                      <a16:creationId xmlns:a16="http://schemas.microsoft.com/office/drawing/2014/main" id="{ED8B21CD-1B60-A914-6C62-C39C2DF89061}"/>
                    </a:ext>
                  </a:extLst>
                </p:cNvPr>
                <p:cNvSpPr/>
                <p:nvPr/>
              </p:nvSpPr>
              <p:spPr>
                <a:xfrm rot="-2176200">
                  <a:off x="3670789" y="389302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7" name="Freeform: Shape 1856">
                  <a:extLst>
                    <a:ext uri="{FF2B5EF4-FFF2-40B4-BE49-F238E27FC236}">
                      <a16:creationId xmlns:a16="http://schemas.microsoft.com/office/drawing/2014/main" id="{55232EB7-0F58-C40D-1A5E-8A73A904671C}"/>
                    </a:ext>
                  </a:extLst>
                </p:cNvPr>
                <p:cNvSpPr/>
                <p:nvPr/>
              </p:nvSpPr>
              <p:spPr>
                <a:xfrm rot="-2176200">
                  <a:off x="3705650" y="3940481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8" name="Freeform: Shape 1857">
                  <a:extLst>
                    <a:ext uri="{FF2B5EF4-FFF2-40B4-BE49-F238E27FC236}">
                      <a16:creationId xmlns:a16="http://schemas.microsoft.com/office/drawing/2014/main" id="{EAEF5063-6092-684B-FE08-2529A19EB984}"/>
                    </a:ext>
                  </a:extLst>
                </p:cNvPr>
                <p:cNvSpPr/>
                <p:nvPr/>
              </p:nvSpPr>
              <p:spPr>
                <a:xfrm rot="-2176200">
                  <a:off x="3740464" y="3987939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9" name="Freeform: Shape 1858">
                  <a:extLst>
                    <a:ext uri="{FF2B5EF4-FFF2-40B4-BE49-F238E27FC236}">
                      <a16:creationId xmlns:a16="http://schemas.microsoft.com/office/drawing/2014/main" id="{9B39CD43-517C-D721-39D7-4083BF47685F}"/>
                    </a:ext>
                  </a:extLst>
                </p:cNvPr>
                <p:cNvSpPr/>
                <p:nvPr/>
              </p:nvSpPr>
              <p:spPr>
                <a:xfrm rot="-2176200">
                  <a:off x="3775326" y="4035397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0" name="Freeform: Shape 1859">
                  <a:extLst>
                    <a:ext uri="{FF2B5EF4-FFF2-40B4-BE49-F238E27FC236}">
                      <a16:creationId xmlns:a16="http://schemas.microsoft.com/office/drawing/2014/main" id="{0D1867C1-C00F-5FE4-5C2C-C1A527CF78F1}"/>
                    </a:ext>
                  </a:extLst>
                </p:cNvPr>
                <p:cNvSpPr/>
                <p:nvPr/>
              </p:nvSpPr>
              <p:spPr>
                <a:xfrm rot="-2176200">
                  <a:off x="3810139" y="4082854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1" name="Freeform: Shape 1860">
                  <a:extLst>
                    <a:ext uri="{FF2B5EF4-FFF2-40B4-BE49-F238E27FC236}">
                      <a16:creationId xmlns:a16="http://schemas.microsoft.com/office/drawing/2014/main" id="{B7B6B469-7D52-D687-4402-D9D3F53C6196}"/>
                    </a:ext>
                  </a:extLst>
                </p:cNvPr>
                <p:cNvSpPr/>
                <p:nvPr/>
              </p:nvSpPr>
              <p:spPr>
                <a:xfrm rot="-2176200">
                  <a:off x="3845001" y="4130312"/>
                  <a:ext cx="97710" cy="4799"/>
                </a:xfrm>
                <a:custGeom>
                  <a:avLst/>
                  <a:gdLst>
                    <a:gd name="connsiteX0" fmla="*/ 0 w 97710"/>
                    <a:gd name="connsiteY0" fmla="*/ 0 h 4799"/>
                    <a:gd name="connsiteX1" fmla="*/ 97711 w 97710"/>
                    <a:gd name="connsiteY1" fmla="*/ 0 h 4799"/>
                    <a:gd name="connsiteX2" fmla="*/ 97711 w 97710"/>
                    <a:gd name="connsiteY2" fmla="*/ 4799 h 4799"/>
                    <a:gd name="connsiteX3" fmla="*/ 0 w 97710"/>
                    <a:gd name="connsiteY3" fmla="*/ 4799 h 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710" h="4799">
                      <a:moveTo>
                        <a:pt x="0" y="0"/>
                      </a:moveTo>
                      <a:lnTo>
                        <a:pt x="97711" y="0"/>
                      </a:lnTo>
                      <a:lnTo>
                        <a:pt x="97711" y="4799"/>
                      </a:lnTo>
                      <a:lnTo>
                        <a:pt x="0" y="479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62" name="Freeform: Shape 1861">
                  <a:extLst>
                    <a:ext uri="{FF2B5EF4-FFF2-40B4-BE49-F238E27FC236}">
                      <a16:creationId xmlns:a16="http://schemas.microsoft.com/office/drawing/2014/main" id="{C7EE33F2-78E9-70D0-8C21-03FDF55BDBB7}"/>
                    </a:ext>
                  </a:extLst>
                </p:cNvPr>
                <p:cNvSpPr/>
                <p:nvPr/>
              </p:nvSpPr>
              <p:spPr>
                <a:xfrm rot="-2176800">
                  <a:off x="3732440" y="3784585"/>
                  <a:ext cx="4799" cy="419638"/>
                </a:xfrm>
                <a:custGeom>
                  <a:avLst/>
                  <a:gdLst>
                    <a:gd name="connsiteX0" fmla="*/ 0 w 4799"/>
                    <a:gd name="connsiteY0" fmla="*/ 0 h 419638"/>
                    <a:gd name="connsiteX1" fmla="*/ 4799 w 4799"/>
                    <a:gd name="connsiteY1" fmla="*/ 0 h 419638"/>
                    <a:gd name="connsiteX2" fmla="*/ 4799 w 4799"/>
                    <a:gd name="connsiteY2" fmla="*/ 419639 h 419638"/>
                    <a:gd name="connsiteX3" fmla="*/ 0 w 4799"/>
                    <a:gd name="connsiteY3" fmla="*/ 419639 h 41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419638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419639"/>
                      </a:lnTo>
                      <a:lnTo>
                        <a:pt x="0" y="419639"/>
                      </a:ln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4264D4F-FA64-6331-02EE-1826439AB538}"/>
              </a:ext>
            </a:extLst>
          </p:cNvPr>
          <p:cNvGrpSpPr/>
          <p:nvPr/>
        </p:nvGrpSpPr>
        <p:grpSpPr>
          <a:xfrm>
            <a:off x="8352672" y="1004968"/>
            <a:ext cx="1580596" cy="4417256"/>
            <a:chOff x="8352672" y="1004968"/>
            <a:chExt cx="1580596" cy="4417256"/>
          </a:xfrm>
        </p:grpSpPr>
        <p:grpSp>
          <p:nvGrpSpPr>
            <p:cNvPr id="1866" name="Graphic 1009">
              <a:extLst>
                <a:ext uri="{FF2B5EF4-FFF2-40B4-BE49-F238E27FC236}">
                  <a16:creationId xmlns:a16="http://schemas.microsoft.com/office/drawing/2014/main" id="{3B15D4C4-9EB1-6ABD-E8FC-4B80900795FF}"/>
                </a:ext>
              </a:extLst>
            </p:cNvPr>
            <p:cNvGrpSpPr/>
            <p:nvPr/>
          </p:nvGrpSpPr>
          <p:grpSpPr>
            <a:xfrm>
              <a:off x="9116552" y="1004968"/>
              <a:ext cx="62687" cy="3482137"/>
              <a:chOff x="8380832" y="803811"/>
              <a:chExt cx="47991" cy="2665789"/>
            </a:xfrm>
          </p:grpSpPr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4ACFC6F5-B2B3-5C63-B216-8E00F4F9EBD1}"/>
                  </a:ext>
                </a:extLst>
              </p:cNvPr>
              <p:cNvSpPr/>
              <p:nvPr/>
            </p:nvSpPr>
            <p:spPr>
              <a:xfrm>
                <a:off x="8404827" y="827807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C75EA66A-0DFF-8AC0-D749-3BF113643919}"/>
                  </a:ext>
                </a:extLst>
              </p:cNvPr>
              <p:cNvSpPr/>
              <p:nvPr/>
            </p:nvSpPr>
            <p:spPr>
              <a:xfrm>
                <a:off x="8380832" y="803811"/>
                <a:ext cx="23995" cy="2641793"/>
              </a:xfrm>
              <a:custGeom>
                <a:avLst/>
                <a:gdLst>
                  <a:gd name="connsiteX0" fmla="*/ 0 w 23995"/>
                  <a:gd name="connsiteY0" fmla="*/ 0 h 2641793"/>
                  <a:gd name="connsiteX1" fmla="*/ 23996 w 23995"/>
                  <a:gd name="connsiteY1" fmla="*/ 0 h 2641793"/>
                  <a:gd name="connsiteX2" fmla="*/ 23996 w 23995"/>
                  <a:gd name="connsiteY2" fmla="*/ 2641794 h 2641793"/>
                  <a:gd name="connsiteX3" fmla="*/ 0 w 23995"/>
                  <a:gd name="connsiteY3" fmla="*/ 2641794 h 264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641793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641794"/>
                    </a:lnTo>
                    <a:lnTo>
                      <a:pt x="0" y="2641794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69" name="Graphic 1009">
              <a:extLst>
                <a:ext uri="{FF2B5EF4-FFF2-40B4-BE49-F238E27FC236}">
                  <a16:creationId xmlns:a16="http://schemas.microsoft.com/office/drawing/2014/main" id="{45B983EF-EC12-52CB-3631-6277D95DA18F}"/>
                </a:ext>
              </a:extLst>
            </p:cNvPr>
            <p:cNvGrpSpPr/>
            <p:nvPr/>
          </p:nvGrpSpPr>
          <p:grpSpPr>
            <a:xfrm>
              <a:off x="8352672" y="1710895"/>
              <a:ext cx="1580596" cy="861286"/>
              <a:chOff x="7796035" y="1344241"/>
              <a:chExt cx="1210043" cy="659367"/>
            </a:xfrm>
          </p:grpSpPr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6B811E4F-1188-4790-1B54-C1385DE522BB}"/>
                  </a:ext>
                </a:extLst>
              </p:cNvPr>
              <p:cNvSpPr/>
              <p:nvPr/>
            </p:nvSpPr>
            <p:spPr>
              <a:xfrm>
                <a:off x="7820031" y="1368237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685B6F36-99B1-1FBD-1D55-614E54195546}"/>
                  </a:ext>
                </a:extLst>
              </p:cNvPr>
              <p:cNvSpPr/>
              <p:nvPr/>
            </p:nvSpPr>
            <p:spPr>
              <a:xfrm>
                <a:off x="7796035" y="1344241"/>
                <a:ext cx="1186047" cy="635371"/>
              </a:xfrm>
              <a:custGeom>
                <a:avLst/>
                <a:gdLst>
                  <a:gd name="connsiteX0" fmla="*/ 4194 w 1186047"/>
                  <a:gd name="connsiteY0" fmla="*/ 512266 h 635371"/>
                  <a:gd name="connsiteX1" fmla="*/ 4194 w 1186047"/>
                  <a:gd name="connsiteY1" fmla="*/ 442054 h 635371"/>
                  <a:gd name="connsiteX2" fmla="*/ 22047 w 1186047"/>
                  <a:gd name="connsiteY2" fmla="*/ 398814 h 635371"/>
                  <a:gd name="connsiteX3" fmla="*/ 59240 w 1186047"/>
                  <a:gd name="connsiteY3" fmla="*/ 356437 h 635371"/>
                  <a:gd name="connsiteX4" fmla="*/ 103777 w 1186047"/>
                  <a:gd name="connsiteY4" fmla="*/ 332537 h 635371"/>
                  <a:gd name="connsiteX5" fmla="*/ 113087 w 1186047"/>
                  <a:gd name="connsiteY5" fmla="*/ 329706 h 635371"/>
                  <a:gd name="connsiteX6" fmla="*/ 126477 w 1186047"/>
                  <a:gd name="connsiteY6" fmla="*/ 315836 h 635371"/>
                  <a:gd name="connsiteX7" fmla="*/ 169669 w 1186047"/>
                  <a:gd name="connsiteY7" fmla="*/ 253879 h 635371"/>
                  <a:gd name="connsiteX8" fmla="*/ 221212 w 1186047"/>
                  <a:gd name="connsiteY8" fmla="*/ 224556 h 635371"/>
                  <a:gd name="connsiteX9" fmla="*/ 297087 w 1186047"/>
                  <a:gd name="connsiteY9" fmla="*/ 216973 h 635371"/>
                  <a:gd name="connsiteX10" fmla="*/ 301742 w 1186047"/>
                  <a:gd name="connsiteY10" fmla="*/ 217309 h 635371"/>
                  <a:gd name="connsiteX11" fmla="*/ 313068 w 1186047"/>
                  <a:gd name="connsiteY11" fmla="*/ 206655 h 635371"/>
                  <a:gd name="connsiteX12" fmla="*/ 334184 w 1186047"/>
                  <a:gd name="connsiteY12" fmla="*/ 145994 h 635371"/>
                  <a:gd name="connsiteX13" fmla="*/ 354821 w 1186047"/>
                  <a:gd name="connsiteY13" fmla="*/ 111440 h 635371"/>
                  <a:gd name="connsiteX14" fmla="*/ 395278 w 1186047"/>
                  <a:gd name="connsiteY14" fmla="*/ 66040 h 635371"/>
                  <a:gd name="connsiteX15" fmla="*/ 460642 w 1186047"/>
                  <a:gd name="connsiteY15" fmla="*/ 23951 h 635371"/>
                  <a:gd name="connsiteX16" fmla="*/ 491837 w 1186047"/>
                  <a:gd name="connsiteY16" fmla="*/ 12241 h 635371"/>
                  <a:gd name="connsiteX17" fmla="*/ 514729 w 1186047"/>
                  <a:gd name="connsiteY17" fmla="*/ 6242 h 635371"/>
                  <a:gd name="connsiteX18" fmla="*/ 541028 w 1186047"/>
                  <a:gd name="connsiteY18" fmla="*/ 1971 h 635371"/>
                  <a:gd name="connsiteX19" fmla="*/ 571743 w 1186047"/>
                  <a:gd name="connsiteY19" fmla="*/ 3 h 635371"/>
                  <a:gd name="connsiteX20" fmla="*/ 625589 w 1186047"/>
                  <a:gd name="connsiteY20" fmla="*/ 5522 h 635371"/>
                  <a:gd name="connsiteX21" fmla="*/ 684091 w 1186047"/>
                  <a:gd name="connsiteY21" fmla="*/ 25295 h 635371"/>
                  <a:gd name="connsiteX22" fmla="*/ 727860 w 1186047"/>
                  <a:gd name="connsiteY22" fmla="*/ 51930 h 635371"/>
                  <a:gd name="connsiteX23" fmla="*/ 768316 w 1186047"/>
                  <a:gd name="connsiteY23" fmla="*/ 89076 h 635371"/>
                  <a:gd name="connsiteX24" fmla="*/ 784154 w 1186047"/>
                  <a:gd name="connsiteY24" fmla="*/ 99250 h 635371"/>
                  <a:gd name="connsiteX25" fmla="*/ 804934 w 1186047"/>
                  <a:gd name="connsiteY25" fmla="*/ 107792 h 635371"/>
                  <a:gd name="connsiteX26" fmla="*/ 823891 w 1186047"/>
                  <a:gd name="connsiteY26" fmla="*/ 106641 h 635371"/>
                  <a:gd name="connsiteX27" fmla="*/ 860844 w 1186047"/>
                  <a:gd name="connsiteY27" fmla="*/ 90035 h 635371"/>
                  <a:gd name="connsiteX28" fmla="*/ 898086 w 1186047"/>
                  <a:gd name="connsiteY28" fmla="*/ 82645 h 635371"/>
                  <a:gd name="connsiteX29" fmla="*/ 957692 w 1186047"/>
                  <a:gd name="connsiteY29" fmla="*/ 87396 h 635371"/>
                  <a:gd name="connsiteX30" fmla="*/ 993349 w 1186047"/>
                  <a:gd name="connsiteY30" fmla="*/ 101793 h 635371"/>
                  <a:gd name="connsiteX31" fmla="*/ 1031934 w 1186047"/>
                  <a:gd name="connsiteY31" fmla="*/ 130540 h 635371"/>
                  <a:gd name="connsiteX32" fmla="*/ 1046236 w 1186047"/>
                  <a:gd name="connsiteY32" fmla="*/ 134380 h 635371"/>
                  <a:gd name="connsiteX33" fmla="*/ 1094899 w 1186047"/>
                  <a:gd name="connsiteY33" fmla="*/ 138315 h 635371"/>
                  <a:gd name="connsiteX34" fmla="*/ 1140203 w 1186047"/>
                  <a:gd name="connsiteY34" fmla="*/ 162359 h 635371"/>
                  <a:gd name="connsiteX35" fmla="*/ 1177589 w 1186047"/>
                  <a:gd name="connsiteY35" fmla="*/ 214862 h 635371"/>
                  <a:gd name="connsiteX36" fmla="*/ 1182964 w 1186047"/>
                  <a:gd name="connsiteY36" fmla="*/ 288817 h 635371"/>
                  <a:gd name="connsiteX37" fmla="*/ 1150042 w 1186047"/>
                  <a:gd name="connsiteY37" fmla="*/ 349478 h 635371"/>
                  <a:gd name="connsiteX38" fmla="*/ 1109441 w 1186047"/>
                  <a:gd name="connsiteY38" fmla="*/ 376641 h 635371"/>
                  <a:gd name="connsiteX39" fmla="*/ 1093364 w 1186047"/>
                  <a:gd name="connsiteY39" fmla="*/ 392191 h 635371"/>
                  <a:gd name="connsiteX40" fmla="*/ 1050987 w 1186047"/>
                  <a:gd name="connsiteY40" fmla="*/ 443590 h 635371"/>
                  <a:gd name="connsiteX41" fmla="*/ 1017009 w 1186047"/>
                  <a:gd name="connsiteY41" fmla="*/ 460483 h 635371"/>
                  <a:gd name="connsiteX42" fmla="*/ 956876 w 1186047"/>
                  <a:gd name="connsiteY42" fmla="*/ 467058 h 635371"/>
                  <a:gd name="connsiteX43" fmla="*/ 921410 w 1186047"/>
                  <a:gd name="connsiteY43" fmla="*/ 457411 h 635371"/>
                  <a:gd name="connsiteX44" fmla="*/ 904613 w 1186047"/>
                  <a:gd name="connsiteY44" fmla="*/ 462354 h 635371"/>
                  <a:gd name="connsiteX45" fmla="*/ 849135 w 1186047"/>
                  <a:gd name="connsiteY45" fmla="*/ 521912 h 635371"/>
                  <a:gd name="connsiteX46" fmla="*/ 788041 w 1186047"/>
                  <a:gd name="connsiteY46" fmla="*/ 555314 h 635371"/>
                  <a:gd name="connsiteX47" fmla="*/ 756414 w 1186047"/>
                  <a:gd name="connsiteY47" fmla="*/ 564576 h 635371"/>
                  <a:gd name="connsiteX48" fmla="*/ 669214 w 1186047"/>
                  <a:gd name="connsiteY48" fmla="*/ 569712 h 635371"/>
                  <a:gd name="connsiteX49" fmla="*/ 608312 w 1186047"/>
                  <a:gd name="connsiteY49" fmla="*/ 553634 h 635371"/>
                  <a:gd name="connsiteX50" fmla="*/ 584509 w 1186047"/>
                  <a:gd name="connsiteY50" fmla="*/ 558146 h 635371"/>
                  <a:gd name="connsiteX51" fmla="*/ 536901 w 1186047"/>
                  <a:gd name="connsiteY51" fmla="*/ 586941 h 635371"/>
                  <a:gd name="connsiteX52" fmla="*/ 496108 w 1186047"/>
                  <a:gd name="connsiteY52" fmla="*/ 598027 h 635371"/>
                  <a:gd name="connsiteX53" fmla="*/ 440966 w 1186047"/>
                  <a:gd name="connsiteY53" fmla="*/ 598507 h 635371"/>
                  <a:gd name="connsiteX54" fmla="*/ 401373 w 1186047"/>
                  <a:gd name="connsiteY54" fmla="*/ 587756 h 635371"/>
                  <a:gd name="connsiteX55" fmla="*/ 382848 w 1186047"/>
                  <a:gd name="connsiteY55" fmla="*/ 592124 h 635371"/>
                  <a:gd name="connsiteX56" fmla="*/ 354629 w 1186047"/>
                  <a:gd name="connsiteY56" fmla="*/ 615640 h 635371"/>
                  <a:gd name="connsiteX57" fmla="*/ 317867 w 1186047"/>
                  <a:gd name="connsiteY57" fmla="*/ 630373 h 635371"/>
                  <a:gd name="connsiteX58" fmla="*/ 268916 w 1186047"/>
                  <a:gd name="connsiteY58" fmla="*/ 633636 h 635371"/>
                  <a:gd name="connsiteX59" fmla="*/ 235898 w 1186047"/>
                  <a:gd name="connsiteY59" fmla="*/ 624566 h 635371"/>
                  <a:gd name="connsiteX60" fmla="*/ 213198 w 1186047"/>
                  <a:gd name="connsiteY60" fmla="*/ 624566 h 635371"/>
                  <a:gd name="connsiteX61" fmla="*/ 169909 w 1186047"/>
                  <a:gd name="connsiteY61" fmla="*/ 634356 h 635371"/>
                  <a:gd name="connsiteX62" fmla="*/ 112895 w 1186047"/>
                  <a:gd name="connsiteY62" fmla="*/ 629653 h 635371"/>
                  <a:gd name="connsiteX63" fmla="*/ 59625 w 1186047"/>
                  <a:gd name="connsiteY63" fmla="*/ 602442 h 635371"/>
                  <a:gd name="connsiteX64" fmla="*/ 22239 w 1186047"/>
                  <a:gd name="connsiteY64" fmla="*/ 560161 h 635371"/>
                  <a:gd name="connsiteX65" fmla="*/ 4194 w 1186047"/>
                  <a:gd name="connsiteY65" fmla="*/ 512362 h 63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186047" h="635371">
                    <a:moveTo>
                      <a:pt x="4194" y="512266"/>
                    </a:moveTo>
                    <a:cubicBezTo>
                      <a:pt x="-1565" y="488126"/>
                      <a:pt x="-1229" y="465138"/>
                      <a:pt x="4194" y="442054"/>
                    </a:cubicBezTo>
                    <a:cubicBezTo>
                      <a:pt x="7842" y="426649"/>
                      <a:pt x="13937" y="412395"/>
                      <a:pt x="22047" y="398814"/>
                    </a:cubicBezTo>
                    <a:cubicBezTo>
                      <a:pt x="31885" y="382352"/>
                      <a:pt x="44075" y="368099"/>
                      <a:pt x="59240" y="356437"/>
                    </a:cubicBezTo>
                    <a:cubicBezTo>
                      <a:pt x="72774" y="346023"/>
                      <a:pt x="87507" y="337912"/>
                      <a:pt x="103777" y="332537"/>
                    </a:cubicBezTo>
                    <a:cubicBezTo>
                      <a:pt x="106848" y="331529"/>
                      <a:pt x="110016" y="330761"/>
                      <a:pt x="113087" y="329706"/>
                    </a:cubicBezTo>
                    <a:cubicBezTo>
                      <a:pt x="119902" y="327306"/>
                      <a:pt x="123741" y="322939"/>
                      <a:pt x="126477" y="315836"/>
                    </a:cubicBezTo>
                    <a:cubicBezTo>
                      <a:pt x="135739" y="291792"/>
                      <a:pt x="149945" y="270820"/>
                      <a:pt x="169669" y="253879"/>
                    </a:cubicBezTo>
                    <a:cubicBezTo>
                      <a:pt x="184979" y="240777"/>
                      <a:pt x="202063" y="231035"/>
                      <a:pt x="221212" y="224556"/>
                    </a:cubicBezTo>
                    <a:cubicBezTo>
                      <a:pt x="245976" y="216158"/>
                      <a:pt x="271219" y="213710"/>
                      <a:pt x="297087" y="216973"/>
                    </a:cubicBezTo>
                    <a:cubicBezTo>
                      <a:pt x="298623" y="217165"/>
                      <a:pt x="300207" y="217405"/>
                      <a:pt x="301742" y="217309"/>
                    </a:cubicBezTo>
                    <a:cubicBezTo>
                      <a:pt x="309373" y="216637"/>
                      <a:pt x="311485" y="214430"/>
                      <a:pt x="313068" y="206655"/>
                    </a:cubicBezTo>
                    <a:cubicBezTo>
                      <a:pt x="317339" y="185491"/>
                      <a:pt x="324586" y="165382"/>
                      <a:pt x="334184" y="145994"/>
                    </a:cubicBezTo>
                    <a:cubicBezTo>
                      <a:pt x="340183" y="133900"/>
                      <a:pt x="347142" y="122478"/>
                      <a:pt x="354821" y="111440"/>
                    </a:cubicBezTo>
                    <a:cubicBezTo>
                      <a:pt x="366483" y="94691"/>
                      <a:pt x="379969" y="79525"/>
                      <a:pt x="395278" y="66040"/>
                    </a:cubicBezTo>
                    <a:cubicBezTo>
                      <a:pt x="414954" y="48715"/>
                      <a:pt x="436791" y="34749"/>
                      <a:pt x="460642" y="23951"/>
                    </a:cubicBezTo>
                    <a:cubicBezTo>
                      <a:pt x="470768" y="19344"/>
                      <a:pt x="481279" y="15793"/>
                      <a:pt x="491837" y="12241"/>
                    </a:cubicBezTo>
                    <a:cubicBezTo>
                      <a:pt x="499372" y="9698"/>
                      <a:pt x="507146" y="8114"/>
                      <a:pt x="514729" y="6242"/>
                    </a:cubicBezTo>
                    <a:cubicBezTo>
                      <a:pt x="523271" y="4130"/>
                      <a:pt x="532150" y="2931"/>
                      <a:pt x="541028" y="1971"/>
                    </a:cubicBezTo>
                    <a:cubicBezTo>
                      <a:pt x="551250" y="867"/>
                      <a:pt x="561473" y="51"/>
                      <a:pt x="571743" y="3"/>
                    </a:cubicBezTo>
                    <a:cubicBezTo>
                      <a:pt x="589884" y="-93"/>
                      <a:pt x="607833" y="1923"/>
                      <a:pt x="625589" y="5522"/>
                    </a:cubicBezTo>
                    <a:cubicBezTo>
                      <a:pt x="645938" y="9602"/>
                      <a:pt x="665423" y="16320"/>
                      <a:pt x="684091" y="25295"/>
                    </a:cubicBezTo>
                    <a:cubicBezTo>
                      <a:pt x="699545" y="32734"/>
                      <a:pt x="714038" y="41660"/>
                      <a:pt x="727860" y="51930"/>
                    </a:cubicBezTo>
                    <a:cubicBezTo>
                      <a:pt x="742689" y="62920"/>
                      <a:pt x="756127" y="75254"/>
                      <a:pt x="768316" y="89076"/>
                    </a:cubicBezTo>
                    <a:cubicBezTo>
                      <a:pt x="772540" y="93875"/>
                      <a:pt x="777867" y="97138"/>
                      <a:pt x="784154" y="99250"/>
                    </a:cubicBezTo>
                    <a:cubicBezTo>
                      <a:pt x="791256" y="101601"/>
                      <a:pt x="798119" y="104625"/>
                      <a:pt x="804934" y="107792"/>
                    </a:cubicBezTo>
                    <a:cubicBezTo>
                      <a:pt x="811605" y="110864"/>
                      <a:pt x="817748" y="110384"/>
                      <a:pt x="823891" y="106641"/>
                    </a:cubicBezTo>
                    <a:cubicBezTo>
                      <a:pt x="835553" y="99634"/>
                      <a:pt x="847887" y="94019"/>
                      <a:pt x="860844" y="90035"/>
                    </a:cubicBezTo>
                    <a:cubicBezTo>
                      <a:pt x="872938" y="86340"/>
                      <a:pt x="885368" y="83941"/>
                      <a:pt x="898086" y="82645"/>
                    </a:cubicBezTo>
                    <a:cubicBezTo>
                      <a:pt x="918338" y="80533"/>
                      <a:pt x="938159" y="82501"/>
                      <a:pt x="957692" y="87396"/>
                    </a:cubicBezTo>
                    <a:cubicBezTo>
                      <a:pt x="970169" y="90515"/>
                      <a:pt x="981975" y="95651"/>
                      <a:pt x="993349" y="101793"/>
                    </a:cubicBezTo>
                    <a:cubicBezTo>
                      <a:pt x="1007602" y="109520"/>
                      <a:pt x="1020320" y="119262"/>
                      <a:pt x="1031934" y="130540"/>
                    </a:cubicBezTo>
                    <a:cubicBezTo>
                      <a:pt x="1035966" y="134428"/>
                      <a:pt x="1041101" y="134860"/>
                      <a:pt x="1046236" y="134380"/>
                    </a:cubicBezTo>
                    <a:cubicBezTo>
                      <a:pt x="1062745" y="132700"/>
                      <a:pt x="1078966" y="133804"/>
                      <a:pt x="1094899" y="138315"/>
                    </a:cubicBezTo>
                    <a:cubicBezTo>
                      <a:pt x="1111696" y="143066"/>
                      <a:pt x="1126574" y="151369"/>
                      <a:pt x="1140203" y="162359"/>
                    </a:cubicBezTo>
                    <a:cubicBezTo>
                      <a:pt x="1157624" y="176420"/>
                      <a:pt x="1169286" y="194369"/>
                      <a:pt x="1177589" y="214862"/>
                    </a:cubicBezTo>
                    <a:cubicBezTo>
                      <a:pt x="1187379" y="238954"/>
                      <a:pt x="1187955" y="263669"/>
                      <a:pt x="1182964" y="288817"/>
                    </a:cubicBezTo>
                    <a:cubicBezTo>
                      <a:pt x="1178261" y="312429"/>
                      <a:pt x="1166215" y="332201"/>
                      <a:pt x="1150042" y="349478"/>
                    </a:cubicBezTo>
                    <a:cubicBezTo>
                      <a:pt x="1138716" y="361572"/>
                      <a:pt x="1124798" y="370354"/>
                      <a:pt x="1109441" y="376641"/>
                    </a:cubicBezTo>
                    <a:cubicBezTo>
                      <a:pt x="1101906" y="379713"/>
                      <a:pt x="1096819" y="384464"/>
                      <a:pt x="1093364" y="392191"/>
                    </a:cubicBezTo>
                    <a:cubicBezTo>
                      <a:pt x="1084005" y="413115"/>
                      <a:pt x="1069848" y="430392"/>
                      <a:pt x="1050987" y="443590"/>
                    </a:cubicBezTo>
                    <a:cubicBezTo>
                      <a:pt x="1040525" y="450884"/>
                      <a:pt x="1029343" y="456739"/>
                      <a:pt x="1017009" y="460483"/>
                    </a:cubicBezTo>
                    <a:cubicBezTo>
                      <a:pt x="997333" y="466482"/>
                      <a:pt x="977464" y="469841"/>
                      <a:pt x="956876" y="467058"/>
                    </a:cubicBezTo>
                    <a:cubicBezTo>
                      <a:pt x="944637" y="465426"/>
                      <a:pt x="932736" y="462594"/>
                      <a:pt x="921410" y="457411"/>
                    </a:cubicBezTo>
                    <a:cubicBezTo>
                      <a:pt x="914211" y="454148"/>
                      <a:pt x="908932" y="455683"/>
                      <a:pt x="904613" y="462354"/>
                    </a:cubicBezTo>
                    <a:cubicBezTo>
                      <a:pt x="889639" y="485534"/>
                      <a:pt x="871211" y="505403"/>
                      <a:pt x="849135" y="521912"/>
                    </a:cubicBezTo>
                    <a:cubicBezTo>
                      <a:pt x="830370" y="535973"/>
                      <a:pt x="810117" y="547252"/>
                      <a:pt x="788041" y="555314"/>
                    </a:cubicBezTo>
                    <a:cubicBezTo>
                      <a:pt x="777675" y="559105"/>
                      <a:pt x="767117" y="561889"/>
                      <a:pt x="756414" y="564576"/>
                    </a:cubicBezTo>
                    <a:cubicBezTo>
                      <a:pt x="727620" y="571727"/>
                      <a:pt x="698537" y="573359"/>
                      <a:pt x="669214" y="569712"/>
                    </a:cubicBezTo>
                    <a:cubicBezTo>
                      <a:pt x="648242" y="567072"/>
                      <a:pt x="627653" y="562273"/>
                      <a:pt x="608312" y="553634"/>
                    </a:cubicBezTo>
                    <a:cubicBezTo>
                      <a:pt x="598714" y="549363"/>
                      <a:pt x="591804" y="551715"/>
                      <a:pt x="584509" y="558146"/>
                    </a:cubicBezTo>
                    <a:cubicBezTo>
                      <a:pt x="570447" y="570623"/>
                      <a:pt x="554322" y="579886"/>
                      <a:pt x="536901" y="586941"/>
                    </a:cubicBezTo>
                    <a:cubicBezTo>
                      <a:pt x="523751" y="592268"/>
                      <a:pt x="510026" y="595723"/>
                      <a:pt x="496108" y="598027"/>
                    </a:cubicBezTo>
                    <a:cubicBezTo>
                      <a:pt x="477776" y="601050"/>
                      <a:pt x="459346" y="601338"/>
                      <a:pt x="440966" y="598507"/>
                    </a:cubicBezTo>
                    <a:cubicBezTo>
                      <a:pt x="427336" y="596395"/>
                      <a:pt x="414043" y="593227"/>
                      <a:pt x="401373" y="587756"/>
                    </a:cubicBezTo>
                    <a:cubicBezTo>
                      <a:pt x="394126" y="584589"/>
                      <a:pt x="388127" y="585933"/>
                      <a:pt x="382848" y="592124"/>
                    </a:cubicBezTo>
                    <a:cubicBezTo>
                      <a:pt x="374833" y="601578"/>
                      <a:pt x="365283" y="609305"/>
                      <a:pt x="354629" y="615640"/>
                    </a:cubicBezTo>
                    <a:cubicBezTo>
                      <a:pt x="343159" y="622454"/>
                      <a:pt x="330969" y="627253"/>
                      <a:pt x="317867" y="630373"/>
                    </a:cubicBezTo>
                    <a:cubicBezTo>
                      <a:pt x="301646" y="634260"/>
                      <a:pt x="285425" y="635748"/>
                      <a:pt x="268916" y="633636"/>
                    </a:cubicBezTo>
                    <a:cubicBezTo>
                      <a:pt x="257494" y="632197"/>
                      <a:pt x="246312" y="629605"/>
                      <a:pt x="235898" y="624566"/>
                    </a:cubicBezTo>
                    <a:cubicBezTo>
                      <a:pt x="228123" y="620775"/>
                      <a:pt x="220588" y="621975"/>
                      <a:pt x="213198" y="624566"/>
                    </a:cubicBezTo>
                    <a:cubicBezTo>
                      <a:pt x="199088" y="629461"/>
                      <a:pt x="184690" y="632533"/>
                      <a:pt x="169909" y="634356"/>
                    </a:cubicBezTo>
                    <a:cubicBezTo>
                      <a:pt x="150569" y="636756"/>
                      <a:pt x="131612" y="634788"/>
                      <a:pt x="112895" y="629653"/>
                    </a:cubicBezTo>
                    <a:cubicBezTo>
                      <a:pt x="93219" y="624278"/>
                      <a:pt x="75846" y="614680"/>
                      <a:pt x="59625" y="602442"/>
                    </a:cubicBezTo>
                    <a:cubicBezTo>
                      <a:pt x="44267" y="590828"/>
                      <a:pt x="31933" y="576574"/>
                      <a:pt x="22239" y="560161"/>
                    </a:cubicBezTo>
                    <a:cubicBezTo>
                      <a:pt x="13265" y="545044"/>
                      <a:pt x="6738" y="528823"/>
                      <a:pt x="4194" y="512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72" name="Graphic 1009">
              <a:extLst>
                <a:ext uri="{FF2B5EF4-FFF2-40B4-BE49-F238E27FC236}">
                  <a16:creationId xmlns:a16="http://schemas.microsoft.com/office/drawing/2014/main" id="{563B903D-88DA-4EE0-9969-9BB82BEC9B24}"/>
                </a:ext>
              </a:extLst>
            </p:cNvPr>
            <p:cNvGrpSpPr/>
            <p:nvPr/>
          </p:nvGrpSpPr>
          <p:grpSpPr>
            <a:xfrm>
              <a:off x="8735510" y="4316575"/>
              <a:ext cx="993062" cy="1105649"/>
              <a:chOff x="8089121" y="3339049"/>
              <a:chExt cx="760250" cy="846442"/>
            </a:xfrm>
          </p:grpSpPr>
          <p:grpSp>
            <p:nvGrpSpPr>
              <p:cNvPr id="1873" name="Graphic 1009">
                <a:extLst>
                  <a:ext uri="{FF2B5EF4-FFF2-40B4-BE49-F238E27FC236}">
                    <a16:creationId xmlns:a16="http://schemas.microsoft.com/office/drawing/2014/main" id="{D5351371-5FC3-B3E6-9C89-683927C876B1}"/>
                  </a:ext>
                </a:extLst>
              </p:cNvPr>
              <p:cNvGrpSpPr/>
              <p:nvPr/>
            </p:nvGrpSpPr>
            <p:grpSpPr>
              <a:xfrm>
                <a:off x="8113087" y="3363045"/>
                <a:ext cx="736284" cy="822446"/>
                <a:chOff x="8113087" y="3363045"/>
                <a:chExt cx="736284" cy="822446"/>
              </a:xfrm>
              <a:solidFill>
                <a:srgbClr val="000000"/>
              </a:solidFill>
            </p:grpSpPr>
            <p:sp>
              <p:nvSpPr>
                <p:cNvPr id="1874" name="Freeform: Shape 1873">
                  <a:extLst>
                    <a:ext uri="{FF2B5EF4-FFF2-40B4-BE49-F238E27FC236}">
                      <a16:creationId xmlns:a16="http://schemas.microsoft.com/office/drawing/2014/main" id="{4B1BEB46-8DB3-FE19-0EEB-1F507B4E0931}"/>
                    </a:ext>
                  </a:extLst>
                </p:cNvPr>
                <p:cNvSpPr/>
                <p:nvPr/>
              </p:nvSpPr>
              <p:spPr>
                <a:xfrm>
                  <a:off x="8135931" y="3363045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5" name="Freeform: Shape 1874">
                  <a:extLst>
                    <a:ext uri="{FF2B5EF4-FFF2-40B4-BE49-F238E27FC236}">
                      <a16:creationId xmlns:a16="http://schemas.microsoft.com/office/drawing/2014/main" id="{550622E8-D153-ECB2-8EC2-5AC63AE3FD0A}"/>
                    </a:ext>
                  </a:extLst>
                </p:cNvPr>
                <p:cNvSpPr/>
                <p:nvPr/>
              </p:nvSpPr>
              <p:spPr>
                <a:xfrm>
                  <a:off x="8118058" y="3657200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6" name="Freeform: Shape 1875">
                  <a:extLst>
                    <a:ext uri="{FF2B5EF4-FFF2-40B4-BE49-F238E27FC236}">
                      <a16:creationId xmlns:a16="http://schemas.microsoft.com/office/drawing/2014/main" id="{E79A2F12-3DC4-B6B9-6BE5-6963E0E03640}"/>
                    </a:ext>
                  </a:extLst>
                </p:cNvPr>
                <p:cNvSpPr/>
                <p:nvPr/>
              </p:nvSpPr>
              <p:spPr>
                <a:xfrm rot="-431999">
                  <a:off x="8465477" y="3362888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7" name="Freeform: Shape 1876">
                  <a:extLst>
                    <a:ext uri="{FF2B5EF4-FFF2-40B4-BE49-F238E27FC236}">
                      <a16:creationId xmlns:a16="http://schemas.microsoft.com/office/drawing/2014/main" id="{9AD46669-AC7D-7938-0C97-329191B34A63}"/>
                    </a:ext>
                  </a:extLst>
                </p:cNvPr>
                <p:cNvSpPr/>
                <p:nvPr/>
              </p:nvSpPr>
              <p:spPr>
                <a:xfrm rot="-2124598">
                  <a:off x="8382226" y="3396741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8" name="Freeform: Shape 1877">
                  <a:extLst>
                    <a:ext uri="{FF2B5EF4-FFF2-40B4-BE49-F238E27FC236}">
                      <a16:creationId xmlns:a16="http://schemas.microsoft.com/office/drawing/2014/main" id="{B09BD342-1240-233D-3711-AFE565DDB5A6}"/>
                    </a:ext>
                  </a:extLst>
                </p:cNvPr>
                <p:cNvSpPr/>
                <p:nvPr/>
              </p:nvSpPr>
              <p:spPr>
                <a:xfrm rot="-3563399">
                  <a:off x="8330233" y="3452494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79" name="Freeform: Shape 1878">
                  <a:extLst>
                    <a:ext uri="{FF2B5EF4-FFF2-40B4-BE49-F238E27FC236}">
                      <a16:creationId xmlns:a16="http://schemas.microsoft.com/office/drawing/2014/main" id="{72334C16-8505-3823-880C-5128CF108B36}"/>
                    </a:ext>
                  </a:extLst>
                </p:cNvPr>
                <p:cNvSpPr/>
                <p:nvPr/>
              </p:nvSpPr>
              <p:spPr>
                <a:xfrm>
                  <a:off x="8225435" y="4016657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0" name="Freeform: Shape 1879">
                  <a:extLst>
                    <a:ext uri="{FF2B5EF4-FFF2-40B4-BE49-F238E27FC236}">
                      <a16:creationId xmlns:a16="http://schemas.microsoft.com/office/drawing/2014/main" id="{42BA4C3B-E429-0D93-BBBF-FBF781D8A407}"/>
                    </a:ext>
                  </a:extLst>
                </p:cNvPr>
                <p:cNvSpPr/>
                <p:nvPr/>
              </p:nvSpPr>
              <p:spPr>
                <a:xfrm>
                  <a:off x="8426856" y="4070023"/>
                  <a:ext cx="115467" cy="115467"/>
                </a:xfrm>
                <a:custGeom>
                  <a:avLst/>
                  <a:gdLst>
                    <a:gd name="connsiteX0" fmla="*/ 115468 w 115467"/>
                    <a:gd name="connsiteY0" fmla="*/ 57734 h 115467"/>
                    <a:gd name="connsiteX1" fmla="*/ 57734 w 115467"/>
                    <a:gd name="connsiteY1" fmla="*/ 115468 h 115467"/>
                    <a:gd name="connsiteX2" fmla="*/ 0 w 115467"/>
                    <a:gd name="connsiteY2" fmla="*/ 57734 h 115467"/>
                    <a:gd name="connsiteX3" fmla="*/ 57734 w 115467"/>
                    <a:gd name="connsiteY3" fmla="*/ 0 h 115467"/>
                    <a:gd name="connsiteX4" fmla="*/ 115468 w 115467"/>
                    <a:gd name="connsiteY4" fmla="*/ 57734 h 115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467" h="115467">
                      <a:moveTo>
                        <a:pt x="115468" y="57734"/>
                      </a:moveTo>
                      <a:cubicBezTo>
                        <a:pt x="115468" y="89619"/>
                        <a:pt x="89620" y="115468"/>
                        <a:pt x="57734" y="115468"/>
                      </a:cubicBezTo>
                      <a:cubicBezTo>
                        <a:pt x="25848" y="115468"/>
                        <a:pt x="0" y="89620"/>
                        <a:pt x="0" y="57734"/>
                      </a:cubicBezTo>
                      <a:cubicBezTo>
                        <a:pt x="0" y="25848"/>
                        <a:pt x="25848" y="0"/>
                        <a:pt x="57734" y="0"/>
                      </a:cubicBezTo>
                      <a:cubicBezTo>
                        <a:pt x="89620" y="0"/>
                        <a:pt x="115468" y="25848"/>
                        <a:pt x="115468" y="57734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1" name="Freeform: Shape 1880">
                  <a:extLst>
                    <a:ext uri="{FF2B5EF4-FFF2-40B4-BE49-F238E27FC236}">
                      <a16:creationId xmlns:a16="http://schemas.microsoft.com/office/drawing/2014/main" id="{26048CFF-AEDB-7796-A15A-389F721E68EA}"/>
                    </a:ext>
                  </a:extLst>
                </p:cNvPr>
                <p:cNvSpPr/>
                <p:nvPr/>
              </p:nvSpPr>
              <p:spPr>
                <a:xfrm rot="-4509599">
                  <a:off x="8460641" y="3366149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82" name="Graphic 1009">
                <a:extLst>
                  <a:ext uri="{FF2B5EF4-FFF2-40B4-BE49-F238E27FC236}">
                    <a16:creationId xmlns:a16="http://schemas.microsoft.com/office/drawing/2014/main" id="{C53ACE0F-BB42-C636-2DC7-C79C49832FF3}"/>
                  </a:ext>
                </a:extLst>
              </p:cNvPr>
              <p:cNvGrpSpPr/>
              <p:nvPr/>
            </p:nvGrpSpPr>
            <p:grpSpPr>
              <a:xfrm>
                <a:off x="8089121" y="3339049"/>
                <a:ext cx="736284" cy="822446"/>
                <a:chOff x="8089121" y="3339049"/>
                <a:chExt cx="736284" cy="822446"/>
              </a:xfrm>
            </p:grpSpPr>
            <p:sp>
              <p:nvSpPr>
                <p:cNvPr id="1883" name="Freeform: Shape 1882">
                  <a:extLst>
                    <a:ext uri="{FF2B5EF4-FFF2-40B4-BE49-F238E27FC236}">
                      <a16:creationId xmlns:a16="http://schemas.microsoft.com/office/drawing/2014/main" id="{0308D9CE-2EE5-2433-6099-2A16BB95F134}"/>
                    </a:ext>
                  </a:extLst>
                </p:cNvPr>
                <p:cNvSpPr/>
                <p:nvPr/>
              </p:nvSpPr>
              <p:spPr>
                <a:xfrm>
                  <a:off x="8111935" y="3339049"/>
                  <a:ext cx="449344" cy="367582"/>
                </a:xfrm>
                <a:custGeom>
                  <a:avLst/>
                  <a:gdLst>
                    <a:gd name="connsiteX0" fmla="*/ 449345 w 449344"/>
                    <a:gd name="connsiteY0" fmla="*/ 12348 h 367582"/>
                    <a:gd name="connsiteX1" fmla="*/ 0 w 449344"/>
                    <a:gd name="connsiteY1" fmla="*/ 273423 h 367582"/>
                    <a:gd name="connsiteX2" fmla="*/ 355185 w 449344"/>
                    <a:gd name="connsiteY2" fmla="*/ 367582 h 367582"/>
                    <a:gd name="connsiteX3" fmla="*/ 449345 w 449344"/>
                    <a:gd name="connsiteY3" fmla="*/ 12396 h 36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344" h="367582">
                      <a:moveTo>
                        <a:pt x="449345" y="12348"/>
                      </a:moveTo>
                      <a:cubicBezTo>
                        <a:pt x="253156" y="-39627"/>
                        <a:pt x="51975" y="77233"/>
                        <a:pt x="0" y="273423"/>
                      </a:cubicBezTo>
                      <a:lnTo>
                        <a:pt x="355185" y="367582"/>
                      </a:lnTo>
                      <a:lnTo>
                        <a:pt x="449345" y="1239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4" name="Freeform: Shape 1883">
                  <a:extLst>
                    <a:ext uri="{FF2B5EF4-FFF2-40B4-BE49-F238E27FC236}">
                      <a16:creationId xmlns:a16="http://schemas.microsoft.com/office/drawing/2014/main" id="{FC9D21A3-9800-CDD1-24A5-1B11165CD768}"/>
                    </a:ext>
                  </a:extLst>
                </p:cNvPr>
                <p:cNvSpPr/>
                <p:nvPr/>
              </p:nvSpPr>
              <p:spPr>
                <a:xfrm>
                  <a:off x="8094062" y="3633204"/>
                  <a:ext cx="705832" cy="457118"/>
                </a:xfrm>
                <a:custGeom>
                  <a:avLst/>
                  <a:gdLst>
                    <a:gd name="connsiteX0" fmla="*/ 705833 w 705832"/>
                    <a:gd name="connsiteY0" fmla="*/ 183808 h 457118"/>
                    <a:gd name="connsiteX1" fmla="*/ 367588 w 705832"/>
                    <a:gd name="connsiteY1" fmla="*/ 94160 h 457118"/>
                    <a:gd name="connsiteX2" fmla="*/ 350599 w 705832"/>
                    <a:gd name="connsiteY2" fmla="*/ 89648 h 457118"/>
                    <a:gd name="connsiteX3" fmla="*/ 12354 w 705832"/>
                    <a:gd name="connsiteY3" fmla="*/ 0 h 457118"/>
                    <a:gd name="connsiteX4" fmla="*/ 256583 w 705832"/>
                    <a:gd name="connsiteY4" fmla="*/ 444402 h 457118"/>
                    <a:gd name="connsiteX5" fmla="*/ 256487 w 705832"/>
                    <a:gd name="connsiteY5" fmla="*/ 444834 h 457118"/>
                    <a:gd name="connsiteX6" fmla="*/ 265030 w 705832"/>
                    <a:gd name="connsiteY6" fmla="*/ 446850 h 457118"/>
                    <a:gd name="connsiteX7" fmla="*/ 273476 w 705832"/>
                    <a:gd name="connsiteY7" fmla="*/ 449297 h 457118"/>
                    <a:gd name="connsiteX8" fmla="*/ 273572 w 705832"/>
                    <a:gd name="connsiteY8" fmla="*/ 448866 h 457118"/>
                    <a:gd name="connsiteX9" fmla="*/ 705833 w 705832"/>
                    <a:gd name="connsiteY9" fmla="*/ 183712 h 45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5832" h="457118">
                      <a:moveTo>
                        <a:pt x="705833" y="183808"/>
                      </a:moveTo>
                      <a:lnTo>
                        <a:pt x="367588" y="94160"/>
                      </a:lnTo>
                      <a:lnTo>
                        <a:pt x="350599" y="89648"/>
                      </a:lnTo>
                      <a:lnTo>
                        <a:pt x="12354" y="0"/>
                      </a:lnTo>
                      <a:cubicBezTo>
                        <a:pt x="-38133" y="190479"/>
                        <a:pt x="70616" y="385660"/>
                        <a:pt x="256583" y="444402"/>
                      </a:cubicBezTo>
                      <a:lnTo>
                        <a:pt x="256487" y="444834"/>
                      </a:lnTo>
                      <a:cubicBezTo>
                        <a:pt x="259319" y="445602"/>
                        <a:pt x="262198" y="446178"/>
                        <a:pt x="265030" y="446850"/>
                      </a:cubicBezTo>
                      <a:cubicBezTo>
                        <a:pt x="267861" y="447666"/>
                        <a:pt x="270597" y="448578"/>
                        <a:pt x="273476" y="449297"/>
                      </a:cubicBezTo>
                      <a:lnTo>
                        <a:pt x="273572" y="448866"/>
                      </a:lnTo>
                      <a:cubicBezTo>
                        <a:pt x="464195" y="489898"/>
                        <a:pt x="655346" y="374239"/>
                        <a:pt x="705833" y="183712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5" name="Freeform: Shape 1884">
                  <a:extLst>
                    <a:ext uri="{FF2B5EF4-FFF2-40B4-BE49-F238E27FC236}">
                      <a16:creationId xmlns:a16="http://schemas.microsoft.com/office/drawing/2014/main" id="{21FF8ABC-89DD-D1C4-37E6-9CA5FE01E1F0}"/>
                    </a:ext>
                  </a:extLst>
                </p:cNvPr>
                <p:cNvSpPr/>
                <p:nvPr/>
              </p:nvSpPr>
              <p:spPr>
                <a:xfrm rot="-431999">
                  <a:off x="8441495" y="3338874"/>
                  <a:ext cx="4799" cy="369583"/>
                </a:xfrm>
                <a:custGeom>
                  <a:avLst/>
                  <a:gdLst>
                    <a:gd name="connsiteX0" fmla="*/ 0 w 4799"/>
                    <a:gd name="connsiteY0" fmla="*/ 0 h 369583"/>
                    <a:gd name="connsiteX1" fmla="*/ 4799 w 4799"/>
                    <a:gd name="connsiteY1" fmla="*/ 0 h 369583"/>
                    <a:gd name="connsiteX2" fmla="*/ 4799 w 4799"/>
                    <a:gd name="connsiteY2" fmla="*/ 369584 h 369583"/>
                    <a:gd name="connsiteX3" fmla="*/ 0 w 4799"/>
                    <a:gd name="connsiteY3" fmla="*/ 369584 h 36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9583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9584"/>
                      </a:lnTo>
                      <a:lnTo>
                        <a:pt x="0" y="369584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6" name="Freeform: Shape 1885">
                  <a:extLst>
                    <a:ext uri="{FF2B5EF4-FFF2-40B4-BE49-F238E27FC236}">
                      <a16:creationId xmlns:a16="http://schemas.microsoft.com/office/drawing/2014/main" id="{9A0AF37C-BB22-4301-E24A-9E8AE4900870}"/>
                    </a:ext>
                  </a:extLst>
                </p:cNvPr>
                <p:cNvSpPr/>
                <p:nvPr/>
              </p:nvSpPr>
              <p:spPr>
                <a:xfrm rot="-2124598">
                  <a:off x="8358267" y="3372754"/>
                  <a:ext cx="4799" cy="367471"/>
                </a:xfrm>
                <a:custGeom>
                  <a:avLst/>
                  <a:gdLst>
                    <a:gd name="connsiteX0" fmla="*/ 0 w 4799"/>
                    <a:gd name="connsiteY0" fmla="*/ 0 h 367471"/>
                    <a:gd name="connsiteX1" fmla="*/ 4799 w 4799"/>
                    <a:gd name="connsiteY1" fmla="*/ 0 h 367471"/>
                    <a:gd name="connsiteX2" fmla="*/ 4799 w 4799"/>
                    <a:gd name="connsiteY2" fmla="*/ 367472 h 367471"/>
                    <a:gd name="connsiteX3" fmla="*/ 0 w 4799"/>
                    <a:gd name="connsiteY3" fmla="*/ 367472 h 367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747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7472"/>
                      </a:lnTo>
                      <a:lnTo>
                        <a:pt x="0" y="36747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87" name="Freeform: Shape 1886">
                  <a:extLst>
                    <a:ext uri="{FF2B5EF4-FFF2-40B4-BE49-F238E27FC236}">
                      <a16:creationId xmlns:a16="http://schemas.microsoft.com/office/drawing/2014/main" id="{5596BAB1-D977-F47B-7164-F26F097D0648}"/>
                    </a:ext>
                  </a:extLst>
                </p:cNvPr>
                <p:cNvSpPr/>
                <p:nvPr/>
              </p:nvSpPr>
              <p:spPr>
                <a:xfrm rot="-3563399">
                  <a:off x="8306241" y="3428533"/>
                  <a:ext cx="4799" cy="368911"/>
                </a:xfrm>
                <a:custGeom>
                  <a:avLst/>
                  <a:gdLst>
                    <a:gd name="connsiteX0" fmla="*/ 0 w 4799"/>
                    <a:gd name="connsiteY0" fmla="*/ 0 h 368911"/>
                    <a:gd name="connsiteX1" fmla="*/ 4799 w 4799"/>
                    <a:gd name="connsiteY1" fmla="*/ 0 h 368911"/>
                    <a:gd name="connsiteX2" fmla="*/ 4799 w 4799"/>
                    <a:gd name="connsiteY2" fmla="*/ 368912 h 368911"/>
                    <a:gd name="connsiteX3" fmla="*/ 0 w 4799"/>
                    <a:gd name="connsiteY3" fmla="*/ 368912 h 36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9" h="368911">
                      <a:moveTo>
                        <a:pt x="0" y="0"/>
                      </a:moveTo>
                      <a:lnTo>
                        <a:pt x="4799" y="0"/>
                      </a:lnTo>
                      <a:lnTo>
                        <a:pt x="4799" y="368912"/>
                      </a:lnTo>
                      <a:lnTo>
                        <a:pt x="0" y="368912"/>
                      </a:lnTo>
                      <a:close/>
                    </a:path>
                  </a:pathLst>
                </a:custGeom>
                <a:solidFill>
                  <a:srgbClr val="A29FC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888" name="Graphic 1009">
                  <a:extLst>
                    <a:ext uri="{FF2B5EF4-FFF2-40B4-BE49-F238E27FC236}">
                      <a16:creationId xmlns:a16="http://schemas.microsoft.com/office/drawing/2014/main" id="{A161EB30-F2FC-683A-F3C6-12240412A7CF}"/>
                    </a:ext>
                  </a:extLst>
                </p:cNvPr>
                <p:cNvGrpSpPr/>
                <p:nvPr/>
              </p:nvGrpSpPr>
              <p:grpSpPr>
                <a:xfrm>
                  <a:off x="8201439" y="3992661"/>
                  <a:ext cx="316888" cy="168834"/>
                  <a:chOff x="8201439" y="3992661"/>
                  <a:chExt cx="316888" cy="168834"/>
                </a:xfrm>
                <a:solidFill>
                  <a:srgbClr val="122659"/>
                </a:solidFill>
              </p:grpSpPr>
              <p:sp>
                <p:nvSpPr>
                  <p:cNvPr id="1889" name="Freeform: Shape 1888">
                    <a:extLst>
                      <a:ext uri="{FF2B5EF4-FFF2-40B4-BE49-F238E27FC236}">
                        <a16:creationId xmlns:a16="http://schemas.microsoft.com/office/drawing/2014/main" id="{974309AE-0A25-D108-3302-38CB167734F9}"/>
                      </a:ext>
                    </a:extLst>
                  </p:cNvPr>
                  <p:cNvSpPr/>
                  <p:nvPr/>
                </p:nvSpPr>
                <p:spPr>
                  <a:xfrm>
                    <a:off x="8201439" y="3992661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0" name="Freeform: Shape 1889">
                    <a:extLst>
                      <a:ext uri="{FF2B5EF4-FFF2-40B4-BE49-F238E27FC236}">
                        <a16:creationId xmlns:a16="http://schemas.microsoft.com/office/drawing/2014/main" id="{9B8457C8-7CC6-214A-DB80-698B7AD80EB8}"/>
                      </a:ext>
                    </a:extLst>
                  </p:cNvPr>
                  <p:cNvSpPr/>
                  <p:nvPr/>
                </p:nvSpPr>
                <p:spPr>
                  <a:xfrm>
                    <a:off x="8402860" y="4046028"/>
                    <a:ext cx="115467" cy="115467"/>
                  </a:xfrm>
                  <a:custGeom>
                    <a:avLst/>
                    <a:gdLst>
                      <a:gd name="connsiteX0" fmla="*/ 115468 w 115467"/>
                      <a:gd name="connsiteY0" fmla="*/ 57734 h 115467"/>
                      <a:gd name="connsiteX1" fmla="*/ 57734 w 115467"/>
                      <a:gd name="connsiteY1" fmla="*/ 115468 h 115467"/>
                      <a:gd name="connsiteX2" fmla="*/ 0 w 115467"/>
                      <a:gd name="connsiteY2" fmla="*/ 57734 h 115467"/>
                      <a:gd name="connsiteX3" fmla="*/ 57734 w 115467"/>
                      <a:gd name="connsiteY3" fmla="*/ 0 h 115467"/>
                      <a:gd name="connsiteX4" fmla="*/ 115468 w 115467"/>
                      <a:gd name="connsiteY4" fmla="*/ 57734 h 115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467" h="115467">
                        <a:moveTo>
                          <a:pt x="115468" y="57734"/>
                        </a:moveTo>
                        <a:cubicBezTo>
                          <a:pt x="115468" y="89619"/>
                          <a:pt x="89620" y="115468"/>
                          <a:pt x="57734" y="115468"/>
                        </a:cubicBezTo>
                        <a:cubicBezTo>
                          <a:pt x="25848" y="115468"/>
                          <a:pt x="0" y="89620"/>
                          <a:pt x="0" y="57734"/>
                        </a:cubicBezTo>
                        <a:cubicBezTo>
                          <a:pt x="0" y="25848"/>
                          <a:pt x="25848" y="0"/>
                          <a:pt x="57734" y="0"/>
                        </a:cubicBezTo>
                        <a:cubicBezTo>
                          <a:pt x="89620" y="0"/>
                          <a:pt x="115468" y="25848"/>
                          <a:pt x="115468" y="57734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891" name="Freeform: Shape 1890">
                  <a:extLst>
                    <a:ext uri="{FF2B5EF4-FFF2-40B4-BE49-F238E27FC236}">
                      <a16:creationId xmlns:a16="http://schemas.microsoft.com/office/drawing/2014/main" id="{58644D96-EEAA-78C5-AEB9-04DBA74D52A7}"/>
                    </a:ext>
                  </a:extLst>
                </p:cNvPr>
                <p:cNvSpPr/>
                <p:nvPr/>
              </p:nvSpPr>
              <p:spPr>
                <a:xfrm rot="-4509599">
                  <a:off x="8436675" y="3342165"/>
                  <a:ext cx="41176" cy="750780"/>
                </a:xfrm>
                <a:custGeom>
                  <a:avLst/>
                  <a:gdLst>
                    <a:gd name="connsiteX0" fmla="*/ 22412 w 41176"/>
                    <a:gd name="connsiteY0" fmla="*/ 0 h 750780"/>
                    <a:gd name="connsiteX1" fmla="*/ 41177 w 41176"/>
                    <a:gd name="connsiteY1" fmla="*/ 18764 h 750780"/>
                    <a:gd name="connsiteX2" fmla="*/ 41177 w 41176"/>
                    <a:gd name="connsiteY2" fmla="*/ 732016 h 750780"/>
                    <a:gd name="connsiteX3" fmla="*/ 22412 w 41176"/>
                    <a:gd name="connsiteY3" fmla="*/ 750780 h 750780"/>
                    <a:gd name="connsiteX4" fmla="*/ 18765 w 41176"/>
                    <a:gd name="connsiteY4" fmla="*/ 750780 h 750780"/>
                    <a:gd name="connsiteX5" fmla="*/ 0 w 41176"/>
                    <a:gd name="connsiteY5" fmla="*/ 732016 h 750780"/>
                    <a:gd name="connsiteX6" fmla="*/ 0 w 41176"/>
                    <a:gd name="connsiteY6" fmla="*/ 18764 h 750780"/>
                    <a:gd name="connsiteX7" fmla="*/ 18765 w 41176"/>
                    <a:gd name="connsiteY7" fmla="*/ 0 h 750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176" h="750780">
                      <a:moveTo>
                        <a:pt x="22412" y="0"/>
                      </a:moveTo>
                      <a:cubicBezTo>
                        <a:pt x="32775" y="0"/>
                        <a:pt x="41177" y="8401"/>
                        <a:pt x="41177" y="18764"/>
                      </a:cubicBezTo>
                      <a:lnTo>
                        <a:pt x="41177" y="732016"/>
                      </a:lnTo>
                      <a:cubicBezTo>
                        <a:pt x="41177" y="742379"/>
                        <a:pt x="32775" y="750780"/>
                        <a:pt x="22412" y="750780"/>
                      </a:cubicBezTo>
                      <a:lnTo>
                        <a:pt x="18765" y="750780"/>
                      </a:lnTo>
                      <a:cubicBezTo>
                        <a:pt x="8401" y="750780"/>
                        <a:pt x="0" y="742379"/>
                        <a:pt x="0" y="732016"/>
                      </a:cubicBezTo>
                      <a:lnTo>
                        <a:pt x="0" y="18764"/>
                      </a:lnTo>
                      <a:cubicBezTo>
                        <a:pt x="0" y="8401"/>
                        <a:pt x="8401" y="0"/>
                        <a:pt x="18765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318FB012-275D-DFF2-3591-AC287AB513EA}"/>
              </a:ext>
            </a:extLst>
          </p:cNvPr>
          <p:cNvGrpSpPr/>
          <p:nvPr/>
        </p:nvGrpSpPr>
        <p:grpSpPr>
          <a:xfrm>
            <a:off x="10637483" y="1004968"/>
            <a:ext cx="655874" cy="3374301"/>
            <a:chOff x="10637483" y="1004968"/>
            <a:chExt cx="655874" cy="3374301"/>
          </a:xfrm>
        </p:grpSpPr>
        <p:grpSp>
          <p:nvGrpSpPr>
            <p:cNvPr id="1863" name="Graphic 1009">
              <a:extLst>
                <a:ext uri="{FF2B5EF4-FFF2-40B4-BE49-F238E27FC236}">
                  <a16:creationId xmlns:a16="http://schemas.microsoft.com/office/drawing/2014/main" id="{9115E041-AFC6-FC9F-57A3-3CB84EF4B265}"/>
                </a:ext>
              </a:extLst>
            </p:cNvPr>
            <p:cNvGrpSpPr/>
            <p:nvPr/>
          </p:nvGrpSpPr>
          <p:grpSpPr>
            <a:xfrm>
              <a:off x="10883542" y="1004968"/>
              <a:ext cx="62687" cy="2976369"/>
              <a:chOff x="9733571" y="803811"/>
              <a:chExt cx="47991" cy="2278593"/>
            </a:xfrm>
          </p:grpSpPr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46180448-DD15-49C4-2320-9E53445F5CDE}"/>
                  </a:ext>
                </a:extLst>
              </p:cNvPr>
              <p:cNvSpPr/>
              <p:nvPr/>
            </p:nvSpPr>
            <p:spPr>
              <a:xfrm>
                <a:off x="975756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39E17D6B-D728-A568-6613-F3288BAE4B45}"/>
                  </a:ext>
                </a:extLst>
              </p:cNvPr>
              <p:cNvSpPr/>
              <p:nvPr/>
            </p:nvSpPr>
            <p:spPr>
              <a:xfrm>
                <a:off x="973357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92" name="Graphic 1009">
              <a:extLst>
                <a:ext uri="{FF2B5EF4-FFF2-40B4-BE49-F238E27FC236}">
                  <a16:creationId xmlns:a16="http://schemas.microsoft.com/office/drawing/2014/main" id="{416CC655-7113-B1BE-50BB-EDCAB62CF386}"/>
                </a:ext>
              </a:extLst>
            </p:cNvPr>
            <p:cNvGrpSpPr/>
            <p:nvPr/>
          </p:nvGrpSpPr>
          <p:grpSpPr>
            <a:xfrm>
              <a:off x="10684739" y="1810994"/>
              <a:ext cx="608618" cy="676316"/>
              <a:chOff x="9581375" y="1420873"/>
              <a:chExt cx="465934" cy="517761"/>
            </a:xfrm>
          </p:grpSpPr>
          <p:grpSp>
            <p:nvGrpSpPr>
              <p:cNvPr id="1893" name="Graphic 1009">
                <a:extLst>
                  <a:ext uri="{FF2B5EF4-FFF2-40B4-BE49-F238E27FC236}">
                    <a16:creationId xmlns:a16="http://schemas.microsoft.com/office/drawing/2014/main" id="{B568A472-98FE-925B-09D2-AA439177AA2B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1894" name="Freeform: Shape 1893">
                  <a:extLst>
                    <a:ext uri="{FF2B5EF4-FFF2-40B4-BE49-F238E27FC236}">
                      <a16:creationId xmlns:a16="http://schemas.microsoft.com/office/drawing/2014/main" id="{824F5DB3-FABB-7003-EE8A-3F7FBF8D55FF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5" name="Freeform: Shape 1894">
                  <a:extLst>
                    <a:ext uri="{FF2B5EF4-FFF2-40B4-BE49-F238E27FC236}">
                      <a16:creationId xmlns:a16="http://schemas.microsoft.com/office/drawing/2014/main" id="{0A3130D9-2696-940F-43D8-5F41AFCAD0D5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6" name="Freeform: Shape 1895">
                  <a:extLst>
                    <a:ext uri="{FF2B5EF4-FFF2-40B4-BE49-F238E27FC236}">
                      <a16:creationId xmlns:a16="http://schemas.microsoft.com/office/drawing/2014/main" id="{8040EA99-9B1E-1D20-25E6-973D608D0910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7" name="Freeform: Shape 1896">
                  <a:extLst>
                    <a:ext uri="{FF2B5EF4-FFF2-40B4-BE49-F238E27FC236}">
                      <a16:creationId xmlns:a16="http://schemas.microsoft.com/office/drawing/2014/main" id="{518D257F-463A-31D5-91D5-002AB1ABB2A5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898" name="Graphic 1009">
                <a:extLst>
                  <a:ext uri="{FF2B5EF4-FFF2-40B4-BE49-F238E27FC236}">
                    <a16:creationId xmlns:a16="http://schemas.microsoft.com/office/drawing/2014/main" id="{FDE89A58-3275-2F70-12CE-8EF7F03C7218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1899" name="Freeform: Shape 1898">
                  <a:extLst>
                    <a:ext uri="{FF2B5EF4-FFF2-40B4-BE49-F238E27FC236}">
                      <a16:creationId xmlns:a16="http://schemas.microsoft.com/office/drawing/2014/main" id="{24B03524-60B9-A0AB-81E0-CB254535A177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00" name="Freeform: Shape 1899">
                  <a:extLst>
                    <a:ext uri="{FF2B5EF4-FFF2-40B4-BE49-F238E27FC236}">
                      <a16:creationId xmlns:a16="http://schemas.microsoft.com/office/drawing/2014/main" id="{9FC03B46-97A9-4CF4-F1AF-4AC916FB67F1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01" name="Graphic 1009">
                  <a:extLst>
                    <a:ext uri="{FF2B5EF4-FFF2-40B4-BE49-F238E27FC236}">
                      <a16:creationId xmlns:a16="http://schemas.microsoft.com/office/drawing/2014/main" id="{D288D09C-7A29-9C95-5FFA-F6AA4DF1801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1902" name="Freeform: Shape 1901">
                    <a:extLst>
                      <a:ext uri="{FF2B5EF4-FFF2-40B4-BE49-F238E27FC236}">
                        <a16:creationId xmlns:a16="http://schemas.microsoft.com/office/drawing/2014/main" id="{5D6539E7-045F-F3E2-E765-C0AB98CADC74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903" name="Freeform: Shape 1902">
                    <a:extLst>
                      <a:ext uri="{FF2B5EF4-FFF2-40B4-BE49-F238E27FC236}">
                        <a16:creationId xmlns:a16="http://schemas.microsoft.com/office/drawing/2014/main" id="{8BD61CF4-76F3-B55D-CF72-6514B5314BFE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1904" name="Graphic 1009">
              <a:extLst>
                <a:ext uri="{FF2B5EF4-FFF2-40B4-BE49-F238E27FC236}">
                  <a16:creationId xmlns:a16="http://schemas.microsoft.com/office/drawing/2014/main" id="{5D0557BF-DB5A-08E6-6D8C-80C09DAEB95A}"/>
                </a:ext>
              </a:extLst>
            </p:cNvPr>
            <p:cNvGrpSpPr/>
            <p:nvPr/>
          </p:nvGrpSpPr>
          <p:grpSpPr>
            <a:xfrm rot="20700000">
              <a:off x="10637483" y="3818397"/>
              <a:ext cx="586145" cy="560872"/>
              <a:chOff x="9515774" y="2957664"/>
              <a:chExt cx="448730" cy="429382"/>
            </a:xfrm>
          </p:grpSpPr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513F989B-FB90-C8E0-B1D2-B0011C48BBC5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2401DBDA-606B-28DE-38F4-95A835F10700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02E384F9-847C-FCE1-79BF-600E724B05B4}"/>
              </a:ext>
            </a:extLst>
          </p:cNvPr>
          <p:cNvSpPr/>
          <p:nvPr/>
        </p:nvSpPr>
        <p:spPr>
          <a:xfrm>
            <a:off x="5824610" y="697671"/>
            <a:ext cx="614594" cy="614594"/>
          </a:xfrm>
          <a:custGeom>
            <a:avLst/>
            <a:gdLst>
              <a:gd name="connsiteX0" fmla="*/ 470510 w 470509"/>
              <a:gd name="connsiteY0" fmla="*/ 235255 h 470509"/>
              <a:gd name="connsiteX1" fmla="*/ 235255 w 470509"/>
              <a:gd name="connsiteY1" fmla="*/ 470510 h 470509"/>
              <a:gd name="connsiteX2" fmla="*/ 0 w 470509"/>
              <a:gd name="connsiteY2" fmla="*/ 235255 h 470509"/>
              <a:gd name="connsiteX3" fmla="*/ 235255 w 470509"/>
              <a:gd name="connsiteY3" fmla="*/ 0 h 470509"/>
              <a:gd name="connsiteX4" fmla="*/ 470510 w 470509"/>
              <a:gd name="connsiteY4" fmla="*/ 235255 h 4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09" h="470509">
                <a:moveTo>
                  <a:pt x="470510" y="235255"/>
                </a:moveTo>
                <a:cubicBezTo>
                  <a:pt x="470510" y="365183"/>
                  <a:pt x="365182" y="470510"/>
                  <a:pt x="235255" y="470510"/>
                </a:cubicBezTo>
                <a:cubicBezTo>
                  <a:pt x="105327" y="470510"/>
                  <a:pt x="0" y="365183"/>
                  <a:pt x="0" y="235255"/>
                </a:cubicBezTo>
                <a:cubicBezTo>
                  <a:pt x="0" y="105327"/>
                  <a:pt x="105327" y="0"/>
                  <a:pt x="235255" y="0"/>
                </a:cubicBezTo>
                <a:cubicBezTo>
                  <a:pt x="365182" y="0"/>
                  <a:pt x="470510" y="105327"/>
                  <a:pt x="470510" y="235255"/>
                </a:cubicBezTo>
                <a:close/>
              </a:path>
            </a:pathLst>
          </a:custGeom>
          <a:solidFill>
            <a:srgbClr val="333333"/>
          </a:solidFill>
          <a:ln w="479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BD820396-6E57-F693-EED8-4E2787D47A26}"/>
              </a:ext>
            </a:extLst>
          </p:cNvPr>
          <p:cNvGrpSpPr/>
          <p:nvPr/>
        </p:nvGrpSpPr>
        <p:grpSpPr>
          <a:xfrm>
            <a:off x="677224" y="-44995"/>
            <a:ext cx="10951866" cy="1804728"/>
            <a:chOff x="677224" y="-44995"/>
            <a:chExt cx="10951866" cy="1804728"/>
          </a:xfrm>
        </p:grpSpPr>
        <p:grpSp>
          <p:nvGrpSpPr>
            <p:cNvPr id="1913" name="Graphic 1009">
              <a:extLst>
                <a:ext uri="{FF2B5EF4-FFF2-40B4-BE49-F238E27FC236}">
                  <a16:creationId xmlns:a16="http://schemas.microsoft.com/office/drawing/2014/main" id="{F8609FBE-FBC8-FCD8-322B-BB73D2624FDD}"/>
                </a:ext>
              </a:extLst>
            </p:cNvPr>
            <p:cNvGrpSpPr/>
            <p:nvPr/>
          </p:nvGrpSpPr>
          <p:grpSpPr>
            <a:xfrm>
              <a:off x="677224" y="-44995"/>
              <a:ext cx="10951866" cy="1170951"/>
              <a:chOff x="1920010" y="0"/>
              <a:chExt cx="8384324" cy="896435"/>
            </a:xfrm>
          </p:grpSpPr>
          <p:grpSp>
            <p:nvGrpSpPr>
              <p:cNvPr id="1914" name="Graphic 1009">
                <a:extLst>
                  <a:ext uri="{FF2B5EF4-FFF2-40B4-BE49-F238E27FC236}">
                    <a16:creationId xmlns:a16="http://schemas.microsoft.com/office/drawing/2014/main" id="{422F4F39-F94F-5B8E-A77C-BD4F06069FC9}"/>
                  </a:ext>
                </a:extLst>
              </p:cNvPr>
              <p:cNvGrpSpPr/>
              <p:nvPr/>
            </p:nvGrpSpPr>
            <p:grpSpPr>
              <a:xfrm>
                <a:off x="1944006" y="23995"/>
                <a:ext cx="8360329" cy="872439"/>
                <a:chOff x="1944006" y="23995"/>
                <a:chExt cx="8360329" cy="872439"/>
              </a:xfrm>
              <a:solidFill>
                <a:srgbClr val="000000"/>
              </a:solidFill>
            </p:grpSpPr>
            <p:sp>
              <p:nvSpPr>
                <p:cNvPr id="1915" name="Freeform: Shape 1914">
                  <a:extLst>
                    <a:ext uri="{FF2B5EF4-FFF2-40B4-BE49-F238E27FC236}">
                      <a16:creationId xmlns:a16="http://schemas.microsoft.com/office/drawing/2014/main" id="{6FAD467A-F4C6-DB31-3344-024BEEF9D726}"/>
                    </a:ext>
                  </a:extLst>
                </p:cNvPr>
                <p:cNvSpPr/>
                <p:nvPr/>
              </p:nvSpPr>
              <p:spPr>
                <a:xfrm>
                  <a:off x="1944006" y="759179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6" name="Freeform: Shape 1915">
                  <a:extLst>
                    <a:ext uri="{FF2B5EF4-FFF2-40B4-BE49-F238E27FC236}">
                      <a16:creationId xmlns:a16="http://schemas.microsoft.com/office/drawing/2014/main" id="{983FF30F-ABCC-8F82-077B-DB62E99D2275}"/>
                    </a:ext>
                  </a:extLst>
                </p:cNvPr>
                <p:cNvSpPr/>
                <p:nvPr/>
              </p:nvSpPr>
              <p:spPr>
                <a:xfrm>
                  <a:off x="6051271" y="23995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17" name="Graphic 1009">
                <a:extLst>
                  <a:ext uri="{FF2B5EF4-FFF2-40B4-BE49-F238E27FC236}">
                    <a16:creationId xmlns:a16="http://schemas.microsoft.com/office/drawing/2014/main" id="{C5971EB2-9A8A-B968-4D7A-A45AF817ADE8}"/>
                  </a:ext>
                </a:extLst>
              </p:cNvPr>
              <p:cNvGrpSpPr/>
              <p:nvPr/>
            </p:nvGrpSpPr>
            <p:grpSpPr>
              <a:xfrm>
                <a:off x="1920010" y="0"/>
                <a:ext cx="8360329" cy="872439"/>
                <a:chOff x="1920010" y="0"/>
                <a:chExt cx="8360329" cy="872439"/>
              </a:xfrm>
              <a:solidFill>
                <a:srgbClr val="FA9EB7"/>
              </a:solidFill>
            </p:grpSpPr>
            <p:sp>
              <p:nvSpPr>
                <p:cNvPr id="1918" name="Freeform: Shape 1917">
                  <a:extLst>
                    <a:ext uri="{FF2B5EF4-FFF2-40B4-BE49-F238E27FC236}">
                      <a16:creationId xmlns:a16="http://schemas.microsoft.com/office/drawing/2014/main" id="{8EC1B681-011D-5CF0-B54E-1B119ED56B12}"/>
                    </a:ext>
                  </a:extLst>
                </p:cNvPr>
                <p:cNvSpPr/>
                <p:nvPr/>
              </p:nvSpPr>
              <p:spPr>
                <a:xfrm>
                  <a:off x="1920010" y="735183"/>
                  <a:ext cx="8360329" cy="137255"/>
                </a:xfrm>
                <a:custGeom>
                  <a:avLst/>
                  <a:gdLst>
                    <a:gd name="connsiteX0" fmla="*/ 8291701 w 8360329"/>
                    <a:gd name="connsiteY0" fmla="*/ 0 h 137255"/>
                    <a:gd name="connsiteX1" fmla="*/ 8360329 w 8360329"/>
                    <a:gd name="connsiteY1" fmla="*/ 68628 h 137255"/>
                    <a:gd name="connsiteX2" fmla="*/ 8360329 w 8360329"/>
                    <a:gd name="connsiteY2" fmla="*/ 68628 h 137255"/>
                    <a:gd name="connsiteX3" fmla="*/ 8291701 w 8360329"/>
                    <a:gd name="connsiteY3" fmla="*/ 137256 h 137255"/>
                    <a:gd name="connsiteX4" fmla="*/ 68628 w 8360329"/>
                    <a:gd name="connsiteY4" fmla="*/ 137256 h 137255"/>
                    <a:gd name="connsiteX5" fmla="*/ 0 w 8360329"/>
                    <a:gd name="connsiteY5" fmla="*/ 68628 h 137255"/>
                    <a:gd name="connsiteX6" fmla="*/ 0 w 8360329"/>
                    <a:gd name="connsiteY6" fmla="*/ 68628 h 137255"/>
                    <a:gd name="connsiteX7" fmla="*/ 68628 w 8360329"/>
                    <a:gd name="connsiteY7" fmla="*/ 0 h 13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60329" h="137255">
                      <a:moveTo>
                        <a:pt x="8291701" y="0"/>
                      </a:moveTo>
                      <a:cubicBezTo>
                        <a:pt x="8329603" y="0"/>
                        <a:pt x="8360329" y="30726"/>
                        <a:pt x="8360329" y="68628"/>
                      </a:cubicBezTo>
                      <a:lnTo>
                        <a:pt x="8360329" y="68628"/>
                      </a:lnTo>
                      <a:cubicBezTo>
                        <a:pt x="8360329" y="106530"/>
                        <a:pt x="8329603" y="137256"/>
                        <a:pt x="8291701" y="137256"/>
                      </a:cubicBezTo>
                      <a:lnTo>
                        <a:pt x="68628" y="137256"/>
                      </a:lnTo>
                      <a:cubicBezTo>
                        <a:pt x="30726" y="137256"/>
                        <a:pt x="0" y="106530"/>
                        <a:pt x="0" y="68628"/>
                      </a:cubicBezTo>
                      <a:lnTo>
                        <a:pt x="0" y="68628"/>
                      </a:lnTo>
                      <a:cubicBezTo>
                        <a:pt x="0" y="30726"/>
                        <a:pt x="30726" y="0"/>
                        <a:pt x="68628" y="0"/>
                      </a:cubicBez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19" name="Freeform: Shape 1918">
                  <a:extLst>
                    <a:ext uri="{FF2B5EF4-FFF2-40B4-BE49-F238E27FC236}">
                      <a16:creationId xmlns:a16="http://schemas.microsoft.com/office/drawing/2014/main" id="{D919B23E-3346-1E3B-13DD-91301B39B1CE}"/>
                    </a:ext>
                  </a:extLst>
                </p:cNvPr>
                <p:cNvSpPr/>
                <p:nvPr/>
              </p:nvSpPr>
              <p:spPr>
                <a:xfrm>
                  <a:off x="6027276" y="0"/>
                  <a:ext cx="137255" cy="588137"/>
                </a:xfrm>
                <a:custGeom>
                  <a:avLst/>
                  <a:gdLst>
                    <a:gd name="connsiteX0" fmla="*/ 0 w 137255"/>
                    <a:gd name="connsiteY0" fmla="*/ 0 h 588137"/>
                    <a:gd name="connsiteX1" fmla="*/ 137256 w 137255"/>
                    <a:gd name="connsiteY1" fmla="*/ 0 h 588137"/>
                    <a:gd name="connsiteX2" fmla="*/ 137256 w 137255"/>
                    <a:gd name="connsiteY2" fmla="*/ 588137 h 588137"/>
                    <a:gd name="connsiteX3" fmla="*/ 0 w 137255"/>
                    <a:gd name="connsiteY3" fmla="*/ 588137 h 58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255" h="588137">
                      <a:moveTo>
                        <a:pt x="0" y="0"/>
                      </a:moveTo>
                      <a:lnTo>
                        <a:pt x="137256" y="0"/>
                      </a:lnTo>
                      <a:lnTo>
                        <a:pt x="137256" y="588137"/>
                      </a:lnTo>
                      <a:lnTo>
                        <a:pt x="0" y="588137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21" name="Graphic 1009">
              <a:extLst>
                <a:ext uri="{FF2B5EF4-FFF2-40B4-BE49-F238E27FC236}">
                  <a16:creationId xmlns:a16="http://schemas.microsoft.com/office/drawing/2014/main" id="{791CD824-162C-921C-3B26-8E3AFB845410}"/>
                </a:ext>
              </a:extLst>
            </p:cNvPr>
            <p:cNvGrpSpPr/>
            <p:nvPr/>
          </p:nvGrpSpPr>
          <p:grpSpPr>
            <a:xfrm>
              <a:off x="5421400" y="364734"/>
              <a:ext cx="1394999" cy="1394999"/>
              <a:chOff x="5551967" y="313673"/>
              <a:chExt cx="1067957" cy="1067957"/>
            </a:xfrm>
          </p:grpSpPr>
          <p:grpSp>
            <p:nvGrpSpPr>
              <p:cNvPr id="1922" name="Graphic 1009">
                <a:extLst>
                  <a:ext uri="{FF2B5EF4-FFF2-40B4-BE49-F238E27FC236}">
                    <a16:creationId xmlns:a16="http://schemas.microsoft.com/office/drawing/2014/main" id="{65CBEE65-3F8F-491C-FB82-6E24C865BAC6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CD121EDE-AB69-37BE-8412-0BD816CE279E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33315FD8-DEBE-127A-4224-49D90B011E23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15C1E977-C9C3-8690-3B09-B8133EE16F07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8A2FC6B1-037B-A7F5-8ABF-A5C536A9659C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DE0989E9-674E-D1A7-B929-A01775A6E83E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848581C9-9DBA-EDE1-5746-D524AF94DB9F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92A4CC0D-3BDB-1258-9B1D-C8B4A3FC90D1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0DBCBA46-C7F9-7157-880E-3A63B557CF49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2CB96533-B299-92A5-24E7-4A141F6F5108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3486E997-9D68-67CF-3A8B-918BF76F7B23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EB53BBEA-2222-B63D-BB3A-C9AB10EEF664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3E67E7CA-D25E-4652-9067-D40DEBF3F324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CDB2CE8E-E79A-4195-B273-B841D1923867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6" name="Freeform: Shape 1935">
                  <a:extLst>
                    <a:ext uri="{FF2B5EF4-FFF2-40B4-BE49-F238E27FC236}">
                      <a16:creationId xmlns:a16="http://schemas.microsoft.com/office/drawing/2014/main" id="{0A200BFA-2AB4-A5C0-93E1-230D59EFCC97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7" name="Freeform: Shape 1936">
                  <a:extLst>
                    <a:ext uri="{FF2B5EF4-FFF2-40B4-BE49-F238E27FC236}">
                      <a16:creationId xmlns:a16="http://schemas.microsoft.com/office/drawing/2014/main" id="{D1253BA7-2C54-C71F-958F-FB0329464963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38" name="Freeform: Shape 1937">
                  <a:extLst>
                    <a:ext uri="{FF2B5EF4-FFF2-40B4-BE49-F238E27FC236}">
                      <a16:creationId xmlns:a16="http://schemas.microsoft.com/office/drawing/2014/main" id="{8FAF5808-0A91-93D7-7C80-BE141CF65B58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939" name="Graphic 1009">
                <a:extLst>
                  <a:ext uri="{FF2B5EF4-FFF2-40B4-BE49-F238E27FC236}">
                    <a16:creationId xmlns:a16="http://schemas.microsoft.com/office/drawing/2014/main" id="{E5906FCA-35F1-9983-D0EB-56205EBB974D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1940" name="Freeform: Shape 1939">
                  <a:extLst>
                    <a:ext uri="{FF2B5EF4-FFF2-40B4-BE49-F238E27FC236}">
                      <a16:creationId xmlns:a16="http://schemas.microsoft.com/office/drawing/2014/main" id="{A1B756B0-24CB-959F-E5C6-B0ECBC6BB081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1" name="Freeform: Shape 1940">
                  <a:extLst>
                    <a:ext uri="{FF2B5EF4-FFF2-40B4-BE49-F238E27FC236}">
                      <a16:creationId xmlns:a16="http://schemas.microsoft.com/office/drawing/2014/main" id="{D6C2D06C-E7FA-2E6B-664E-535C9DEFA82F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2" name="Freeform: Shape 1941">
                  <a:extLst>
                    <a:ext uri="{FF2B5EF4-FFF2-40B4-BE49-F238E27FC236}">
                      <a16:creationId xmlns:a16="http://schemas.microsoft.com/office/drawing/2014/main" id="{76AFF82F-8491-8DF2-BF29-C2A419C8EFD9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3" name="Freeform: Shape 1942">
                  <a:extLst>
                    <a:ext uri="{FF2B5EF4-FFF2-40B4-BE49-F238E27FC236}">
                      <a16:creationId xmlns:a16="http://schemas.microsoft.com/office/drawing/2014/main" id="{BF2FBCD4-AE02-F6C0-05AC-BD723DE6C540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4" name="Freeform: Shape 1943">
                  <a:extLst>
                    <a:ext uri="{FF2B5EF4-FFF2-40B4-BE49-F238E27FC236}">
                      <a16:creationId xmlns:a16="http://schemas.microsoft.com/office/drawing/2014/main" id="{8CF003F3-79C1-0D3F-51F3-D3055C7F785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5" name="Freeform: Shape 1944">
                  <a:extLst>
                    <a:ext uri="{FF2B5EF4-FFF2-40B4-BE49-F238E27FC236}">
                      <a16:creationId xmlns:a16="http://schemas.microsoft.com/office/drawing/2014/main" id="{39F98AAD-9FB9-464D-84AA-FF30ED84C3A8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6" name="Freeform: Shape 1945">
                  <a:extLst>
                    <a:ext uri="{FF2B5EF4-FFF2-40B4-BE49-F238E27FC236}">
                      <a16:creationId xmlns:a16="http://schemas.microsoft.com/office/drawing/2014/main" id="{47CE96B6-8E7D-106C-C0F5-DBA5158059D4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7" name="Freeform: Shape 1946">
                  <a:extLst>
                    <a:ext uri="{FF2B5EF4-FFF2-40B4-BE49-F238E27FC236}">
                      <a16:creationId xmlns:a16="http://schemas.microsoft.com/office/drawing/2014/main" id="{E5AB95AC-3E6C-A1C2-7897-B2C81673487D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8" name="Freeform: Shape 1947">
                  <a:extLst>
                    <a:ext uri="{FF2B5EF4-FFF2-40B4-BE49-F238E27FC236}">
                      <a16:creationId xmlns:a16="http://schemas.microsoft.com/office/drawing/2014/main" id="{4CA30448-0210-A718-45C7-43EFA0DDE738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49" name="Freeform: Shape 1948">
                  <a:extLst>
                    <a:ext uri="{FF2B5EF4-FFF2-40B4-BE49-F238E27FC236}">
                      <a16:creationId xmlns:a16="http://schemas.microsoft.com/office/drawing/2014/main" id="{187C23F9-3C13-484B-3755-4E0E0CB09B00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0" name="Freeform: Shape 1949">
                  <a:extLst>
                    <a:ext uri="{FF2B5EF4-FFF2-40B4-BE49-F238E27FC236}">
                      <a16:creationId xmlns:a16="http://schemas.microsoft.com/office/drawing/2014/main" id="{8C212498-FA3C-54E9-EA21-F78A75376B27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1" name="Freeform: Shape 1950">
                  <a:extLst>
                    <a:ext uri="{FF2B5EF4-FFF2-40B4-BE49-F238E27FC236}">
                      <a16:creationId xmlns:a16="http://schemas.microsoft.com/office/drawing/2014/main" id="{58007F7B-7272-36B1-242B-FB1DF24F01E9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52" name="Freeform: Shape 1951">
                  <a:extLst>
                    <a:ext uri="{FF2B5EF4-FFF2-40B4-BE49-F238E27FC236}">
                      <a16:creationId xmlns:a16="http://schemas.microsoft.com/office/drawing/2014/main" id="{168FF628-DAC5-B4FD-3C6D-4C31B28E4D7B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953" name="Graphic 1009">
                  <a:extLst>
                    <a:ext uri="{FF2B5EF4-FFF2-40B4-BE49-F238E27FC236}">
                      <a16:creationId xmlns:a16="http://schemas.microsoft.com/office/drawing/2014/main" id="{3058B865-D5F8-3DCD-95CF-DCBDEA2EE8CB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1954" name="Graphic 1009">
                    <a:extLst>
                      <a:ext uri="{FF2B5EF4-FFF2-40B4-BE49-F238E27FC236}">
                        <a16:creationId xmlns:a16="http://schemas.microsoft.com/office/drawing/2014/main" id="{D76D6057-7136-338F-FFF6-E8BD87D43CE4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1955" name="Freeform: Shape 1954">
                      <a:extLst>
                        <a:ext uri="{FF2B5EF4-FFF2-40B4-BE49-F238E27FC236}">
                          <a16:creationId xmlns:a16="http://schemas.microsoft.com/office/drawing/2014/main" id="{0CF0B500-ECE0-A6A3-72BC-F7714D5A7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956" name="Freeform: Shape 1955">
                      <a:extLst>
                        <a:ext uri="{FF2B5EF4-FFF2-40B4-BE49-F238E27FC236}">
                          <a16:creationId xmlns:a16="http://schemas.microsoft.com/office/drawing/2014/main" id="{CC09AC1F-70E7-31E2-BB86-24F3809A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957" name="Freeform: Shape 1956">
                    <a:extLst>
                      <a:ext uri="{FF2B5EF4-FFF2-40B4-BE49-F238E27FC236}">
                        <a16:creationId xmlns:a16="http://schemas.microsoft.com/office/drawing/2014/main" id="{2F7ED176-FFF2-B106-C33B-AAF753A4E978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FA27663A-8BFB-60F6-1E55-62AED0950D97}"/>
              </a:ext>
            </a:extLst>
          </p:cNvPr>
          <p:cNvGrpSpPr/>
          <p:nvPr/>
        </p:nvGrpSpPr>
        <p:grpSpPr>
          <a:xfrm>
            <a:off x="2843206" y="5544355"/>
            <a:ext cx="7013134" cy="3482978"/>
            <a:chOff x="2843206" y="5428792"/>
            <a:chExt cx="7013134" cy="3482978"/>
          </a:xfrm>
        </p:grpSpPr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DEED6EB1-B203-B5E1-EDD8-407F38204303}"/>
                </a:ext>
              </a:extLst>
            </p:cNvPr>
            <p:cNvSpPr/>
            <p:nvPr/>
          </p:nvSpPr>
          <p:spPr>
            <a:xfrm>
              <a:off x="2933289" y="5428792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64A96EEF-C12B-1C72-C9A8-3CA7BEE4B1BC}"/>
                </a:ext>
              </a:extLst>
            </p:cNvPr>
            <p:cNvSpPr/>
            <p:nvPr/>
          </p:nvSpPr>
          <p:spPr>
            <a:xfrm>
              <a:off x="2843206" y="5457503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019" name="TextBox 2018">
            <a:extLst>
              <a:ext uri="{FF2B5EF4-FFF2-40B4-BE49-F238E27FC236}">
                <a16:creationId xmlns:a16="http://schemas.microsoft.com/office/drawing/2014/main" id="{D2621135-4A4F-65A1-CDE1-0E3AA03BB762}"/>
              </a:ext>
            </a:extLst>
          </p:cNvPr>
          <p:cNvSpPr txBox="1"/>
          <p:nvPr/>
        </p:nvSpPr>
        <p:spPr>
          <a:xfrm>
            <a:off x="4655318" y="1848059"/>
            <a:ext cx="279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Presented by:</a:t>
            </a:r>
          </a:p>
        </p:txBody>
      </p:sp>
      <p:sp>
        <p:nvSpPr>
          <p:cNvPr id="2020" name="TextBox 2019">
            <a:extLst>
              <a:ext uri="{FF2B5EF4-FFF2-40B4-BE49-F238E27FC236}">
                <a16:creationId xmlns:a16="http://schemas.microsoft.com/office/drawing/2014/main" id="{63080831-D39B-DCA8-94E2-97934E47082D}"/>
              </a:ext>
            </a:extLst>
          </p:cNvPr>
          <p:cNvSpPr txBox="1"/>
          <p:nvPr/>
        </p:nvSpPr>
        <p:spPr>
          <a:xfrm>
            <a:off x="4358998" y="2552467"/>
            <a:ext cx="3668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Team Baby</a:t>
            </a:r>
          </a:p>
          <a:p>
            <a:pPr algn="ctr"/>
            <a:r>
              <a:rPr lang="en-IN" sz="6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K.A.J.N.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27004DF5-C8AC-2B4E-A343-F0D88543FA69}"/>
              </a:ext>
            </a:extLst>
          </p:cNvPr>
          <p:cNvSpPr txBox="1"/>
          <p:nvPr/>
        </p:nvSpPr>
        <p:spPr>
          <a:xfrm>
            <a:off x="919330" y="841065"/>
            <a:ext cx="83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20F0502020204030204" pitchFamily="66" charset="0"/>
                <a:ea typeface="Open Sans" panose="020B0606030504020204" pitchFamily="34" charset="0"/>
                <a:cs typeface="Dreaming Outloud Pro" panose="020F0502020204030204" pitchFamily="66" charset="0"/>
              </a:rPr>
              <a:t>Khalid</a:t>
            </a:r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3248A249-FC4B-806F-D885-09D2D0BD6709}"/>
              </a:ext>
            </a:extLst>
          </p:cNvPr>
          <p:cNvGrpSpPr/>
          <p:nvPr/>
        </p:nvGrpSpPr>
        <p:grpSpPr>
          <a:xfrm>
            <a:off x="4815464" y="5012132"/>
            <a:ext cx="2533445" cy="1560572"/>
            <a:chOff x="15356391" y="5285587"/>
            <a:chExt cx="2533445" cy="1560572"/>
          </a:xfrm>
        </p:grpSpPr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86582FF7-69E0-A81A-7E53-5AD56B4110A1}"/>
                </a:ext>
              </a:extLst>
            </p:cNvPr>
            <p:cNvSpPr/>
            <p:nvPr/>
          </p:nvSpPr>
          <p:spPr>
            <a:xfrm rot="455013">
              <a:off x="17701978" y="6022675"/>
              <a:ext cx="166769" cy="377410"/>
            </a:xfrm>
            <a:custGeom>
              <a:avLst/>
              <a:gdLst>
                <a:gd name="connsiteX0" fmla="*/ 9117 w 209165"/>
                <a:gd name="connsiteY0" fmla="*/ 378723 h 473355"/>
                <a:gd name="connsiteX1" fmla="*/ 47503 w 209165"/>
                <a:gd name="connsiteY1" fmla="*/ 473115 h 473355"/>
                <a:gd name="connsiteX2" fmla="*/ 59599 w 209165"/>
                <a:gd name="connsiteY2" fmla="*/ 469972 h 473355"/>
                <a:gd name="connsiteX3" fmla="*/ 75030 w 209165"/>
                <a:gd name="connsiteY3" fmla="*/ 393772 h 473355"/>
                <a:gd name="connsiteX4" fmla="*/ 105224 w 209165"/>
                <a:gd name="connsiteY4" fmla="*/ 454637 h 473355"/>
                <a:gd name="connsiteX5" fmla="*/ 114273 w 209165"/>
                <a:gd name="connsiteY5" fmla="*/ 387771 h 473355"/>
                <a:gd name="connsiteX6" fmla="*/ 151420 w 209165"/>
                <a:gd name="connsiteY6" fmla="*/ 444540 h 473355"/>
                <a:gd name="connsiteX7" fmla="*/ 158469 w 209165"/>
                <a:gd name="connsiteY7" fmla="*/ 428443 h 473355"/>
                <a:gd name="connsiteX8" fmla="*/ 146658 w 209165"/>
                <a:gd name="connsiteY8" fmla="*/ 376818 h 473355"/>
                <a:gd name="connsiteX9" fmla="*/ 180853 w 209165"/>
                <a:gd name="connsiteY9" fmla="*/ 431110 h 473355"/>
                <a:gd name="connsiteX10" fmla="*/ 190092 w 209165"/>
                <a:gd name="connsiteY10" fmla="*/ 416823 h 473355"/>
                <a:gd name="connsiteX11" fmla="*/ 173519 w 209165"/>
                <a:gd name="connsiteY11" fmla="*/ 367578 h 473355"/>
                <a:gd name="connsiteX12" fmla="*/ 199427 w 209165"/>
                <a:gd name="connsiteY12" fmla="*/ 407012 h 473355"/>
                <a:gd name="connsiteX13" fmla="*/ 200951 w 209165"/>
                <a:gd name="connsiteY13" fmla="*/ 358815 h 473355"/>
                <a:gd name="connsiteX14" fmla="*/ 135609 w 209165"/>
                <a:gd name="connsiteY14" fmla="*/ 77542 h 473355"/>
                <a:gd name="connsiteX15" fmla="*/ 26357 w 209165"/>
                <a:gd name="connsiteY15" fmla="*/ 35918 h 473355"/>
                <a:gd name="connsiteX16" fmla="*/ 9212 w 209165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5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29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6935" y="452351"/>
                    <a:pt x="105224" y="454637"/>
                  </a:cubicBezTo>
                  <a:cubicBezTo>
                    <a:pt x="137038" y="457208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0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8"/>
                  </a:lnTo>
                  <a:cubicBezTo>
                    <a:pt x="146658" y="376818"/>
                    <a:pt x="159231" y="435396"/>
                    <a:pt x="180853" y="431110"/>
                  </a:cubicBezTo>
                  <a:cubicBezTo>
                    <a:pt x="187139" y="429872"/>
                    <a:pt x="191044" y="423204"/>
                    <a:pt x="190092" y="416823"/>
                  </a:cubicBezTo>
                  <a:cubicBezTo>
                    <a:pt x="188663" y="407298"/>
                    <a:pt x="187520" y="399582"/>
                    <a:pt x="173519" y="367578"/>
                  </a:cubicBezTo>
                  <a:cubicBezTo>
                    <a:pt x="173519" y="367578"/>
                    <a:pt x="191902" y="409298"/>
                    <a:pt x="199427" y="407012"/>
                  </a:cubicBezTo>
                  <a:cubicBezTo>
                    <a:pt x="206951" y="404726"/>
                    <a:pt x="216190" y="402535"/>
                    <a:pt x="200951" y="358815"/>
                  </a:cubicBezTo>
                  <a:cubicBezTo>
                    <a:pt x="185711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2135F115-1BC4-FA9F-4B5A-9F0A28C8DA19}"/>
                </a:ext>
              </a:extLst>
            </p:cNvPr>
            <p:cNvSpPr/>
            <p:nvPr/>
          </p:nvSpPr>
          <p:spPr>
            <a:xfrm rot="455013">
              <a:off x="16082563" y="5306677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AF0DB02D-298F-9C6A-8D7B-929A43151FA2}"/>
                </a:ext>
              </a:extLst>
            </p:cNvPr>
            <p:cNvSpPr/>
            <p:nvPr/>
          </p:nvSpPr>
          <p:spPr>
            <a:xfrm rot="455013">
              <a:off x="16085219" y="5286729"/>
              <a:ext cx="1676267" cy="1227028"/>
            </a:xfrm>
            <a:custGeom>
              <a:avLst/>
              <a:gdLst>
                <a:gd name="connsiteX0" fmla="*/ 1150 w 2102408"/>
                <a:gd name="connsiteY0" fmla="*/ 916781 h 1538964"/>
                <a:gd name="connsiteX1" fmla="*/ 356242 w 2102408"/>
                <a:gd name="connsiteY1" fmla="*/ 514730 h 1538964"/>
                <a:gd name="connsiteX2" fmla="*/ 362719 w 2102408"/>
                <a:gd name="connsiteY2" fmla="*/ 514540 h 1538964"/>
                <a:gd name="connsiteX3" fmla="*/ 1147579 w 2102408"/>
                <a:gd name="connsiteY3" fmla="*/ 70199 h 1538964"/>
                <a:gd name="connsiteX4" fmla="*/ 1319029 w 2102408"/>
                <a:gd name="connsiteY4" fmla="*/ 5143 h 1538964"/>
                <a:gd name="connsiteX5" fmla="*/ 2098555 w 2102408"/>
                <a:gd name="connsiteY5" fmla="*/ 859535 h 1538964"/>
                <a:gd name="connsiteX6" fmla="*/ 550457 w 2102408"/>
                <a:gd name="connsiteY6" fmla="*/ 1458372 h 1538964"/>
                <a:gd name="connsiteX7" fmla="*/ 476828 w 2102408"/>
                <a:gd name="connsiteY7" fmla="*/ 1431702 h 1538964"/>
                <a:gd name="connsiteX8" fmla="*/ 220130 w 2102408"/>
                <a:gd name="connsiteY8" fmla="*/ 1307210 h 1538964"/>
                <a:gd name="connsiteX9" fmla="*/ 7341 w 2102408"/>
                <a:gd name="connsiteY9" fmla="*/ 995267 h 1538964"/>
                <a:gd name="connsiteX10" fmla="*/ 1245 w 2102408"/>
                <a:gd name="connsiteY10" fmla="*/ 916685 h 1538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2408" h="1538964">
                  <a:moveTo>
                    <a:pt x="1150" y="916781"/>
                  </a:moveTo>
                  <a:cubicBezTo>
                    <a:pt x="-15233" y="706564"/>
                    <a:pt x="145453" y="522350"/>
                    <a:pt x="356242" y="514730"/>
                  </a:cubicBezTo>
                  <a:cubicBezTo>
                    <a:pt x="358432" y="514730"/>
                    <a:pt x="360528" y="514540"/>
                    <a:pt x="362719" y="514540"/>
                  </a:cubicBezTo>
                  <a:cubicBezTo>
                    <a:pt x="571983" y="509492"/>
                    <a:pt x="885832" y="152495"/>
                    <a:pt x="1147579" y="70199"/>
                  </a:cubicBezTo>
                  <a:cubicBezTo>
                    <a:pt x="1166534" y="64198"/>
                    <a:pt x="1298360" y="7429"/>
                    <a:pt x="1319029" y="5143"/>
                  </a:cubicBezTo>
                  <a:cubicBezTo>
                    <a:pt x="1473048" y="-11431"/>
                    <a:pt x="2159801" y="-40768"/>
                    <a:pt x="2098555" y="859535"/>
                  </a:cubicBezTo>
                  <a:cubicBezTo>
                    <a:pt x="2035880" y="1781555"/>
                    <a:pt x="791153" y="1518189"/>
                    <a:pt x="550457" y="1458372"/>
                  </a:cubicBezTo>
                  <a:cubicBezTo>
                    <a:pt x="525025" y="1452086"/>
                    <a:pt x="500450" y="1443132"/>
                    <a:pt x="476828" y="1431702"/>
                  </a:cubicBezTo>
                  <a:lnTo>
                    <a:pt x="220130" y="1307210"/>
                  </a:lnTo>
                  <a:cubicBezTo>
                    <a:pt x="98876" y="1248441"/>
                    <a:pt x="17818" y="1129664"/>
                    <a:pt x="7341" y="995267"/>
                  </a:cubicBezTo>
                  <a:lnTo>
                    <a:pt x="1245" y="916685"/>
                  </a:ln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9697E59D-0B28-FF7F-7106-6B08C707043F}"/>
                </a:ext>
              </a:extLst>
            </p:cNvPr>
            <p:cNvSpPr/>
            <p:nvPr/>
          </p:nvSpPr>
          <p:spPr>
            <a:xfrm rot="455013">
              <a:off x="15442158" y="5298284"/>
              <a:ext cx="1075325" cy="1100513"/>
            </a:xfrm>
            <a:custGeom>
              <a:avLst/>
              <a:gdLst>
                <a:gd name="connsiteX0" fmla="*/ 1165640 w 1348695"/>
                <a:gd name="connsiteY0" fmla="*/ 244078 h 1380286"/>
                <a:gd name="connsiteX1" fmla="*/ 1211170 w 1348695"/>
                <a:gd name="connsiteY1" fmla="*/ 121873 h 1380286"/>
                <a:gd name="connsiteX2" fmla="*/ 1054483 w 1348695"/>
                <a:gd name="connsiteY2" fmla="*/ 1191 h 1380286"/>
                <a:gd name="connsiteX3" fmla="*/ 942850 w 1348695"/>
                <a:gd name="connsiteY3" fmla="*/ 87392 h 1380286"/>
                <a:gd name="connsiteX4" fmla="*/ 131225 w 1348695"/>
                <a:gd name="connsiteY4" fmla="*/ 306277 h 1380286"/>
                <a:gd name="connsiteX5" fmla="*/ 274767 w 1348695"/>
                <a:gd name="connsiteY5" fmla="*/ 1249061 h 1380286"/>
                <a:gd name="connsiteX6" fmla="*/ 1217552 w 1348695"/>
                <a:gd name="connsiteY6" fmla="*/ 1105519 h 1380286"/>
                <a:gd name="connsiteX7" fmla="*/ 1165640 w 1348695"/>
                <a:gd name="connsiteY7" fmla="*/ 244078 h 138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95" h="1380286">
                  <a:moveTo>
                    <a:pt x="1165640" y="244078"/>
                  </a:moveTo>
                  <a:cubicBezTo>
                    <a:pt x="1198787" y="214360"/>
                    <a:pt x="1217266" y="169402"/>
                    <a:pt x="1211170" y="121873"/>
                  </a:cubicBezTo>
                  <a:cubicBezTo>
                    <a:pt x="1201264" y="45292"/>
                    <a:pt x="1131064" y="-8810"/>
                    <a:pt x="1054483" y="1191"/>
                  </a:cubicBezTo>
                  <a:cubicBezTo>
                    <a:pt x="1002667" y="7954"/>
                    <a:pt x="961234" y="42244"/>
                    <a:pt x="942850" y="87392"/>
                  </a:cubicBezTo>
                  <a:cubicBezTo>
                    <a:pt x="660720" y="-35385"/>
                    <a:pt x="321344" y="47959"/>
                    <a:pt x="131225" y="306277"/>
                  </a:cubicBezTo>
                  <a:cubicBezTo>
                    <a:pt x="-89469" y="606219"/>
                    <a:pt x="-25271" y="1028367"/>
                    <a:pt x="274767" y="1249061"/>
                  </a:cubicBezTo>
                  <a:cubicBezTo>
                    <a:pt x="574804" y="1469755"/>
                    <a:pt x="996857" y="1405557"/>
                    <a:pt x="1217552" y="1105519"/>
                  </a:cubicBezTo>
                  <a:cubicBezTo>
                    <a:pt x="1413576" y="839105"/>
                    <a:pt x="1384620" y="476488"/>
                    <a:pt x="1165640" y="24407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38" name="Graphic 29">
              <a:extLst>
                <a:ext uri="{FF2B5EF4-FFF2-40B4-BE49-F238E27FC236}">
                  <a16:creationId xmlns:a16="http://schemas.microsoft.com/office/drawing/2014/main" id="{0E749B1A-8043-A3D6-26D2-F33B7C8C40B4}"/>
                </a:ext>
              </a:extLst>
            </p:cNvPr>
            <p:cNvGrpSpPr/>
            <p:nvPr/>
          </p:nvGrpSpPr>
          <p:grpSpPr>
            <a:xfrm rot="455013">
              <a:off x="17715336" y="6010501"/>
              <a:ext cx="174500" cy="385061"/>
              <a:chOff x="7262413" y="5439638"/>
              <a:chExt cx="218861" cy="482952"/>
            </a:xfrm>
          </p:grpSpPr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03F7AD83-C6D7-8FE8-B76B-F96796347FBA}"/>
                  </a:ext>
                </a:extLst>
              </p:cNvPr>
              <p:cNvSpPr/>
              <p:nvPr/>
            </p:nvSpPr>
            <p:spPr>
              <a:xfrm>
                <a:off x="7267329" y="544433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8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8 w 209166"/>
                  <a:gd name="connsiteY11" fmla="*/ 367578 h 473355"/>
                  <a:gd name="connsiteX12" fmla="*/ 199426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6935" y="452351"/>
                      <a:pt x="105224" y="454637"/>
                    </a:cubicBezTo>
                    <a:cubicBezTo>
                      <a:pt x="137038" y="45720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8"/>
                    </a:lnTo>
                    <a:cubicBezTo>
                      <a:pt x="146658" y="376818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8" y="367578"/>
                    </a:cubicBezTo>
                    <a:cubicBezTo>
                      <a:pt x="173518" y="367578"/>
                      <a:pt x="191902" y="409298"/>
                      <a:pt x="199426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0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F139E31D-E221-2B29-5EDE-926CA83F54FC}"/>
                  </a:ext>
                </a:extLst>
              </p:cNvPr>
              <p:cNvSpPr/>
              <p:nvPr/>
            </p:nvSpPr>
            <p:spPr>
              <a:xfrm>
                <a:off x="7262413" y="5439638"/>
                <a:ext cx="218861" cy="482952"/>
              </a:xfrm>
              <a:custGeom>
                <a:avLst/>
                <a:gdLst>
                  <a:gd name="connsiteX0" fmla="*/ 55181 w 218861"/>
                  <a:gd name="connsiteY0" fmla="*/ 482762 h 482952"/>
                  <a:gd name="connsiteX1" fmla="*/ 51562 w 218861"/>
                  <a:gd name="connsiteY1" fmla="*/ 482477 h 482952"/>
                  <a:gd name="connsiteX2" fmla="*/ 9270 w 218861"/>
                  <a:gd name="connsiteY2" fmla="*/ 383416 h 482952"/>
                  <a:gd name="connsiteX3" fmla="*/ 27082 w 218861"/>
                  <a:gd name="connsiteY3" fmla="*/ 38421 h 482952"/>
                  <a:gd name="connsiteX4" fmla="*/ 88709 w 218861"/>
                  <a:gd name="connsiteY4" fmla="*/ 1845 h 482952"/>
                  <a:gd name="connsiteX5" fmla="*/ 145288 w 218861"/>
                  <a:gd name="connsiteY5" fmla="*/ 82712 h 482952"/>
                  <a:gd name="connsiteX6" fmla="*/ 210343 w 218861"/>
                  <a:gd name="connsiteY6" fmla="*/ 361985 h 482952"/>
                  <a:gd name="connsiteX7" fmla="*/ 216820 w 218861"/>
                  <a:gd name="connsiteY7" fmla="*/ 408372 h 482952"/>
                  <a:gd name="connsiteX8" fmla="*/ 205962 w 218861"/>
                  <a:gd name="connsiteY8" fmla="*/ 416182 h 482952"/>
                  <a:gd name="connsiteX9" fmla="*/ 198723 w 218861"/>
                  <a:gd name="connsiteY9" fmla="*/ 414754 h 482952"/>
                  <a:gd name="connsiteX10" fmla="*/ 199675 w 218861"/>
                  <a:gd name="connsiteY10" fmla="*/ 420850 h 482952"/>
                  <a:gd name="connsiteX11" fmla="*/ 186626 w 218861"/>
                  <a:gd name="connsiteY11" fmla="*/ 440471 h 482952"/>
                  <a:gd name="connsiteX12" fmla="*/ 168052 w 218861"/>
                  <a:gd name="connsiteY12" fmla="*/ 432565 h 482952"/>
                  <a:gd name="connsiteX13" fmla="*/ 158337 w 218861"/>
                  <a:gd name="connsiteY13" fmla="*/ 453520 h 482952"/>
                  <a:gd name="connsiteX14" fmla="*/ 144335 w 218861"/>
                  <a:gd name="connsiteY14" fmla="*/ 453425 h 482952"/>
                  <a:gd name="connsiteX15" fmla="*/ 131667 w 218861"/>
                  <a:gd name="connsiteY15" fmla="*/ 440281 h 482952"/>
                  <a:gd name="connsiteX16" fmla="*/ 126142 w 218861"/>
                  <a:gd name="connsiteY16" fmla="*/ 457616 h 482952"/>
                  <a:gd name="connsiteX17" fmla="*/ 109664 w 218861"/>
                  <a:gd name="connsiteY17" fmla="*/ 464189 h 482952"/>
                  <a:gd name="connsiteX18" fmla="*/ 85185 w 218861"/>
                  <a:gd name="connsiteY18" fmla="*/ 444281 h 482952"/>
                  <a:gd name="connsiteX19" fmla="*/ 67564 w 218861"/>
                  <a:gd name="connsiteY19" fmla="*/ 478476 h 482952"/>
                  <a:gd name="connsiteX20" fmla="*/ 55181 w 218861"/>
                  <a:gd name="connsiteY20" fmla="*/ 482953 h 482952"/>
                  <a:gd name="connsiteX21" fmla="*/ 76708 w 218861"/>
                  <a:gd name="connsiteY21" fmla="*/ 9560 h 482952"/>
                  <a:gd name="connsiteX22" fmla="*/ 35464 w 218861"/>
                  <a:gd name="connsiteY22" fmla="*/ 42993 h 482952"/>
                  <a:gd name="connsiteX23" fmla="*/ 18795 w 218861"/>
                  <a:gd name="connsiteY23" fmla="*/ 382845 h 482952"/>
                  <a:gd name="connsiteX24" fmla="*/ 18795 w 218861"/>
                  <a:gd name="connsiteY24" fmla="*/ 383416 h 482952"/>
                  <a:gd name="connsiteX25" fmla="*/ 18795 w 218861"/>
                  <a:gd name="connsiteY25" fmla="*/ 383988 h 482952"/>
                  <a:gd name="connsiteX26" fmla="*/ 53276 w 218861"/>
                  <a:gd name="connsiteY26" fmla="*/ 473047 h 482952"/>
                  <a:gd name="connsiteX27" fmla="*/ 61468 w 218861"/>
                  <a:gd name="connsiteY27" fmla="*/ 470951 h 482952"/>
                  <a:gd name="connsiteX28" fmla="*/ 77184 w 218861"/>
                  <a:gd name="connsiteY28" fmla="*/ 417230 h 482952"/>
                  <a:gd name="connsiteX29" fmla="*/ 75184 w 218861"/>
                  <a:gd name="connsiteY29" fmla="*/ 398561 h 482952"/>
                  <a:gd name="connsiteX30" fmla="*/ 84613 w 218861"/>
                  <a:gd name="connsiteY30" fmla="*/ 397609 h 482952"/>
                  <a:gd name="connsiteX31" fmla="*/ 86709 w 218861"/>
                  <a:gd name="connsiteY31" fmla="*/ 416373 h 482952"/>
                  <a:gd name="connsiteX32" fmla="*/ 110521 w 218861"/>
                  <a:gd name="connsiteY32" fmla="*/ 454568 h 482952"/>
                  <a:gd name="connsiteX33" fmla="*/ 118713 w 218861"/>
                  <a:gd name="connsiteY33" fmla="*/ 451615 h 482952"/>
                  <a:gd name="connsiteX34" fmla="*/ 119284 w 218861"/>
                  <a:gd name="connsiteY34" fmla="*/ 411229 h 482952"/>
                  <a:gd name="connsiteX35" fmla="*/ 114522 w 218861"/>
                  <a:gd name="connsiteY35" fmla="*/ 393418 h 482952"/>
                  <a:gd name="connsiteX36" fmla="*/ 123666 w 218861"/>
                  <a:gd name="connsiteY36" fmla="*/ 390941 h 482952"/>
                  <a:gd name="connsiteX37" fmla="*/ 128428 w 218861"/>
                  <a:gd name="connsiteY37" fmla="*/ 408753 h 482952"/>
                  <a:gd name="connsiteX38" fmla="*/ 148526 w 218861"/>
                  <a:gd name="connsiteY38" fmla="*/ 444853 h 482952"/>
                  <a:gd name="connsiteX39" fmla="*/ 154241 w 218861"/>
                  <a:gd name="connsiteY39" fmla="*/ 444853 h 482952"/>
                  <a:gd name="connsiteX40" fmla="*/ 158623 w 218861"/>
                  <a:gd name="connsiteY40" fmla="*/ 434185 h 482952"/>
                  <a:gd name="connsiteX41" fmla="*/ 147478 w 218861"/>
                  <a:gd name="connsiteY41" fmla="*/ 385512 h 482952"/>
                  <a:gd name="connsiteX42" fmla="*/ 146812 w 218861"/>
                  <a:gd name="connsiteY42" fmla="*/ 382559 h 482952"/>
                  <a:gd name="connsiteX43" fmla="*/ 156146 w 218861"/>
                  <a:gd name="connsiteY43" fmla="*/ 380464 h 482952"/>
                  <a:gd name="connsiteX44" fmla="*/ 156813 w 218861"/>
                  <a:gd name="connsiteY44" fmla="*/ 383512 h 482952"/>
                  <a:gd name="connsiteX45" fmla="*/ 184721 w 218861"/>
                  <a:gd name="connsiteY45" fmla="*/ 431041 h 482952"/>
                  <a:gd name="connsiteX46" fmla="*/ 190150 w 218861"/>
                  <a:gd name="connsiteY46" fmla="*/ 422088 h 482952"/>
                  <a:gd name="connsiteX47" fmla="*/ 173958 w 218861"/>
                  <a:gd name="connsiteY47" fmla="*/ 374082 h 482952"/>
                  <a:gd name="connsiteX48" fmla="*/ 182721 w 218861"/>
                  <a:gd name="connsiteY48" fmla="*/ 370272 h 482952"/>
                  <a:gd name="connsiteX49" fmla="*/ 182721 w 218861"/>
                  <a:gd name="connsiteY49" fmla="*/ 370272 h 482952"/>
                  <a:gd name="connsiteX50" fmla="*/ 182721 w 218861"/>
                  <a:gd name="connsiteY50" fmla="*/ 370272 h 482952"/>
                  <a:gd name="connsiteX51" fmla="*/ 182721 w 218861"/>
                  <a:gd name="connsiteY51" fmla="*/ 370272 h 482952"/>
                  <a:gd name="connsiteX52" fmla="*/ 203866 w 218861"/>
                  <a:gd name="connsiteY52" fmla="*/ 406753 h 482952"/>
                  <a:gd name="connsiteX53" fmla="*/ 208343 w 218861"/>
                  <a:gd name="connsiteY53" fmla="*/ 403990 h 482952"/>
                  <a:gd name="connsiteX54" fmla="*/ 201295 w 218861"/>
                  <a:gd name="connsiteY54" fmla="*/ 365033 h 482952"/>
                  <a:gd name="connsiteX55" fmla="*/ 135763 w 218861"/>
                  <a:gd name="connsiteY55" fmla="*/ 81855 h 482952"/>
                  <a:gd name="connsiteX56" fmla="*/ 85947 w 218861"/>
                  <a:gd name="connsiteY56" fmla="*/ 10894 h 482952"/>
                  <a:gd name="connsiteX57" fmla="*/ 76612 w 218861"/>
                  <a:gd name="connsiteY57" fmla="*/ 9465 h 482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18861" h="482952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2" y="473237"/>
                      <a:pt x="8223" y="391798"/>
                      <a:pt x="9270" y="383416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8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3"/>
                      <a:pt x="202247" y="417325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0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191" y="447139"/>
                      <a:pt x="129571" y="453235"/>
                      <a:pt x="126142" y="457616"/>
                    </a:cubicBezTo>
                    <a:cubicBezTo>
                      <a:pt x="123475" y="460950"/>
                      <a:pt x="118427" y="464951"/>
                      <a:pt x="109664" y="464189"/>
                    </a:cubicBezTo>
                    <a:cubicBezTo>
                      <a:pt x="98044" y="463236"/>
                      <a:pt x="90328" y="454759"/>
                      <a:pt x="85185" y="444281"/>
                    </a:cubicBezTo>
                    <a:cubicBezTo>
                      <a:pt x="81756" y="463236"/>
                      <a:pt x="73564" y="473332"/>
                      <a:pt x="67564" y="478476"/>
                    </a:cubicBezTo>
                    <a:cubicBezTo>
                      <a:pt x="64135" y="481429"/>
                      <a:pt x="59658" y="482953"/>
                      <a:pt x="55181" y="482953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7086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6"/>
                    </a:lnTo>
                    <a:cubicBezTo>
                      <a:pt x="18795" y="383416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611" y="464951"/>
                      <a:pt x="78994" y="450377"/>
                      <a:pt x="77184" y="417230"/>
                    </a:cubicBezTo>
                    <a:cubicBezTo>
                      <a:pt x="75469" y="407229"/>
                      <a:pt x="75184" y="399419"/>
                      <a:pt x="75184" y="398561"/>
                    </a:cubicBezTo>
                    <a:lnTo>
                      <a:pt x="84613" y="397609"/>
                    </a:lnTo>
                    <a:cubicBezTo>
                      <a:pt x="85661" y="404371"/>
                      <a:pt x="86328" y="410563"/>
                      <a:pt x="86709" y="416373"/>
                    </a:cubicBezTo>
                    <a:cubicBezTo>
                      <a:pt x="89757" y="433423"/>
                      <a:pt x="96615" y="453425"/>
                      <a:pt x="110521" y="454568"/>
                    </a:cubicBezTo>
                    <a:cubicBezTo>
                      <a:pt x="115474" y="454949"/>
                      <a:pt x="117570" y="453044"/>
                      <a:pt x="118713" y="451615"/>
                    </a:cubicBezTo>
                    <a:cubicBezTo>
                      <a:pt x="124142" y="444662"/>
                      <a:pt x="122618" y="427041"/>
                      <a:pt x="119284" y="411229"/>
                    </a:cubicBezTo>
                    <a:cubicBezTo>
                      <a:pt x="116522" y="402466"/>
                      <a:pt x="114998" y="395323"/>
                      <a:pt x="114522" y="393418"/>
                    </a:cubicBezTo>
                    <a:lnTo>
                      <a:pt x="123666" y="390941"/>
                    </a:lnTo>
                    <a:cubicBezTo>
                      <a:pt x="124237" y="392751"/>
                      <a:pt x="126524" y="399800"/>
                      <a:pt x="128428" y="408753"/>
                    </a:cubicBezTo>
                    <a:cubicBezTo>
                      <a:pt x="133382" y="424374"/>
                      <a:pt x="140811" y="440948"/>
                      <a:pt x="148526" y="444853"/>
                    </a:cubicBezTo>
                    <a:cubicBezTo>
                      <a:pt x="150526" y="445805"/>
                      <a:pt x="152241" y="445805"/>
                      <a:pt x="154241" y="444853"/>
                    </a:cubicBezTo>
                    <a:cubicBezTo>
                      <a:pt x="157766" y="443233"/>
                      <a:pt x="159670" y="438566"/>
                      <a:pt x="158623" y="434185"/>
                    </a:cubicBezTo>
                    <a:lnTo>
                      <a:pt x="147478" y="385512"/>
                    </a:lnTo>
                    <a:cubicBezTo>
                      <a:pt x="147193" y="384178"/>
                      <a:pt x="146907" y="383131"/>
                      <a:pt x="146812" y="382559"/>
                    </a:cubicBezTo>
                    <a:lnTo>
                      <a:pt x="156146" y="380464"/>
                    </a:lnTo>
                    <a:lnTo>
                      <a:pt x="156813" y="383512"/>
                    </a:lnTo>
                    <a:cubicBezTo>
                      <a:pt x="161194" y="401800"/>
                      <a:pt x="172624" y="433327"/>
                      <a:pt x="184721" y="431041"/>
                    </a:cubicBezTo>
                    <a:cubicBezTo>
                      <a:pt x="188626" y="430279"/>
                      <a:pt x="190722" y="425803"/>
                      <a:pt x="190150" y="422088"/>
                    </a:cubicBezTo>
                    <a:cubicBezTo>
                      <a:pt x="188817" y="412849"/>
                      <a:pt x="187769" y="405610"/>
                      <a:pt x="173958" y="37408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lnTo>
                      <a:pt x="182721" y="370272"/>
                    </a:lnTo>
                    <a:cubicBezTo>
                      <a:pt x="182721" y="370272"/>
                      <a:pt x="182721" y="370272"/>
                      <a:pt x="182721" y="370272"/>
                    </a:cubicBezTo>
                    <a:cubicBezTo>
                      <a:pt x="190532" y="387893"/>
                      <a:pt x="199866" y="404086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941"/>
                      <a:pt x="201295" y="365033"/>
                    </a:cubicBezTo>
                    <a:cubicBezTo>
                      <a:pt x="186150" y="321790"/>
                      <a:pt x="132810" y="120622"/>
                      <a:pt x="135763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39" name="Graphic 29">
              <a:extLst>
                <a:ext uri="{FF2B5EF4-FFF2-40B4-BE49-F238E27FC236}">
                  <a16:creationId xmlns:a16="http://schemas.microsoft.com/office/drawing/2014/main" id="{E94C764A-482C-CAE0-0E73-4192C8590469}"/>
                </a:ext>
              </a:extLst>
            </p:cNvPr>
            <p:cNvGrpSpPr/>
            <p:nvPr/>
          </p:nvGrpSpPr>
          <p:grpSpPr>
            <a:xfrm rot="455013">
              <a:off x="16190232" y="5693522"/>
              <a:ext cx="777327" cy="969824"/>
              <a:chOff x="5148274" y="5257634"/>
              <a:chExt cx="974939" cy="1216373"/>
            </a:xfrm>
          </p:grpSpPr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5EA77CB1-6523-F189-4E71-321599A0ECB4}"/>
                  </a:ext>
                </a:extLst>
              </p:cNvPr>
              <p:cNvSpPr/>
              <p:nvPr/>
            </p:nvSpPr>
            <p:spPr>
              <a:xfrm>
                <a:off x="5148274" y="5308986"/>
                <a:ext cx="953637" cy="1165021"/>
              </a:xfrm>
              <a:custGeom>
                <a:avLst/>
                <a:gdLst>
                  <a:gd name="connsiteX0" fmla="*/ 59437 w 953637"/>
                  <a:gd name="connsiteY0" fmla="*/ 1019179 h 1165021"/>
                  <a:gd name="connsiteX1" fmla="*/ 68867 w 953637"/>
                  <a:gd name="connsiteY1" fmla="*/ 1016417 h 1165021"/>
                  <a:gd name="connsiteX2" fmla="*/ 55532 w 953637"/>
                  <a:gd name="connsiteY2" fmla="*/ 1025751 h 1165021"/>
                  <a:gd name="connsiteX3" fmla="*/ 42197 w 953637"/>
                  <a:gd name="connsiteY3" fmla="*/ 1036324 h 1165021"/>
                  <a:gd name="connsiteX4" fmla="*/ 21623 w 953637"/>
                  <a:gd name="connsiteY4" fmla="*/ 1057946 h 1165021"/>
                  <a:gd name="connsiteX5" fmla="*/ 27528 w 953637"/>
                  <a:gd name="connsiteY5" fmla="*/ 1082806 h 1165021"/>
                  <a:gd name="connsiteX6" fmla="*/ 53722 w 953637"/>
                  <a:gd name="connsiteY6" fmla="*/ 1081282 h 1165021"/>
                  <a:gd name="connsiteX7" fmla="*/ 99252 w 953637"/>
                  <a:gd name="connsiteY7" fmla="*/ 1060899 h 1165021"/>
                  <a:gd name="connsiteX8" fmla="*/ 74963 w 953637"/>
                  <a:gd name="connsiteY8" fmla="*/ 1128621 h 1165021"/>
                  <a:gd name="connsiteX9" fmla="*/ 156973 w 953637"/>
                  <a:gd name="connsiteY9" fmla="*/ 1100904 h 1165021"/>
                  <a:gd name="connsiteX10" fmla="*/ 142305 w 953637"/>
                  <a:gd name="connsiteY10" fmla="*/ 1122144 h 1165021"/>
                  <a:gd name="connsiteX11" fmla="*/ 135447 w 953637"/>
                  <a:gd name="connsiteY11" fmla="*/ 1149386 h 1165021"/>
                  <a:gd name="connsiteX12" fmla="*/ 148686 w 953637"/>
                  <a:gd name="connsiteY12" fmla="*/ 1164340 h 1165021"/>
                  <a:gd name="connsiteX13" fmla="*/ 163450 w 953637"/>
                  <a:gd name="connsiteY13" fmla="*/ 1162721 h 1165021"/>
                  <a:gd name="connsiteX14" fmla="*/ 200312 w 953637"/>
                  <a:gd name="connsiteY14" fmla="*/ 1133955 h 1165021"/>
                  <a:gd name="connsiteX15" fmla="*/ 287085 w 953637"/>
                  <a:gd name="connsiteY15" fmla="*/ 1058898 h 1165021"/>
                  <a:gd name="connsiteX16" fmla="*/ 393574 w 953637"/>
                  <a:gd name="connsiteY16" fmla="*/ 996033 h 1165021"/>
                  <a:gd name="connsiteX17" fmla="*/ 943929 w 953637"/>
                  <a:gd name="connsiteY17" fmla="*/ 599127 h 1165021"/>
                  <a:gd name="connsiteX18" fmla="*/ 719996 w 953637"/>
                  <a:gd name="connsiteY18" fmla="*/ 32008 h 1165021"/>
                  <a:gd name="connsiteX19" fmla="*/ 538545 w 953637"/>
                  <a:gd name="connsiteY19" fmla="*/ 26674 h 1165021"/>
                  <a:gd name="connsiteX20" fmla="*/ 495301 w 953637"/>
                  <a:gd name="connsiteY20" fmla="*/ 169740 h 1165021"/>
                  <a:gd name="connsiteX21" fmla="*/ 551118 w 953637"/>
                  <a:gd name="connsiteY21" fmla="*/ 531594 h 1165021"/>
                  <a:gd name="connsiteX22" fmla="*/ 281370 w 953637"/>
                  <a:gd name="connsiteY22" fmla="*/ 781721 h 1165021"/>
                  <a:gd name="connsiteX23" fmla="*/ 215361 w 953637"/>
                  <a:gd name="connsiteY23" fmla="*/ 820392 h 1165021"/>
                  <a:gd name="connsiteX24" fmla="*/ 112777 w 953637"/>
                  <a:gd name="connsiteY24" fmla="*/ 821916 h 1165021"/>
                  <a:gd name="connsiteX25" fmla="*/ 90774 w 953637"/>
                  <a:gd name="connsiteY25" fmla="*/ 825250 h 1165021"/>
                  <a:gd name="connsiteX26" fmla="*/ 76677 w 953637"/>
                  <a:gd name="connsiteY26" fmla="*/ 841347 h 1165021"/>
                  <a:gd name="connsiteX27" fmla="*/ 89250 w 953637"/>
                  <a:gd name="connsiteY27" fmla="*/ 862969 h 1165021"/>
                  <a:gd name="connsiteX28" fmla="*/ 113825 w 953637"/>
                  <a:gd name="connsiteY28" fmla="*/ 872685 h 1165021"/>
                  <a:gd name="connsiteX29" fmla="*/ 126398 w 953637"/>
                  <a:gd name="connsiteY29" fmla="*/ 881448 h 1165021"/>
                  <a:gd name="connsiteX30" fmla="*/ 122207 w 953637"/>
                  <a:gd name="connsiteY30" fmla="*/ 904879 h 1165021"/>
                  <a:gd name="connsiteX31" fmla="*/ 68962 w 953637"/>
                  <a:gd name="connsiteY31" fmla="*/ 943551 h 1165021"/>
                  <a:gd name="connsiteX32" fmla="*/ 11907 w 953637"/>
                  <a:gd name="connsiteY32" fmla="*/ 994890 h 1165021"/>
                  <a:gd name="connsiteX33" fmla="*/ 1 w 953637"/>
                  <a:gd name="connsiteY33" fmla="*/ 1018417 h 1165021"/>
                  <a:gd name="connsiteX34" fmla="*/ 6002 w 953637"/>
                  <a:gd name="connsiteY34" fmla="*/ 1030228 h 1165021"/>
                  <a:gd name="connsiteX35" fmla="*/ 23718 w 953637"/>
                  <a:gd name="connsiteY35" fmla="*/ 1031562 h 1165021"/>
                  <a:gd name="connsiteX36" fmla="*/ 43816 w 953637"/>
                  <a:gd name="connsiteY36" fmla="*/ 1025275 h 1165021"/>
                  <a:gd name="connsiteX37" fmla="*/ 59532 w 953637"/>
                  <a:gd name="connsiteY37" fmla="*/ 1019274 h 11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53637" h="1165021">
                    <a:moveTo>
                      <a:pt x="59437" y="1019179"/>
                    </a:moveTo>
                    <a:cubicBezTo>
                      <a:pt x="62485" y="1018131"/>
                      <a:pt x="65628" y="1017179"/>
                      <a:pt x="68867" y="1016417"/>
                    </a:cubicBezTo>
                    <a:cubicBezTo>
                      <a:pt x="64581" y="1017465"/>
                      <a:pt x="59056" y="1023084"/>
                      <a:pt x="55532" y="1025751"/>
                    </a:cubicBezTo>
                    <a:cubicBezTo>
                      <a:pt x="50960" y="1029180"/>
                      <a:pt x="46483" y="1032705"/>
                      <a:pt x="42197" y="1036324"/>
                    </a:cubicBezTo>
                    <a:cubicBezTo>
                      <a:pt x="34386" y="1042992"/>
                      <a:pt x="25719" y="1047945"/>
                      <a:pt x="21623" y="1057946"/>
                    </a:cubicBezTo>
                    <a:cubicBezTo>
                      <a:pt x="18099" y="1066518"/>
                      <a:pt x="19718" y="1077948"/>
                      <a:pt x="27528" y="1082806"/>
                    </a:cubicBezTo>
                    <a:cubicBezTo>
                      <a:pt x="35244" y="1087664"/>
                      <a:pt x="45245" y="1084616"/>
                      <a:pt x="53722" y="1081282"/>
                    </a:cubicBezTo>
                    <a:cubicBezTo>
                      <a:pt x="69248" y="1075186"/>
                      <a:pt x="84393" y="1068328"/>
                      <a:pt x="99252" y="1060899"/>
                    </a:cubicBezTo>
                    <a:cubicBezTo>
                      <a:pt x="86393" y="1073472"/>
                      <a:pt x="41054" y="1117191"/>
                      <a:pt x="74963" y="1128621"/>
                    </a:cubicBezTo>
                    <a:cubicBezTo>
                      <a:pt x="95442" y="1135575"/>
                      <a:pt x="139066" y="1109857"/>
                      <a:pt x="156973" y="1100904"/>
                    </a:cubicBezTo>
                    <a:cubicBezTo>
                      <a:pt x="150115" y="1104333"/>
                      <a:pt x="145543" y="1115763"/>
                      <a:pt x="142305" y="1122144"/>
                    </a:cubicBezTo>
                    <a:cubicBezTo>
                      <a:pt x="138018" y="1130526"/>
                      <a:pt x="133161" y="1139670"/>
                      <a:pt x="135447" y="1149386"/>
                    </a:cubicBezTo>
                    <a:cubicBezTo>
                      <a:pt x="137066" y="1156149"/>
                      <a:pt x="141924" y="1162435"/>
                      <a:pt x="148686" y="1164340"/>
                    </a:cubicBezTo>
                    <a:cubicBezTo>
                      <a:pt x="153544" y="1165769"/>
                      <a:pt x="158783" y="1164816"/>
                      <a:pt x="163450" y="1162721"/>
                    </a:cubicBezTo>
                    <a:cubicBezTo>
                      <a:pt x="177928" y="1156244"/>
                      <a:pt x="188406" y="1144052"/>
                      <a:pt x="200312" y="1133955"/>
                    </a:cubicBezTo>
                    <a:cubicBezTo>
                      <a:pt x="229458" y="1109190"/>
                      <a:pt x="258414" y="1084140"/>
                      <a:pt x="287085" y="1058898"/>
                    </a:cubicBezTo>
                    <a:cubicBezTo>
                      <a:pt x="324708" y="1025847"/>
                      <a:pt x="341091" y="1002606"/>
                      <a:pt x="393574" y="996033"/>
                    </a:cubicBezTo>
                    <a:cubicBezTo>
                      <a:pt x="606839" y="969363"/>
                      <a:pt x="898685" y="834108"/>
                      <a:pt x="943929" y="599127"/>
                    </a:cubicBezTo>
                    <a:cubicBezTo>
                      <a:pt x="984410" y="388815"/>
                      <a:pt x="896113" y="155928"/>
                      <a:pt x="719996" y="32008"/>
                    </a:cubicBezTo>
                    <a:cubicBezTo>
                      <a:pt x="673133" y="-948"/>
                      <a:pt x="575502" y="-17141"/>
                      <a:pt x="538545" y="26674"/>
                    </a:cubicBezTo>
                    <a:cubicBezTo>
                      <a:pt x="505874" y="65441"/>
                      <a:pt x="497778" y="119067"/>
                      <a:pt x="495301" y="169740"/>
                    </a:cubicBezTo>
                    <a:cubicBezTo>
                      <a:pt x="489205" y="292422"/>
                      <a:pt x="508350" y="416342"/>
                      <a:pt x="551118" y="531594"/>
                    </a:cubicBezTo>
                    <a:cubicBezTo>
                      <a:pt x="447009" y="583887"/>
                      <a:pt x="361189" y="696853"/>
                      <a:pt x="281370" y="781721"/>
                    </a:cubicBezTo>
                    <a:cubicBezTo>
                      <a:pt x="261748" y="802581"/>
                      <a:pt x="244317" y="820297"/>
                      <a:pt x="215361" y="820392"/>
                    </a:cubicBezTo>
                    <a:cubicBezTo>
                      <a:pt x="181167" y="820488"/>
                      <a:pt x="146972" y="820869"/>
                      <a:pt x="112777" y="821916"/>
                    </a:cubicBezTo>
                    <a:cubicBezTo>
                      <a:pt x="105348" y="822107"/>
                      <a:pt x="97728" y="822488"/>
                      <a:pt x="90774" y="825250"/>
                    </a:cubicBezTo>
                    <a:cubicBezTo>
                      <a:pt x="83821" y="828012"/>
                      <a:pt x="77725" y="833918"/>
                      <a:pt x="76677" y="841347"/>
                    </a:cubicBezTo>
                    <a:cubicBezTo>
                      <a:pt x="75439" y="850110"/>
                      <a:pt x="81726" y="858397"/>
                      <a:pt x="89250" y="862969"/>
                    </a:cubicBezTo>
                    <a:cubicBezTo>
                      <a:pt x="96775" y="867541"/>
                      <a:pt x="105633" y="869541"/>
                      <a:pt x="113825" y="872685"/>
                    </a:cubicBezTo>
                    <a:cubicBezTo>
                      <a:pt x="118683" y="874590"/>
                      <a:pt x="123540" y="877066"/>
                      <a:pt x="126398" y="881448"/>
                    </a:cubicBezTo>
                    <a:cubicBezTo>
                      <a:pt x="130970" y="888687"/>
                      <a:pt x="128208" y="898688"/>
                      <a:pt x="122207" y="904879"/>
                    </a:cubicBezTo>
                    <a:cubicBezTo>
                      <a:pt x="107443" y="920024"/>
                      <a:pt x="85631" y="930406"/>
                      <a:pt x="68962" y="943551"/>
                    </a:cubicBezTo>
                    <a:cubicBezTo>
                      <a:pt x="48864" y="959362"/>
                      <a:pt x="29814" y="976602"/>
                      <a:pt x="11907" y="994890"/>
                    </a:cubicBezTo>
                    <a:cubicBezTo>
                      <a:pt x="6002" y="1000891"/>
                      <a:pt x="-94" y="1009559"/>
                      <a:pt x="1" y="1018417"/>
                    </a:cubicBezTo>
                    <a:cubicBezTo>
                      <a:pt x="1" y="1022989"/>
                      <a:pt x="2192" y="1027656"/>
                      <a:pt x="6002" y="1030228"/>
                    </a:cubicBezTo>
                    <a:cubicBezTo>
                      <a:pt x="11050" y="1033657"/>
                      <a:pt x="17813" y="1032895"/>
                      <a:pt x="23718" y="1031562"/>
                    </a:cubicBezTo>
                    <a:cubicBezTo>
                      <a:pt x="30576" y="1030038"/>
                      <a:pt x="37339" y="1027942"/>
                      <a:pt x="43816" y="1025275"/>
                    </a:cubicBezTo>
                    <a:cubicBezTo>
                      <a:pt x="49055" y="1023084"/>
                      <a:pt x="54198" y="1020989"/>
                      <a:pt x="59532" y="101927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61" name="Graphic 29">
                <a:extLst>
                  <a:ext uri="{FF2B5EF4-FFF2-40B4-BE49-F238E27FC236}">
                    <a16:creationId xmlns:a16="http://schemas.microsoft.com/office/drawing/2014/main" id="{EDB271CD-BE71-2D62-62C2-672B03132F14}"/>
                  </a:ext>
                </a:extLst>
              </p:cNvPr>
              <p:cNvGrpSpPr/>
              <p:nvPr/>
            </p:nvGrpSpPr>
            <p:grpSpPr>
              <a:xfrm>
                <a:off x="5160086" y="5257634"/>
                <a:ext cx="963127" cy="1174633"/>
                <a:chOff x="5160086" y="5257634"/>
                <a:chExt cx="963127" cy="1174633"/>
              </a:xfrm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F36D5811-0F83-C71A-9308-F8FD362947EC}"/>
                    </a:ext>
                  </a:extLst>
                </p:cNvPr>
                <p:cNvSpPr/>
                <p:nvPr/>
              </p:nvSpPr>
              <p:spPr>
                <a:xfrm>
                  <a:off x="5164943" y="5262409"/>
                  <a:ext cx="953637" cy="1165021"/>
                </a:xfrm>
                <a:custGeom>
                  <a:avLst/>
                  <a:gdLst>
                    <a:gd name="connsiteX0" fmla="*/ 59437 w 953637"/>
                    <a:gd name="connsiteY0" fmla="*/ 1019179 h 1165021"/>
                    <a:gd name="connsiteX1" fmla="*/ 68867 w 953637"/>
                    <a:gd name="connsiteY1" fmla="*/ 1016417 h 1165021"/>
                    <a:gd name="connsiteX2" fmla="*/ 55532 w 953637"/>
                    <a:gd name="connsiteY2" fmla="*/ 1025751 h 1165021"/>
                    <a:gd name="connsiteX3" fmla="*/ 42197 w 953637"/>
                    <a:gd name="connsiteY3" fmla="*/ 1036324 h 1165021"/>
                    <a:gd name="connsiteX4" fmla="*/ 21623 w 953637"/>
                    <a:gd name="connsiteY4" fmla="*/ 1057946 h 1165021"/>
                    <a:gd name="connsiteX5" fmla="*/ 27528 w 953637"/>
                    <a:gd name="connsiteY5" fmla="*/ 1082806 h 1165021"/>
                    <a:gd name="connsiteX6" fmla="*/ 53722 w 953637"/>
                    <a:gd name="connsiteY6" fmla="*/ 1081282 h 1165021"/>
                    <a:gd name="connsiteX7" fmla="*/ 99252 w 953637"/>
                    <a:gd name="connsiteY7" fmla="*/ 1060899 h 1165021"/>
                    <a:gd name="connsiteX8" fmla="*/ 74963 w 953637"/>
                    <a:gd name="connsiteY8" fmla="*/ 1128621 h 1165021"/>
                    <a:gd name="connsiteX9" fmla="*/ 156973 w 953637"/>
                    <a:gd name="connsiteY9" fmla="*/ 1100904 h 1165021"/>
                    <a:gd name="connsiteX10" fmla="*/ 142305 w 953637"/>
                    <a:gd name="connsiteY10" fmla="*/ 1122144 h 1165021"/>
                    <a:gd name="connsiteX11" fmla="*/ 135447 w 953637"/>
                    <a:gd name="connsiteY11" fmla="*/ 1149386 h 1165021"/>
                    <a:gd name="connsiteX12" fmla="*/ 148686 w 953637"/>
                    <a:gd name="connsiteY12" fmla="*/ 1164340 h 1165021"/>
                    <a:gd name="connsiteX13" fmla="*/ 163450 w 953637"/>
                    <a:gd name="connsiteY13" fmla="*/ 1162721 h 1165021"/>
                    <a:gd name="connsiteX14" fmla="*/ 200312 w 953637"/>
                    <a:gd name="connsiteY14" fmla="*/ 1133955 h 1165021"/>
                    <a:gd name="connsiteX15" fmla="*/ 287085 w 953637"/>
                    <a:gd name="connsiteY15" fmla="*/ 1058899 h 1165021"/>
                    <a:gd name="connsiteX16" fmla="*/ 393574 w 953637"/>
                    <a:gd name="connsiteY16" fmla="*/ 996033 h 1165021"/>
                    <a:gd name="connsiteX17" fmla="*/ 943929 w 953637"/>
                    <a:gd name="connsiteY17" fmla="*/ 599127 h 1165021"/>
                    <a:gd name="connsiteX18" fmla="*/ 719996 w 953637"/>
                    <a:gd name="connsiteY18" fmla="*/ 32008 h 1165021"/>
                    <a:gd name="connsiteX19" fmla="*/ 538545 w 953637"/>
                    <a:gd name="connsiteY19" fmla="*/ 26674 h 1165021"/>
                    <a:gd name="connsiteX20" fmla="*/ 495301 w 953637"/>
                    <a:gd name="connsiteY20" fmla="*/ 169740 h 1165021"/>
                    <a:gd name="connsiteX21" fmla="*/ 551118 w 953637"/>
                    <a:gd name="connsiteY21" fmla="*/ 531594 h 1165021"/>
                    <a:gd name="connsiteX22" fmla="*/ 281370 w 953637"/>
                    <a:gd name="connsiteY22" fmla="*/ 781721 h 1165021"/>
                    <a:gd name="connsiteX23" fmla="*/ 215361 w 953637"/>
                    <a:gd name="connsiteY23" fmla="*/ 820392 h 1165021"/>
                    <a:gd name="connsiteX24" fmla="*/ 112777 w 953637"/>
                    <a:gd name="connsiteY24" fmla="*/ 821916 h 1165021"/>
                    <a:gd name="connsiteX25" fmla="*/ 90774 w 953637"/>
                    <a:gd name="connsiteY25" fmla="*/ 825250 h 1165021"/>
                    <a:gd name="connsiteX26" fmla="*/ 76677 w 953637"/>
                    <a:gd name="connsiteY26" fmla="*/ 841347 h 1165021"/>
                    <a:gd name="connsiteX27" fmla="*/ 89250 w 953637"/>
                    <a:gd name="connsiteY27" fmla="*/ 862969 h 1165021"/>
                    <a:gd name="connsiteX28" fmla="*/ 113825 w 953637"/>
                    <a:gd name="connsiteY28" fmla="*/ 872685 h 1165021"/>
                    <a:gd name="connsiteX29" fmla="*/ 126398 w 953637"/>
                    <a:gd name="connsiteY29" fmla="*/ 881448 h 1165021"/>
                    <a:gd name="connsiteX30" fmla="*/ 122207 w 953637"/>
                    <a:gd name="connsiteY30" fmla="*/ 904879 h 1165021"/>
                    <a:gd name="connsiteX31" fmla="*/ 68962 w 953637"/>
                    <a:gd name="connsiteY31" fmla="*/ 943551 h 1165021"/>
                    <a:gd name="connsiteX32" fmla="*/ 11907 w 953637"/>
                    <a:gd name="connsiteY32" fmla="*/ 994890 h 1165021"/>
                    <a:gd name="connsiteX33" fmla="*/ 1 w 953637"/>
                    <a:gd name="connsiteY33" fmla="*/ 1018417 h 1165021"/>
                    <a:gd name="connsiteX34" fmla="*/ 6002 w 953637"/>
                    <a:gd name="connsiteY34" fmla="*/ 1030228 h 1165021"/>
                    <a:gd name="connsiteX35" fmla="*/ 23718 w 953637"/>
                    <a:gd name="connsiteY35" fmla="*/ 1031562 h 1165021"/>
                    <a:gd name="connsiteX36" fmla="*/ 43816 w 953637"/>
                    <a:gd name="connsiteY36" fmla="*/ 1025275 h 1165021"/>
                    <a:gd name="connsiteX37" fmla="*/ 59532 w 953637"/>
                    <a:gd name="connsiteY37" fmla="*/ 1019274 h 11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53637" h="1165021">
                      <a:moveTo>
                        <a:pt x="59437" y="1019179"/>
                      </a:moveTo>
                      <a:cubicBezTo>
                        <a:pt x="62485" y="1018131"/>
                        <a:pt x="65628" y="1017179"/>
                        <a:pt x="68867" y="1016417"/>
                      </a:cubicBezTo>
                      <a:cubicBezTo>
                        <a:pt x="64581" y="1017465"/>
                        <a:pt x="59056" y="1023084"/>
                        <a:pt x="55532" y="1025751"/>
                      </a:cubicBezTo>
                      <a:cubicBezTo>
                        <a:pt x="50960" y="1029180"/>
                        <a:pt x="46483" y="1032705"/>
                        <a:pt x="42197" y="1036324"/>
                      </a:cubicBezTo>
                      <a:cubicBezTo>
                        <a:pt x="34386" y="1042992"/>
                        <a:pt x="25719" y="1047945"/>
                        <a:pt x="21623" y="1057946"/>
                      </a:cubicBezTo>
                      <a:cubicBezTo>
                        <a:pt x="18099" y="1066518"/>
                        <a:pt x="19718" y="1077949"/>
                        <a:pt x="27528" y="1082806"/>
                      </a:cubicBezTo>
                      <a:cubicBezTo>
                        <a:pt x="35244" y="1087664"/>
                        <a:pt x="45245" y="1084616"/>
                        <a:pt x="53722" y="1081282"/>
                      </a:cubicBezTo>
                      <a:cubicBezTo>
                        <a:pt x="69248" y="1075186"/>
                        <a:pt x="84393" y="1068328"/>
                        <a:pt x="99252" y="1060899"/>
                      </a:cubicBezTo>
                      <a:cubicBezTo>
                        <a:pt x="86393" y="1073472"/>
                        <a:pt x="41054" y="1117191"/>
                        <a:pt x="74963" y="1128621"/>
                      </a:cubicBezTo>
                      <a:cubicBezTo>
                        <a:pt x="95442" y="1135575"/>
                        <a:pt x="139066" y="1109857"/>
                        <a:pt x="156973" y="1100904"/>
                      </a:cubicBezTo>
                      <a:cubicBezTo>
                        <a:pt x="150115" y="1104333"/>
                        <a:pt x="145543" y="1115763"/>
                        <a:pt x="142305" y="1122144"/>
                      </a:cubicBezTo>
                      <a:cubicBezTo>
                        <a:pt x="138018" y="1130526"/>
                        <a:pt x="133161" y="1139670"/>
                        <a:pt x="135447" y="1149386"/>
                      </a:cubicBezTo>
                      <a:cubicBezTo>
                        <a:pt x="137066" y="1156149"/>
                        <a:pt x="141924" y="1162435"/>
                        <a:pt x="148686" y="1164340"/>
                      </a:cubicBezTo>
                      <a:cubicBezTo>
                        <a:pt x="153544" y="1165769"/>
                        <a:pt x="158783" y="1164816"/>
                        <a:pt x="163450" y="1162721"/>
                      </a:cubicBezTo>
                      <a:cubicBezTo>
                        <a:pt x="177928" y="1156244"/>
                        <a:pt x="188406" y="1144052"/>
                        <a:pt x="200312" y="1133955"/>
                      </a:cubicBezTo>
                      <a:cubicBezTo>
                        <a:pt x="229458" y="1109190"/>
                        <a:pt x="258414" y="1084140"/>
                        <a:pt x="287085" y="1058899"/>
                      </a:cubicBezTo>
                      <a:cubicBezTo>
                        <a:pt x="324708" y="1025847"/>
                        <a:pt x="341091" y="1002606"/>
                        <a:pt x="393574" y="996033"/>
                      </a:cubicBezTo>
                      <a:cubicBezTo>
                        <a:pt x="606839" y="969363"/>
                        <a:pt x="898685" y="834108"/>
                        <a:pt x="943929" y="599127"/>
                      </a:cubicBezTo>
                      <a:cubicBezTo>
                        <a:pt x="984410" y="388815"/>
                        <a:pt x="896113" y="155928"/>
                        <a:pt x="719996" y="32008"/>
                      </a:cubicBezTo>
                      <a:cubicBezTo>
                        <a:pt x="673133" y="-948"/>
                        <a:pt x="575502" y="-17141"/>
                        <a:pt x="538545" y="26674"/>
                      </a:cubicBezTo>
                      <a:cubicBezTo>
                        <a:pt x="505874" y="65441"/>
                        <a:pt x="497778" y="119067"/>
                        <a:pt x="495301" y="169740"/>
                      </a:cubicBezTo>
                      <a:cubicBezTo>
                        <a:pt x="489205" y="292422"/>
                        <a:pt x="508350" y="416342"/>
                        <a:pt x="551118" y="531594"/>
                      </a:cubicBezTo>
                      <a:cubicBezTo>
                        <a:pt x="447009" y="583887"/>
                        <a:pt x="361189" y="696853"/>
                        <a:pt x="281370" y="781721"/>
                      </a:cubicBezTo>
                      <a:cubicBezTo>
                        <a:pt x="261748" y="802581"/>
                        <a:pt x="244317" y="820297"/>
                        <a:pt x="215361" y="820392"/>
                      </a:cubicBezTo>
                      <a:cubicBezTo>
                        <a:pt x="181167" y="820488"/>
                        <a:pt x="146972" y="820869"/>
                        <a:pt x="112777" y="821916"/>
                      </a:cubicBezTo>
                      <a:cubicBezTo>
                        <a:pt x="105348" y="822107"/>
                        <a:pt x="97728" y="822488"/>
                        <a:pt x="90774" y="825250"/>
                      </a:cubicBezTo>
                      <a:cubicBezTo>
                        <a:pt x="83821" y="828012"/>
                        <a:pt x="77725" y="833918"/>
                        <a:pt x="76677" y="841347"/>
                      </a:cubicBezTo>
                      <a:cubicBezTo>
                        <a:pt x="75439" y="850110"/>
                        <a:pt x="81726" y="858397"/>
                        <a:pt x="89250" y="862969"/>
                      </a:cubicBezTo>
                      <a:cubicBezTo>
                        <a:pt x="96775" y="867541"/>
                        <a:pt x="105633" y="869541"/>
                        <a:pt x="113825" y="872685"/>
                      </a:cubicBezTo>
                      <a:cubicBezTo>
                        <a:pt x="118683" y="874590"/>
                        <a:pt x="123540" y="877066"/>
                        <a:pt x="126398" y="881448"/>
                      </a:cubicBezTo>
                      <a:cubicBezTo>
                        <a:pt x="130970" y="888687"/>
                        <a:pt x="128208" y="898688"/>
                        <a:pt x="122207" y="904879"/>
                      </a:cubicBezTo>
                      <a:cubicBezTo>
                        <a:pt x="107443" y="920024"/>
                        <a:pt x="85631" y="930406"/>
                        <a:pt x="68962" y="943551"/>
                      </a:cubicBezTo>
                      <a:cubicBezTo>
                        <a:pt x="48864" y="959362"/>
                        <a:pt x="29814" y="976602"/>
                        <a:pt x="11907" y="994890"/>
                      </a:cubicBezTo>
                      <a:cubicBezTo>
                        <a:pt x="6002" y="1000891"/>
                        <a:pt x="-94" y="1009559"/>
                        <a:pt x="1" y="1018417"/>
                      </a:cubicBezTo>
                      <a:cubicBezTo>
                        <a:pt x="1" y="1022989"/>
                        <a:pt x="2192" y="1027656"/>
                        <a:pt x="6002" y="1030228"/>
                      </a:cubicBezTo>
                      <a:cubicBezTo>
                        <a:pt x="11050" y="1033657"/>
                        <a:pt x="17813" y="1032895"/>
                        <a:pt x="23718" y="1031562"/>
                      </a:cubicBezTo>
                      <a:cubicBezTo>
                        <a:pt x="30576" y="1030038"/>
                        <a:pt x="37339" y="1027942"/>
                        <a:pt x="43816" y="1025275"/>
                      </a:cubicBezTo>
                      <a:cubicBezTo>
                        <a:pt x="49055" y="1023084"/>
                        <a:pt x="54198" y="1020989"/>
                        <a:pt x="59532" y="101927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E3C38E1B-364B-AFF0-DC85-6948716A8423}"/>
                    </a:ext>
                  </a:extLst>
                </p:cNvPr>
                <p:cNvSpPr/>
                <p:nvPr/>
              </p:nvSpPr>
              <p:spPr>
                <a:xfrm>
                  <a:off x="5160086" y="5257634"/>
                  <a:ext cx="963127" cy="1174633"/>
                </a:xfrm>
                <a:custGeom>
                  <a:avLst/>
                  <a:gdLst>
                    <a:gd name="connsiteX0" fmla="*/ 1048 w 963127"/>
                    <a:gd name="connsiteY0" fmla="*/ 1029384 h 1174633"/>
                    <a:gd name="connsiteX1" fmla="*/ 0 w 963127"/>
                    <a:gd name="connsiteY1" fmla="*/ 1023193 h 1174633"/>
                    <a:gd name="connsiteX2" fmla="*/ 13335 w 963127"/>
                    <a:gd name="connsiteY2" fmla="*/ 996332 h 1174633"/>
                    <a:gd name="connsiteX3" fmla="*/ 70866 w 963127"/>
                    <a:gd name="connsiteY3" fmla="*/ 944611 h 1174633"/>
                    <a:gd name="connsiteX4" fmla="*/ 92678 w 963127"/>
                    <a:gd name="connsiteY4" fmla="*/ 929562 h 1174633"/>
                    <a:gd name="connsiteX5" fmla="*/ 123634 w 963127"/>
                    <a:gd name="connsiteY5" fmla="*/ 906321 h 1174633"/>
                    <a:gd name="connsiteX6" fmla="*/ 127254 w 963127"/>
                    <a:gd name="connsiteY6" fmla="*/ 888795 h 1174633"/>
                    <a:gd name="connsiteX7" fmla="*/ 116967 w 963127"/>
                    <a:gd name="connsiteY7" fmla="*/ 881937 h 1174633"/>
                    <a:gd name="connsiteX8" fmla="*/ 109347 w 963127"/>
                    <a:gd name="connsiteY8" fmla="*/ 879270 h 1174633"/>
                    <a:gd name="connsiteX9" fmla="*/ 91631 w 963127"/>
                    <a:gd name="connsiteY9" fmla="*/ 871840 h 1174633"/>
                    <a:gd name="connsiteX10" fmla="*/ 76867 w 963127"/>
                    <a:gd name="connsiteY10" fmla="*/ 845456 h 1174633"/>
                    <a:gd name="connsiteX11" fmla="*/ 93917 w 963127"/>
                    <a:gd name="connsiteY11" fmla="*/ 825644 h 1174633"/>
                    <a:gd name="connsiteX12" fmla="*/ 117538 w 963127"/>
                    <a:gd name="connsiteY12" fmla="*/ 821929 h 1174633"/>
                    <a:gd name="connsiteX13" fmla="*/ 220218 w 963127"/>
                    <a:gd name="connsiteY13" fmla="*/ 820405 h 1174633"/>
                    <a:gd name="connsiteX14" fmla="*/ 282702 w 963127"/>
                    <a:gd name="connsiteY14" fmla="*/ 783258 h 1174633"/>
                    <a:gd name="connsiteX15" fmla="*/ 333661 w 963127"/>
                    <a:gd name="connsiteY15" fmla="*/ 727155 h 1174633"/>
                    <a:gd name="connsiteX16" fmla="*/ 549974 w 963127"/>
                    <a:gd name="connsiteY16" fmla="*/ 534084 h 1174633"/>
                    <a:gd name="connsiteX17" fmla="*/ 495300 w 963127"/>
                    <a:gd name="connsiteY17" fmla="*/ 174324 h 1174633"/>
                    <a:gd name="connsiteX18" fmla="*/ 539687 w 963127"/>
                    <a:gd name="connsiteY18" fmla="*/ 28497 h 1174633"/>
                    <a:gd name="connsiteX19" fmla="*/ 727520 w 963127"/>
                    <a:gd name="connsiteY19" fmla="*/ 32973 h 1174633"/>
                    <a:gd name="connsiteX20" fmla="*/ 953453 w 963127"/>
                    <a:gd name="connsiteY20" fmla="*/ 604950 h 1174633"/>
                    <a:gd name="connsiteX21" fmla="*/ 399098 w 963127"/>
                    <a:gd name="connsiteY21" fmla="*/ 1005666 h 1174633"/>
                    <a:gd name="connsiteX22" fmla="*/ 312134 w 963127"/>
                    <a:gd name="connsiteY22" fmla="*/ 1052053 h 1174633"/>
                    <a:gd name="connsiteX23" fmla="*/ 295180 w 963127"/>
                    <a:gd name="connsiteY23" fmla="*/ 1067389 h 1174633"/>
                    <a:gd name="connsiteX24" fmla="*/ 208312 w 963127"/>
                    <a:gd name="connsiteY24" fmla="*/ 1142541 h 1174633"/>
                    <a:gd name="connsiteX25" fmla="*/ 199263 w 963127"/>
                    <a:gd name="connsiteY25" fmla="*/ 1150637 h 1174633"/>
                    <a:gd name="connsiteX26" fmla="*/ 170307 w 963127"/>
                    <a:gd name="connsiteY26" fmla="*/ 1171973 h 1174633"/>
                    <a:gd name="connsiteX27" fmla="*/ 152305 w 963127"/>
                    <a:gd name="connsiteY27" fmla="*/ 1173783 h 1174633"/>
                    <a:gd name="connsiteX28" fmla="*/ 135731 w 963127"/>
                    <a:gd name="connsiteY28" fmla="*/ 1155304 h 1174633"/>
                    <a:gd name="connsiteX29" fmla="*/ 142494 w 963127"/>
                    <a:gd name="connsiteY29" fmla="*/ 1125777 h 1174633"/>
                    <a:gd name="connsiteX30" fmla="*/ 144399 w 963127"/>
                    <a:gd name="connsiteY30" fmla="*/ 1121871 h 1174633"/>
                    <a:gd name="connsiteX31" fmla="*/ 145447 w 963127"/>
                    <a:gd name="connsiteY31" fmla="*/ 1119585 h 1174633"/>
                    <a:gd name="connsiteX32" fmla="*/ 78296 w 963127"/>
                    <a:gd name="connsiteY32" fmla="*/ 1137969 h 1174633"/>
                    <a:gd name="connsiteX33" fmla="*/ 63246 w 963127"/>
                    <a:gd name="connsiteY33" fmla="*/ 1123395 h 1174633"/>
                    <a:gd name="connsiteX34" fmla="*/ 82868 w 963127"/>
                    <a:gd name="connsiteY34" fmla="*/ 1081104 h 1174633"/>
                    <a:gd name="connsiteX35" fmla="*/ 60293 w 963127"/>
                    <a:gd name="connsiteY35" fmla="*/ 1090534 h 1174633"/>
                    <a:gd name="connsiteX36" fmla="*/ 29813 w 963127"/>
                    <a:gd name="connsiteY36" fmla="*/ 1091677 h 1174633"/>
                    <a:gd name="connsiteX37" fmla="*/ 22003 w 963127"/>
                    <a:gd name="connsiteY37" fmla="*/ 1060911 h 1174633"/>
                    <a:gd name="connsiteX38" fmla="*/ 39052 w 963127"/>
                    <a:gd name="connsiteY38" fmla="*/ 1041385 h 1174633"/>
                    <a:gd name="connsiteX39" fmla="*/ 43910 w 963127"/>
                    <a:gd name="connsiteY39" fmla="*/ 1037480 h 1174633"/>
                    <a:gd name="connsiteX40" fmla="*/ 45339 w 963127"/>
                    <a:gd name="connsiteY40" fmla="*/ 1036337 h 1174633"/>
                    <a:gd name="connsiteX41" fmla="*/ 29527 w 963127"/>
                    <a:gd name="connsiteY41" fmla="*/ 1040909 h 1174633"/>
                    <a:gd name="connsiteX42" fmla="*/ 8096 w 963127"/>
                    <a:gd name="connsiteY42" fmla="*/ 1038909 h 1174633"/>
                    <a:gd name="connsiteX43" fmla="*/ 1048 w 963127"/>
                    <a:gd name="connsiteY43" fmla="*/ 1029384 h 1174633"/>
                    <a:gd name="connsiteX44" fmla="*/ 137350 w 963127"/>
                    <a:gd name="connsiteY44" fmla="*/ 888033 h 1174633"/>
                    <a:gd name="connsiteX45" fmla="*/ 130492 w 963127"/>
                    <a:gd name="connsiteY45" fmla="*/ 912988 h 1174633"/>
                    <a:gd name="connsiteX46" fmla="*/ 97822 w 963127"/>
                    <a:gd name="connsiteY46" fmla="*/ 937658 h 1174633"/>
                    <a:gd name="connsiteX47" fmla="*/ 76772 w 963127"/>
                    <a:gd name="connsiteY47" fmla="*/ 952136 h 1174633"/>
                    <a:gd name="connsiteX48" fmla="*/ 20193 w 963127"/>
                    <a:gd name="connsiteY48" fmla="*/ 1003095 h 1174633"/>
                    <a:gd name="connsiteX49" fmla="*/ 9620 w 963127"/>
                    <a:gd name="connsiteY49" fmla="*/ 1023288 h 1174633"/>
                    <a:gd name="connsiteX50" fmla="*/ 13525 w 963127"/>
                    <a:gd name="connsiteY50" fmla="*/ 1031193 h 1174633"/>
                    <a:gd name="connsiteX51" fmla="*/ 27527 w 963127"/>
                    <a:gd name="connsiteY51" fmla="*/ 1031860 h 1174633"/>
                    <a:gd name="connsiteX52" fmla="*/ 46863 w 963127"/>
                    <a:gd name="connsiteY52" fmla="*/ 1025764 h 1174633"/>
                    <a:gd name="connsiteX53" fmla="*/ 62865 w 963127"/>
                    <a:gd name="connsiteY53" fmla="*/ 1019573 h 1174633"/>
                    <a:gd name="connsiteX54" fmla="*/ 62865 w 963127"/>
                    <a:gd name="connsiteY54" fmla="*/ 1019573 h 1174633"/>
                    <a:gd name="connsiteX55" fmla="*/ 72676 w 963127"/>
                    <a:gd name="connsiteY55" fmla="*/ 1016715 h 1174633"/>
                    <a:gd name="connsiteX56" fmla="*/ 74962 w 963127"/>
                    <a:gd name="connsiteY56" fmla="*/ 1025955 h 1174633"/>
                    <a:gd name="connsiteX57" fmla="*/ 74962 w 963127"/>
                    <a:gd name="connsiteY57" fmla="*/ 1025955 h 1174633"/>
                    <a:gd name="connsiteX58" fmla="*/ 66770 w 963127"/>
                    <a:gd name="connsiteY58" fmla="*/ 1031670 h 1174633"/>
                    <a:gd name="connsiteX59" fmla="*/ 63246 w 963127"/>
                    <a:gd name="connsiteY59" fmla="*/ 1034527 h 1174633"/>
                    <a:gd name="connsiteX60" fmla="*/ 50102 w 963127"/>
                    <a:gd name="connsiteY60" fmla="*/ 1044909 h 1174633"/>
                    <a:gd name="connsiteX61" fmla="*/ 44958 w 963127"/>
                    <a:gd name="connsiteY61" fmla="*/ 1049005 h 1174633"/>
                    <a:gd name="connsiteX62" fmla="*/ 30861 w 963127"/>
                    <a:gd name="connsiteY62" fmla="*/ 1064721 h 1174633"/>
                    <a:gd name="connsiteX63" fmla="*/ 34957 w 963127"/>
                    <a:gd name="connsiteY63" fmla="*/ 1083771 h 1174633"/>
                    <a:gd name="connsiteX64" fmla="*/ 56960 w 963127"/>
                    <a:gd name="connsiteY64" fmla="*/ 1081866 h 1174633"/>
                    <a:gd name="connsiteX65" fmla="*/ 102108 w 963127"/>
                    <a:gd name="connsiteY65" fmla="*/ 1061673 h 1174633"/>
                    <a:gd name="connsiteX66" fmla="*/ 129445 w 963127"/>
                    <a:gd name="connsiteY66" fmla="*/ 1047862 h 1174633"/>
                    <a:gd name="connsiteX67" fmla="*/ 107537 w 963127"/>
                    <a:gd name="connsiteY67" fmla="*/ 1069293 h 1174633"/>
                    <a:gd name="connsiteX68" fmla="*/ 72581 w 963127"/>
                    <a:gd name="connsiteY68" fmla="*/ 1121395 h 1174633"/>
                    <a:gd name="connsiteX69" fmla="*/ 81439 w 963127"/>
                    <a:gd name="connsiteY69" fmla="*/ 1129110 h 1174633"/>
                    <a:gd name="connsiteX70" fmla="*/ 151162 w 963127"/>
                    <a:gd name="connsiteY70" fmla="*/ 1106155 h 1174633"/>
                    <a:gd name="connsiteX71" fmla="*/ 159734 w 963127"/>
                    <a:gd name="connsiteY71" fmla="*/ 1101678 h 1174633"/>
                    <a:gd name="connsiteX72" fmla="*/ 159734 w 963127"/>
                    <a:gd name="connsiteY72" fmla="*/ 1101678 h 1174633"/>
                    <a:gd name="connsiteX73" fmla="*/ 164021 w 963127"/>
                    <a:gd name="connsiteY73" fmla="*/ 1110156 h 1174633"/>
                    <a:gd name="connsiteX74" fmla="*/ 164021 w 963127"/>
                    <a:gd name="connsiteY74" fmla="*/ 1110156 h 1174633"/>
                    <a:gd name="connsiteX75" fmla="*/ 153067 w 963127"/>
                    <a:gd name="connsiteY75" fmla="*/ 1126158 h 1174633"/>
                    <a:gd name="connsiteX76" fmla="*/ 151067 w 963127"/>
                    <a:gd name="connsiteY76" fmla="*/ 1130253 h 1174633"/>
                    <a:gd name="connsiteX77" fmla="*/ 145066 w 963127"/>
                    <a:gd name="connsiteY77" fmla="*/ 1153304 h 1174633"/>
                    <a:gd name="connsiteX78" fmla="*/ 154972 w 963127"/>
                    <a:gd name="connsiteY78" fmla="*/ 1164734 h 1174633"/>
                    <a:gd name="connsiteX79" fmla="*/ 166497 w 963127"/>
                    <a:gd name="connsiteY79" fmla="*/ 1163400 h 1174633"/>
                    <a:gd name="connsiteX80" fmla="*/ 192881 w 963127"/>
                    <a:gd name="connsiteY80" fmla="*/ 1143779 h 1174633"/>
                    <a:gd name="connsiteX81" fmla="*/ 202216 w 963127"/>
                    <a:gd name="connsiteY81" fmla="*/ 1135397 h 1174633"/>
                    <a:gd name="connsiteX82" fmla="*/ 288988 w 963127"/>
                    <a:gd name="connsiteY82" fmla="*/ 1060340 h 1174633"/>
                    <a:gd name="connsiteX83" fmla="*/ 305753 w 963127"/>
                    <a:gd name="connsiteY83" fmla="*/ 1045195 h 1174633"/>
                    <a:gd name="connsiteX84" fmla="*/ 398050 w 963127"/>
                    <a:gd name="connsiteY84" fmla="*/ 996427 h 1174633"/>
                    <a:gd name="connsiteX85" fmla="*/ 944309 w 963127"/>
                    <a:gd name="connsiteY85" fmla="*/ 603330 h 1174633"/>
                    <a:gd name="connsiteX86" fmla="*/ 722281 w 963127"/>
                    <a:gd name="connsiteY86" fmla="*/ 40974 h 1174633"/>
                    <a:gd name="connsiteX87" fmla="*/ 547211 w 963127"/>
                    <a:gd name="connsiteY87" fmla="*/ 34783 h 1174633"/>
                    <a:gd name="connsiteX88" fmla="*/ 505111 w 963127"/>
                    <a:gd name="connsiteY88" fmla="*/ 174991 h 1174633"/>
                    <a:gd name="connsiteX89" fmla="*/ 560642 w 963127"/>
                    <a:gd name="connsiteY89" fmla="*/ 534941 h 1174633"/>
                    <a:gd name="connsiteX90" fmla="*/ 562166 w 963127"/>
                    <a:gd name="connsiteY90" fmla="*/ 538941 h 1174633"/>
                    <a:gd name="connsiteX91" fmla="*/ 558355 w 963127"/>
                    <a:gd name="connsiteY91" fmla="*/ 540846 h 1174633"/>
                    <a:gd name="connsiteX92" fmla="*/ 341090 w 963127"/>
                    <a:gd name="connsiteY92" fmla="*/ 733728 h 1174633"/>
                    <a:gd name="connsiteX93" fmla="*/ 289941 w 963127"/>
                    <a:gd name="connsiteY93" fmla="*/ 790020 h 1174633"/>
                    <a:gd name="connsiteX94" fmla="*/ 220504 w 963127"/>
                    <a:gd name="connsiteY94" fmla="*/ 830121 h 1174633"/>
                    <a:gd name="connsiteX95" fmla="*/ 118015 w 963127"/>
                    <a:gd name="connsiteY95" fmla="*/ 831645 h 1174633"/>
                    <a:gd name="connsiteX96" fmla="*/ 97631 w 963127"/>
                    <a:gd name="connsiteY96" fmla="*/ 834597 h 1174633"/>
                    <a:gd name="connsiteX97" fmla="*/ 86487 w 963127"/>
                    <a:gd name="connsiteY97" fmla="*/ 846885 h 1174633"/>
                    <a:gd name="connsiteX98" fmla="*/ 96774 w 963127"/>
                    <a:gd name="connsiteY98" fmla="*/ 863839 h 1174633"/>
                    <a:gd name="connsiteX99" fmla="*/ 112490 w 963127"/>
                    <a:gd name="connsiteY99" fmla="*/ 870411 h 1174633"/>
                    <a:gd name="connsiteX100" fmla="*/ 120587 w 963127"/>
                    <a:gd name="connsiteY100" fmla="*/ 873269 h 1174633"/>
                    <a:gd name="connsiteX101" fmla="*/ 135446 w 963127"/>
                    <a:gd name="connsiteY101" fmla="*/ 883842 h 1174633"/>
                    <a:gd name="connsiteX102" fmla="*/ 137541 w 963127"/>
                    <a:gd name="connsiteY102" fmla="*/ 888223 h 1174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963127" h="1174633">
                      <a:moveTo>
                        <a:pt x="1048" y="1029384"/>
                      </a:moveTo>
                      <a:cubicBezTo>
                        <a:pt x="381" y="1027383"/>
                        <a:pt x="0" y="1025288"/>
                        <a:pt x="0" y="1023193"/>
                      </a:cubicBezTo>
                      <a:cubicBezTo>
                        <a:pt x="0" y="1012334"/>
                        <a:pt x="7239" y="1002523"/>
                        <a:pt x="13335" y="996332"/>
                      </a:cubicBezTo>
                      <a:cubicBezTo>
                        <a:pt x="31242" y="977949"/>
                        <a:pt x="50578" y="960613"/>
                        <a:pt x="70866" y="944611"/>
                      </a:cubicBezTo>
                      <a:cubicBezTo>
                        <a:pt x="77629" y="939277"/>
                        <a:pt x="85249" y="934324"/>
                        <a:pt x="92678" y="929562"/>
                      </a:cubicBezTo>
                      <a:cubicBezTo>
                        <a:pt x="103727" y="922418"/>
                        <a:pt x="115062" y="915084"/>
                        <a:pt x="123634" y="906321"/>
                      </a:cubicBezTo>
                      <a:cubicBezTo>
                        <a:pt x="128016" y="901844"/>
                        <a:pt x="130588" y="894033"/>
                        <a:pt x="127254" y="888795"/>
                      </a:cubicBezTo>
                      <a:cubicBezTo>
                        <a:pt x="125063" y="885366"/>
                        <a:pt x="120587" y="883365"/>
                        <a:pt x="116967" y="881937"/>
                      </a:cubicBezTo>
                      <a:cubicBezTo>
                        <a:pt x="114491" y="880984"/>
                        <a:pt x="111824" y="880127"/>
                        <a:pt x="109347" y="879270"/>
                      </a:cubicBezTo>
                      <a:cubicBezTo>
                        <a:pt x="103442" y="877269"/>
                        <a:pt x="97250" y="875269"/>
                        <a:pt x="91631" y="871840"/>
                      </a:cubicBezTo>
                      <a:cubicBezTo>
                        <a:pt x="83820" y="867078"/>
                        <a:pt x="75248" y="857267"/>
                        <a:pt x="76867" y="845456"/>
                      </a:cubicBezTo>
                      <a:cubicBezTo>
                        <a:pt x="78010" y="836979"/>
                        <a:pt x="84582" y="829454"/>
                        <a:pt x="93917" y="825644"/>
                      </a:cubicBezTo>
                      <a:cubicBezTo>
                        <a:pt x="101727" y="822501"/>
                        <a:pt x="110109" y="822215"/>
                        <a:pt x="117538" y="821929"/>
                      </a:cubicBezTo>
                      <a:cubicBezTo>
                        <a:pt x="155258" y="820691"/>
                        <a:pt x="192310" y="820500"/>
                        <a:pt x="220218" y="820405"/>
                      </a:cubicBezTo>
                      <a:cubicBezTo>
                        <a:pt x="247841" y="820405"/>
                        <a:pt x="264795" y="802308"/>
                        <a:pt x="282702" y="783258"/>
                      </a:cubicBezTo>
                      <a:cubicBezTo>
                        <a:pt x="299371" y="765541"/>
                        <a:pt x="316040" y="746872"/>
                        <a:pt x="333661" y="727155"/>
                      </a:cubicBezTo>
                      <a:cubicBezTo>
                        <a:pt x="396907" y="656385"/>
                        <a:pt x="468440" y="576375"/>
                        <a:pt x="549974" y="534084"/>
                      </a:cubicBezTo>
                      <a:cubicBezTo>
                        <a:pt x="508254" y="419879"/>
                        <a:pt x="489299" y="295673"/>
                        <a:pt x="495300" y="174324"/>
                      </a:cubicBezTo>
                      <a:cubicBezTo>
                        <a:pt x="497586" y="128223"/>
                        <a:pt x="504634" y="69930"/>
                        <a:pt x="539687" y="28497"/>
                      </a:cubicBezTo>
                      <a:cubicBezTo>
                        <a:pt x="578930" y="-17985"/>
                        <a:pt x="679133" y="-1126"/>
                        <a:pt x="727520" y="32973"/>
                      </a:cubicBezTo>
                      <a:cubicBezTo>
                        <a:pt x="901732" y="155655"/>
                        <a:pt x="994601" y="390828"/>
                        <a:pt x="953453" y="604950"/>
                      </a:cubicBezTo>
                      <a:cubicBezTo>
                        <a:pt x="905447" y="854124"/>
                        <a:pt x="595598" y="981092"/>
                        <a:pt x="399098" y="1005666"/>
                      </a:cubicBezTo>
                      <a:cubicBezTo>
                        <a:pt x="356616" y="1011000"/>
                        <a:pt x="338900" y="1027288"/>
                        <a:pt x="312134" y="1052053"/>
                      </a:cubicBezTo>
                      <a:cubicBezTo>
                        <a:pt x="306896" y="1056911"/>
                        <a:pt x="301371" y="1062054"/>
                        <a:pt x="295180" y="1067389"/>
                      </a:cubicBezTo>
                      <a:cubicBezTo>
                        <a:pt x="266509" y="1092630"/>
                        <a:pt x="237268" y="1117871"/>
                        <a:pt x="208312" y="1142541"/>
                      </a:cubicBezTo>
                      <a:cubicBezTo>
                        <a:pt x="205264" y="1145112"/>
                        <a:pt x="202216" y="1147875"/>
                        <a:pt x="199263" y="1150637"/>
                      </a:cubicBezTo>
                      <a:cubicBezTo>
                        <a:pt x="190595" y="1158638"/>
                        <a:pt x="181642" y="1166925"/>
                        <a:pt x="170307" y="1171973"/>
                      </a:cubicBezTo>
                      <a:cubicBezTo>
                        <a:pt x="165925" y="1173878"/>
                        <a:pt x="159258" y="1175783"/>
                        <a:pt x="152305" y="1173783"/>
                      </a:cubicBezTo>
                      <a:cubicBezTo>
                        <a:pt x="144304" y="1171497"/>
                        <a:pt x="137827" y="1164353"/>
                        <a:pt x="135731" y="1155304"/>
                      </a:cubicBezTo>
                      <a:cubicBezTo>
                        <a:pt x="133159" y="1144255"/>
                        <a:pt x="138113" y="1134444"/>
                        <a:pt x="142494" y="1125777"/>
                      </a:cubicBezTo>
                      <a:lnTo>
                        <a:pt x="144399" y="1121871"/>
                      </a:lnTo>
                      <a:cubicBezTo>
                        <a:pt x="144780" y="1121110"/>
                        <a:pt x="145066" y="1120348"/>
                        <a:pt x="145447" y="1119585"/>
                      </a:cubicBezTo>
                      <a:cubicBezTo>
                        <a:pt x="119634" y="1132730"/>
                        <a:pt x="94393" y="1143398"/>
                        <a:pt x="78296" y="1137969"/>
                      </a:cubicBezTo>
                      <a:cubicBezTo>
                        <a:pt x="69818" y="1135111"/>
                        <a:pt x="64770" y="1130063"/>
                        <a:pt x="63246" y="1123395"/>
                      </a:cubicBezTo>
                      <a:cubicBezTo>
                        <a:pt x="60484" y="1111108"/>
                        <a:pt x="70199" y="1095773"/>
                        <a:pt x="82868" y="1081104"/>
                      </a:cubicBezTo>
                      <a:cubicBezTo>
                        <a:pt x="75438" y="1084438"/>
                        <a:pt x="67913" y="1087581"/>
                        <a:pt x="60293" y="1090534"/>
                      </a:cubicBezTo>
                      <a:cubicBezTo>
                        <a:pt x="50483" y="1094439"/>
                        <a:pt x="39243" y="1097583"/>
                        <a:pt x="29813" y="1091677"/>
                      </a:cubicBezTo>
                      <a:cubicBezTo>
                        <a:pt x="19241" y="1085105"/>
                        <a:pt x="17907" y="1070913"/>
                        <a:pt x="22003" y="1060911"/>
                      </a:cubicBezTo>
                      <a:cubicBezTo>
                        <a:pt x="25718" y="1051863"/>
                        <a:pt x="32480" y="1046529"/>
                        <a:pt x="39052" y="1041385"/>
                      </a:cubicBezTo>
                      <a:cubicBezTo>
                        <a:pt x="40672" y="1040147"/>
                        <a:pt x="42291" y="1038813"/>
                        <a:pt x="43910" y="1037480"/>
                      </a:cubicBezTo>
                      <a:cubicBezTo>
                        <a:pt x="44387" y="1037099"/>
                        <a:pt x="44863" y="1036718"/>
                        <a:pt x="45339" y="1036337"/>
                      </a:cubicBezTo>
                      <a:cubicBezTo>
                        <a:pt x="40196" y="1038242"/>
                        <a:pt x="34862" y="1039766"/>
                        <a:pt x="29527" y="1040909"/>
                      </a:cubicBezTo>
                      <a:cubicBezTo>
                        <a:pt x="23050" y="1042338"/>
                        <a:pt x="14859" y="1043385"/>
                        <a:pt x="8096" y="1038909"/>
                      </a:cubicBezTo>
                      <a:cubicBezTo>
                        <a:pt x="4858" y="1036718"/>
                        <a:pt x="2381" y="1033289"/>
                        <a:pt x="1048" y="1029384"/>
                      </a:cubicBezTo>
                      <a:close/>
                      <a:moveTo>
                        <a:pt x="137350" y="888033"/>
                      </a:moveTo>
                      <a:cubicBezTo>
                        <a:pt x="140303" y="896796"/>
                        <a:pt x="136493" y="906797"/>
                        <a:pt x="130492" y="912988"/>
                      </a:cubicBezTo>
                      <a:cubicBezTo>
                        <a:pt x="121158" y="922608"/>
                        <a:pt x="109347" y="930228"/>
                        <a:pt x="97822" y="937658"/>
                      </a:cubicBezTo>
                      <a:cubicBezTo>
                        <a:pt x="90297" y="942516"/>
                        <a:pt x="83153" y="947088"/>
                        <a:pt x="76772" y="952136"/>
                      </a:cubicBezTo>
                      <a:cubicBezTo>
                        <a:pt x="56864" y="967852"/>
                        <a:pt x="37814" y="984997"/>
                        <a:pt x="20193" y="1003095"/>
                      </a:cubicBezTo>
                      <a:cubicBezTo>
                        <a:pt x="16193" y="1007190"/>
                        <a:pt x="9525" y="1015191"/>
                        <a:pt x="9620" y="1023288"/>
                      </a:cubicBezTo>
                      <a:cubicBezTo>
                        <a:pt x="9620" y="1026526"/>
                        <a:pt x="11144" y="1029574"/>
                        <a:pt x="13525" y="1031193"/>
                      </a:cubicBezTo>
                      <a:cubicBezTo>
                        <a:pt x="17240" y="1033670"/>
                        <a:pt x="22955" y="1032813"/>
                        <a:pt x="27527" y="1031860"/>
                      </a:cubicBezTo>
                      <a:cubicBezTo>
                        <a:pt x="34100" y="1030431"/>
                        <a:pt x="40577" y="1028336"/>
                        <a:pt x="46863" y="1025764"/>
                      </a:cubicBezTo>
                      <a:cubicBezTo>
                        <a:pt x="52197" y="1023573"/>
                        <a:pt x="57436" y="1021478"/>
                        <a:pt x="62865" y="1019573"/>
                      </a:cubicBezTo>
                      <a:lnTo>
                        <a:pt x="62865" y="1019573"/>
                      </a:lnTo>
                      <a:cubicBezTo>
                        <a:pt x="66104" y="1018525"/>
                        <a:pt x="69342" y="1017477"/>
                        <a:pt x="72676" y="1016715"/>
                      </a:cubicBezTo>
                      <a:lnTo>
                        <a:pt x="74962" y="1025955"/>
                      </a:lnTo>
                      <a:lnTo>
                        <a:pt x="74962" y="1025955"/>
                      </a:lnTo>
                      <a:cubicBezTo>
                        <a:pt x="72866" y="1026431"/>
                        <a:pt x="69247" y="1029574"/>
                        <a:pt x="66770" y="1031670"/>
                      </a:cubicBezTo>
                      <a:cubicBezTo>
                        <a:pt x="65532" y="1032718"/>
                        <a:pt x="64294" y="1033765"/>
                        <a:pt x="63246" y="1034527"/>
                      </a:cubicBezTo>
                      <a:cubicBezTo>
                        <a:pt x="58769" y="1037861"/>
                        <a:pt x="54388" y="1041385"/>
                        <a:pt x="50102" y="1044909"/>
                      </a:cubicBezTo>
                      <a:cubicBezTo>
                        <a:pt x="48387" y="1046338"/>
                        <a:pt x="46673" y="1047672"/>
                        <a:pt x="44958" y="1049005"/>
                      </a:cubicBezTo>
                      <a:cubicBezTo>
                        <a:pt x="38862" y="1053768"/>
                        <a:pt x="33623" y="1057959"/>
                        <a:pt x="30861" y="1064721"/>
                      </a:cubicBezTo>
                      <a:cubicBezTo>
                        <a:pt x="28289" y="1071008"/>
                        <a:pt x="29051" y="1080152"/>
                        <a:pt x="34957" y="1083771"/>
                      </a:cubicBezTo>
                      <a:cubicBezTo>
                        <a:pt x="40767" y="1087391"/>
                        <a:pt x="49340" y="1084819"/>
                        <a:pt x="56960" y="1081866"/>
                      </a:cubicBezTo>
                      <a:cubicBezTo>
                        <a:pt x="72200" y="1075866"/>
                        <a:pt x="87440" y="1069103"/>
                        <a:pt x="102108" y="1061673"/>
                      </a:cubicBezTo>
                      <a:lnTo>
                        <a:pt x="129445" y="1047862"/>
                      </a:lnTo>
                      <a:lnTo>
                        <a:pt x="107537" y="1069293"/>
                      </a:lnTo>
                      <a:cubicBezTo>
                        <a:pt x="81915" y="1094344"/>
                        <a:pt x="70390" y="1111680"/>
                        <a:pt x="72581" y="1121395"/>
                      </a:cubicBezTo>
                      <a:cubicBezTo>
                        <a:pt x="72866" y="1122729"/>
                        <a:pt x="73819" y="1126539"/>
                        <a:pt x="81439" y="1129110"/>
                      </a:cubicBezTo>
                      <a:cubicBezTo>
                        <a:pt x="97250" y="1134444"/>
                        <a:pt x="132302" y="1116061"/>
                        <a:pt x="151162" y="1106155"/>
                      </a:cubicBezTo>
                      <a:cubicBezTo>
                        <a:pt x="154400" y="1104441"/>
                        <a:pt x="157353" y="1102917"/>
                        <a:pt x="159734" y="1101678"/>
                      </a:cubicBezTo>
                      <a:lnTo>
                        <a:pt x="159734" y="1101678"/>
                      </a:lnTo>
                      <a:lnTo>
                        <a:pt x="164021" y="1110156"/>
                      </a:lnTo>
                      <a:lnTo>
                        <a:pt x="164021" y="1110156"/>
                      </a:lnTo>
                      <a:cubicBezTo>
                        <a:pt x="159639" y="1112346"/>
                        <a:pt x="155638" y="1120633"/>
                        <a:pt x="153067" y="1126158"/>
                      </a:cubicBezTo>
                      <a:lnTo>
                        <a:pt x="151067" y="1130253"/>
                      </a:lnTo>
                      <a:cubicBezTo>
                        <a:pt x="147257" y="1137873"/>
                        <a:pt x="143256" y="1145684"/>
                        <a:pt x="145066" y="1153304"/>
                      </a:cubicBezTo>
                      <a:cubicBezTo>
                        <a:pt x="146399" y="1158924"/>
                        <a:pt x="150304" y="1163496"/>
                        <a:pt x="154972" y="1164734"/>
                      </a:cubicBezTo>
                      <a:cubicBezTo>
                        <a:pt x="158305" y="1165686"/>
                        <a:pt x="162306" y="1165210"/>
                        <a:pt x="166497" y="1163400"/>
                      </a:cubicBezTo>
                      <a:cubicBezTo>
                        <a:pt x="176498" y="1159019"/>
                        <a:pt x="184404" y="1151589"/>
                        <a:pt x="192881" y="1143779"/>
                      </a:cubicBezTo>
                      <a:cubicBezTo>
                        <a:pt x="195929" y="1140921"/>
                        <a:pt x="199073" y="1138064"/>
                        <a:pt x="202216" y="1135397"/>
                      </a:cubicBezTo>
                      <a:cubicBezTo>
                        <a:pt x="231172" y="1110823"/>
                        <a:pt x="260318" y="1085581"/>
                        <a:pt x="288988" y="1060340"/>
                      </a:cubicBezTo>
                      <a:cubicBezTo>
                        <a:pt x="295084" y="1055006"/>
                        <a:pt x="300514" y="1049958"/>
                        <a:pt x="305753" y="1045195"/>
                      </a:cubicBezTo>
                      <a:cubicBezTo>
                        <a:pt x="332899" y="1020144"/>
                        <a:pt x="352520" y="1002047"/>
                        <a:pt x="398050" y="996427"/>
                      </a:cubicBezTo>
                      <a:cubicBezTo>
                        <a:pt x="591884" y="972138"/>
                        <a:pt x="897255" y="847456"/>
                        <a:pt x="944309" y="603330"/>
                      </a:cubicBezTo>
                      <a:cubicBezTo>
                        <a:pt x="984790" y="392828"/>
                        <a:pt x="893540" y="161561"/>
                        <a:pt x="722281" y="40974"/>
                      </a:cubicBezTo>
                      <a:cubicBezTo>
                        <a:pt x="677799" y="9637"/>
                        <a:pt x="582549" y="-7127"/>
                        <a:pt x="547211" y="34783"/>
                      </a:cubicBezTo>
                      <a:cubicBezTo>
                        <a:pt x="514064" y="74121"/>
                        <a:pt x="507301" y="130319"/>
                        <a:pt x="505111" y="174991"/>
                      </a:cubicBezTo>
                      <a:cubicBezTo>
                        <a:pt x="499110" y="296435"/>
                        <a:pt x="518255" y="420927"/>
                        <a:pt x="560642" y="534941"/>
                      </a:cubicBezTo>
                      <a:lnTo>
                        <a:pt x="562166" y="538941"/>
                      </a:lnTo>
                      <a:lnTo>
                        <a:pt x="558355" y="540846"/>
                      </a:lnTo>
                      <a:cubicBezTo>
                        <a:pt x="476821" y="581804"/>
                        <a:pt x="407861" y="659052"/>
                        <a:pt x="341090" y="733728"/>
                      </a:cubicBezTo>
                      <a:cubicBezTo>
                        <a:pt x="323374" y="753540"/>
                        <a:pt x="306705" y="772209"/>
                        <a:pt x="289941" y="790020"/>
                      </a:cubicBezTo>
                      <a:cubicBezTo>
                        <a:pt x="271367" y="809737"/>
                        <a:pt x="252222" y="830121"/>
                        <a:pt x="220504" y="830121"/>
                      </a:cubicBezTo>
                      <a:cubicBezTo>
                        <a:pt x="192596" y="830121"/>
                        <a:pt x="155734" y="830406"/>
                        <a:pt x="118015" y="831645"/>
                      </a:cubicBezTo>
                      <a:cubicBezTo>
                        <a:pt x="111442" y="831835"/>
                        <a:pt x="103918" y="832121"/>
                        <a:pt x="97631" y="834597"/>
                      </a:cubicBezTo>
                      <a:cubicBezTo>
                        <a:pt x="91535" y="837074"/>
                        <a:pt x="87154" y="841932"/>
                        <a:pt x="86487" y="846885"/>
                      </a:cubicBezTo>
                      <a:cubicBezTo>
                        <a:pt x="85535" y="853647"/>
                        <a:pt x="90964" y="860220"/>
                        <a:pt x="96774" y="863839"/>
                      </a:cubicBezTo>
                      <a:cubicBezTo>
                        <a:pt x="101441" y="866697"/>
                        <a:pt x="106871" y="868506"/>
                        <a:pt x="112490" y="870411"/>
                      </a:cubicBezTo>
                      <a:cubicBezTo>
                        <a:pt x="115253" y="871269"/>
                        <a:pt x="117920" y="872221"/>
                        <a:pt x="120587" y="873269"/>
                      </a:cubicBezTo>
                      <a:cubicBezTo>
                        <a:pt x="125540" y="875174"/>
                        <a:pt x="131731" y="878127"/>
                        <a:pt x="135446" y="883842"/>
                      </a:cubicBezTo>
                      <a:cubicBezTo>
                        <a:pt x="136303" y="885270"/>
                        <a:pt x="137065" y="886699"/>
                        <a:pt x="137541" y="88822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EA68DFAB-6893-0B25-6D18-A116E5D1A2BF}"/>
                </a:ext>
              </a:extLst>
            </p:cNvPr>
            <p:cNvSpPr/>
            <p:nvPr/>
          </p:nvSpPr>
          <p:spPr>
            <a:xfrm rot="455013">
              <a:off x="16828363" y="5337694"/>
              <a:ext cx="957608" cy="1227306"/>
            </a:xfrm>
            <a:custGeom>
              <a:avLst/>
              <a:gdLst>
                <a:gd name="connsiteX0" fmla="*/ 0 w 1201052"/>
                <a:gd name="connsiteY0" fmla="*/ 176000 h 1539313"/>
                <a:gd name="connsiteX1" fmla="*/ 32957 w 1201052"/>
                <a:gd name="connsiteY1" fmla="*/ 182287 h 1539313"/>
                <a:gd name="connsiteX2" fmla="*/ 646652 w 1201052"/>
                <a:gd name="connsiteY2" fmla="*/ 1539313 h 1539313"/>
                <a:gd name="connsiteX3" fmla="*/ 1180243 w 1201052"/>
                <a:gd name="connsiteY3" fmla="*/ 580908 h 1539313"/>
                <a:gd name="connsiteX4" fmla="*/ 0 w 1201052"/>
                <a:gd name="connsiteY4" fmla="*/ 176000 h 153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052" h="1539313">
                  <a:moveTo>
                    <a:pt x="0" y="176000"/>
                  </a:moveTo>
                  <a:cubicBezTo>
                    <a:pt x="0" y="176000"/>
                    <a:pt x="12097" y="176667"/>
                    <a:pt x="32957" y="182287"/>
                  </a:cubicBezTo>
                  <a:cubicBezTo>
                    <a:pt x="138970" y="211243"/>
                    <a:pt x="511397" y="669395"/>
                    <a:pt x="646652" y="1539313"/>
                  </a:cubicBezTo>
                  <a:cubicBezTo>
                    <a:pt x="646652" y="1539313"/>
                    <a:pt x="1327309" y="1225941"/>
                    <a:pt x="1180243" y="580908"/>
                  </a:cubicBezTo>
                  <a:cubicBezTo>
                    <a:pt x="1043178" y="-20882"/>
                    <a:pt x="433959" y="-153755"/>
                    <a:pt x="0" y="1760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F04793D8-4BC8-31C1-2D85-5D95FA258BD0}"/>
                </a:ext>
              </a:extLst>
            </p:cNvPr>
            <p:cNvSpPr/>
            <p:nvPr/>
          </p:nvSpPr>
          <p:spPr>
            <a:xfrm rot="455013">
              <a:off x="16224705" y="5306205"/>
              <a:ext cx="223122" cy="223122"/>
            </a:xfrm>
            <a:custGeom>
              <a:avLst/>
              <a:gdLst>
                <a:gd name="connsiteX0" fmla="*/ 279845 w 279844"/>
                <a:gd name="connsiteY0" fmla="*/ 139922 h 279844"/>
                <a:gd name="connsiteX1" fmla="*/ 139922 w 279844"/>
                <a:gd name="connsiteY1" fmla="*/ 279845 h 279844"/>
                <a:gd name="connsiteX2" fmla="*/ 0 w 279844"/>
                <a:gd name="connsiteY2" fmla="*/ 139922 h 279844"/>
                <a:gd name="connsiteX3" fmla="*/ 139922 w 279844"/>
                <a:gd name="connsiteY3" fmla="*/ 0 h 279844"/>
                <a:gd name="connsiteX4" fmla="*/ 279845 w 279844"/>
                <a:gd name="connsiteY4" fmla="*/ 139922 h 27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4" h="279844">
                  <a:moveTo>
                    <a:pt x="279845" y="139922"/>
                  </a:moveTo>
                  <a:cubicBezTo>
                    <a:pt x="279845" y="217199"/>
                    <a:pt x="217199" y="279845"/>
                    <a:pt x="139922" y="279845"/>
                  </a:cubicBezTo>
                  <a:cubicBezTo>
                    <a:pt x="62645" y="279845"/>
                    <a:pt x="0" y="217199"/>
                    <a:pt x="0" y="139922"/>
                  </a:cubicBezTo>
                  <a:cubicBezTo>
                    <a:pt x="0" y="62645"/>
                    <a:pt x="62645" y="0"/>
                    <a:pt x="139922" y="0"/>
                  </a:cubicBezTo>
                  <a:cubicBezTo>
                    <a:pt x="217199" y="0"/>
                    <a:pt x="279845" y="62645"/>
                    <a:pt x="279845" y="139922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074971B-CDC0-F9D7-CBDF-9490904B233D}"/>
                </a:ext>
              </a:extLst>
            </p:cNvPr>
            <p:cNvSpPr/>
            <p:nvPr/>
          </p:nvSpPr>
          <p:spPr>
            <a:xfrm rot="455013">
              <a:off x="15424430" y="5285587"/>
              <a:ext cx="1075361" cy="1075361"/>
            </a:xfrm>
            <a:custGeom>
              <a:avLst/>
              <a:gdLst>
                <a:gd name="connsiteX0" fmla="*/ 1348740 w 1348740"/>
                <a:gd name="connsiteY0" fmla="*/ 674370 h 1348740"/>
                <a:gd name="connsiteX1" fmla="*/ 674370 w 1348740"/>
                <a:gd name="connsiteY1" fmla="*/ 1348740 h 1348740"/>
                <a:gd name="connsiteX2" fmla="*/ 0 w 1348740"/>
                <a:gd name="connsiteY2" fmla="*/ 674370 h 1348740"/>
                <a:gd name="connsiteX3" fmla="*/ 674370 w 1348740"/>
                <a:gd name="connsiteY3" fmla="*/ 0 h 1348740"/>
                <a:gd name="connsiteX4" fmla="*/ 1348740 w 1348740"/>
                <a:gd name="connsiteY4" fmla="*/ 674370 h 134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740" h="1348740">
                  <a:moveTo>
                    <a:pt x="1348740" y="674370"/>
                  </a:moveTo>
                  <a:cubicBezTo>
                    <a:pt x="1348740" y="1046814"/>
                    <a:pt x="1046814" y="1348740"/>
                    <a:pt x="674370" y="1348740"/>
                  </a:cubicBezTo>
                  <a:cubicBezTo>
                    <a:pt x="301926" y="1348740"/>
                    <a:pt x="0" y="1046814"/>
                    <a:pt x="0" y="674370"/>
                  </a:cubicBezTo>
                  <a:cubicBezTo>
                    <a:pt x="0" y="301926"/>
                    <a:pt x="301926" y="0"/>
                    <a:pt x="674370" y="0"/>
                  </a:cubicBezTo>
                  <a:cubicBezTo>
                    <a:pt x="1046814" y="0"/>
                    <a:pt x="1348740" y="301926"/>
                    <a:pt x="1348740" y="674370"/>
                  </a:cubicBezTo>
                  <a:close/>
                </a:path>
              </a:pathLst>
            </a:custGeom>
            <a:solidFill>
              <a:srgbClr val="FDBC9E"/>
            </a:solidFill>
            <a:ln w="9525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3" name="Graphic 29">
              <a:extLst>
                <a:ext uri="{FF2B5EF4-FFF2-40B4-BE49-F238E27FC236}">
                  <a16:creationId xmlns:a16="http://schemas.microsoft.com/office/drawing/2014/main" id="{C0F36C94-C5F0-DB3B-F0E3-983BDACF0882}"/>
                </a:ext>
              </a:extLst>
            </p:cNvPr>
            <p:cNvGrpSpPr/>
            <p:nvPr/>
          </p:nvGrpSpPr>
          <p:grpSpPr>
            <a:xfrm rot="455013">
              <a:off x="15645599" y="5630037"/>
              <a:ext cx="558034" cy="573374"/>
              <a:chOff x="4429042" y="5289178"/>
              <a:chExt cx="699897" cy="719137"/>
            </a:xfrm>
            <a:solidFill>
              <a:srgbClr val="515150"/>
            </a:solidFill>
          </p:grpSpPr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CA468638-0CA5-25B2-FD65-397DBDBAEBA0}"/>
                  </a:ext>
                </a:extLst>
              </p:cNvPr>
              <p:cNvSpPr/>
              <p:nvPr/>
            </p:nvSpPr>
            <p:spPr>
              <a:xfrm>
                <a:off x="4717269" y="5620744"/>
                <a:ext cx="157431" cy="147256"/>
              </a:xfrm>
              <a:custGeom>
                <a:avLst/>
                <a:gdLst>
                  <a:gd name="connsiteX0" fmla="*/ 132969 w 157431"/>
                  <a:gd name="connsiteY0" fmla="*/ 147257 h 147256"/>
                  <a:gd name="connsiteX1" fmla="*/ 115348 w 157431"/>
                  <a:gd name="connsiteY1" fmla="*/ 124778 h 147256"/>
                  <a:gd name="connsiteX2" fmla="*/ 128588 w 157431"/>
                  <a:gd name="connsiteY2" fmla="*/ 102489 h 147256"/>
                  <a:gd name="connsiteX3" fmla="*/ 0 w 157431"/>
                  <a:gd name="connsiteY3" fmla="*/ 27432 h 147256"/>
                  <a:gd name="connsiteX4" fmla="*/ 8096 w 157431"/>
                  <a:gd name="connsiteY4" fmla="*/ 0 h 147256"/>
                  <a:gd name="connsiteX5" fmla="*/ 156686 w 157431"/>
                  <a:gd name="connsiteY5" fmla="*/ 97060 h 147256"/>
                  <a:gd name="connsiteX6" fmla="*/ 133064 w 157431"/>
                  <a:gd name="connsiteY6" fmla="*/ 147161 h 1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431" h="147256">
                    <a:moveTo>
                      <a:pt x="132969" y="147257"/>
                    </a:moveTo>
                    <a:lnTo>
                      <a:pt x="115348" y="124778"/>
                    </a:lnTo>
                    <a:cubicBezTo>
                      <a:pt x="130588" y="112871"/>
                      <a:pt x="129064" y="105061"/>
                      <a:pt x="128588" y="102489"/>
                    </a:cubicBezTo>
                    <a:cubicBezTo>
                      <a:pt x="123444" y="75533"/>
                      <a:pt x="50292" y="42386"/>
                      <a:pt x="0" y="27432"/>
                    </a:cubicBezTo>
                    <a:lnTo>
                      <a:pt x="8096" y="0"/>
                    </a:lnTo>
                    <a:cubicBezTo>
                      <a:pt x="31147" y="6858"/>
                      <a:pt x="146399" y="43529"/>
                      <a:pt x="156686" y="97060"/>
                    </a:cubicBezTo>
                    <a:cubicBezTo>
                      <a:pt x="159067" y="109538"/>
                      <a:pt x="156877" y="128397"/>
                      <a:pt x="133064" y="14716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6" name="Graphic 29">
                <a:extLst>
                  <a:ext uri="{FF2B5EF4-FFF2-40B4-BE49-F238E27FC236}">
                    <a16:creationId xmlns:a16="http://schemas.microsoft.com/office/drawing/2014/main" id="{3F6B5225-46DF-FF1E-E400-BC49303674A3}"/>
                  </a:ext>
                </a:extLst>
              </p:cNvPr>
              <p:cNvGrpSpPr/>
              <p:nvPr/>
            </p:nvGrpSpPr>
            <p:grpSpPr>
              <a:xfrm>
                <a:off x="4429042" y="5289178"/>
                <a:ext cx="452151" cy="602456"/>
                <a:chOff x="4429042" y="5289178"/>
                <a:chExt cx="452151" cy="602456"/>
              </a:xfrm>
              <a:solidFill>
                <a:srgbClr val="515150"/>
              </a:solidFill>
            </p:grpSpPr>
            <p:sp>
              <p:nvSpPr>
                <p:cNvPr id="2058" name="Freeform: Shape 2057">
                  <a:extLst>
                    <a:ext uri="{FF2B5EF4-FFF2-40B4-BE49-F238E27FC236}">
                      <a16:creationId xmlns:a16="http://schemas.microsoft.com/office/drawing/2014/main" id="{A72922E3-795E-5258-E4DD-055D6A4131DD}"/>
                    </a:ext>
                  </a:extLst>
                </p:cNvPr>
                <p:cNvSpPr/>
                <p:nvPr/>
              </p:nvSpPr>
              <p:spPr>
                <a:xfrm>
                  <a:off x="4429042" y="5674751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8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8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59" name="Freeform: Shape 2058">
                  <a:extLst>
                    <a:ext uri="{FF2B5EF4-FFF2-40B4-BE49-F238E27FC236}">
                      <a16:creationId xmlns:a16="http://schemas.microsoft.com/office/drawing/2014/main" id="{AAC790CC-D643-7721-8E8A-6B4EF9035CAC}"/>
                    </a:ext>
                  </a:extLst>
                </p:cNvPr>
                <p:cNvSpPr/>
                <p:nvPr/>
              </p:nvSpPr>
              <p:spPr>
                <a:xfrm>
                  <a:off x="4712697" y="5289178"/>
                  <a:ext cx="168497" cy="216884"/>
                </a:xfrm>
                <a:custGeom>
                  <a:avLst/>
                  <a:gdLst>
                    <a:gd name="connsiteX0" fmla="*/ 9525 w 168497"/>
                    <a:gd name="connsiteY0" fmla="*/ 216884 h 216884"/>
                    <a:gd name="connsiteX1" fmla="*/ 0 w 168497"/>
                    <a:gd name="connsiteY1" fmla="*/ 189929 h 216884"/>
                    <a:gd name="connsiteX2" fmla="*/ 139922 w 168497"/>
                    <a:gd name="connsiteY2" fmla="*/ 0 h 216884"/>
                    <a:gd name="connsiteX3" fmla="*/ 168497 w 168497"/>
                    <a:gd name="connsiteY3" fmla="*/ 571 h 216884"/>
                    <a:gd name="connsiteX4" fmla="*/ 9525 w 168497"/>
                    <a:gd name="connsiteY4" fmla="*/ 216884 h 216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497" h="216884">
                      <a:moveTo>
                        <a:pt x="9525" y="216884"/>
                      </a:moveTo>
                      <a:lnTo>
                        <a:pt x="0" y="189929"/>
                      </a:lnTo>
                      <a:cubicBezTo>
                        <a:pt x="135255" y="142208"/>
                        <a:pt x="139827" y="5810"/>
                        <a:pt x="139922" y="0"/>
                      </a:cubicBezTo>
                      <a:lnTo>
                        <a:pt x="168497" y="571"/>
                      </a:lnTo>
                      <a:cubicBezTo>
                        <a:pt x="168497" y="2191"/>
                        <a:pt x="163830" y="162496"/>
                        <a:pt x="9525" y="21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25BE76CE-29EE-A768-F5C4-41828B90198F}"/>
                  </a:ext>
                </a:extLst>
              </p:cNvPr>
              <p:cNvSpPr/>
              <p:nvPr/>
            </p:nvSpPr>
            <p:spPr>
              <a:xfrm>
                <a:off x="4887195" y="5691895"/>
                <a:ext cx="241744" cy="316420"/>
              </a:xfrm>
              <a:custGeom>
                <a:avLst/>
                <a:gdLst>
                  <a:gd name="connsiteX0" fmla="*/ 9525 w 241744"/>
                  <a:gd name="connsiteY0" fmla="*/ 316421 h 316420"/>
                  <a:gd name="connsiteX1" fmla="*/ 0 w 241744"/>
                  <a:gd name="connsiteY1" fmla="*/ 289465 h 316420"/>
                  <a:gd name="connsiteX2" fmla="*/ 213170 w 241744"/>
                  <a:gd name="connsiteY2" fmla="*/ 0 h 316420"/>
                  <a:gd name="connsiteX3" fmla="*/ 241745 w 241744"/>
                  <a:gd name="connsiteY3" fmla="*/ 572 h 316420"/>
                  <a:gd name="connsiteX4" fmla="*/ 9525 w 241744"/>
                  <a:gd name="connsiteY4" fmla="*/ 316421 h 3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744" h="316420">
                    <a:moveTo>
                      <a:pt x="9525" y="316421"/>
                    </a:moveTo>
                    <a:lnTo>
                      <a:pt x="0" y="289465"/>
                    </a:lnTo>
                    <a:cubicBezTo>
                      <a:pt x="206312" y="216598"/>
                      <a:pt x="212979" y="8858"/>
                      <a:pt x="213170" y="0"/>
                    </a:cubicBezTo>
                    <a:lnTo>
                      <a:pt x="241745" y="572"/>
                    </a:lnTo>
                    <a:cubicBezTo>
                      <a:pt x="241745" y="2953"/>
                      <a:pt x="234887" y="236887"/>
                      <a:pt x="9525" y="316421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28F55116-B553-47A2-7137-2038F53E63F0}"/>
                </a:ext>
              </a:extLst>
            </p:cNvPr>
            <p:cNvSpPr/>
            <p:nvPr/>
          </p:nvSpPr>
          <p:spPr>
            <a:xfrm rot="455013">
              <a:off x="16846973" y="5331930"/>
              <a:ext cx="957684" cy="1227431"/>
            </a:xfrm>
            <a:custGeom>
              <a:avLst/>
              <a:gdLst>
                <a:gd name="connsiteX0" fmla="*/ 95 w 1201147"/>
                <a:gd name="connsiteY0" fmla="*/ 176157 h 1539469"/>
                <a:gd name="connsiteX1" fmla="*/ 33052 w 1201147"/>
                <a:gd name="connsiteY1" fmla="*/ 182443 h 1539469"/>
                <a:gd name="connsiteX2" fmla="*/ 646747 w 1201147"/>
                <a:gd name="connsiteY2" fmla="*/ 1539470 h 1539469"/>
                <a:gd name="connsiteX3" fmla="*/ 1180338 w 1201147"/>
                <a:gd name="connsiteY3" fmla="*/ 581064 h 1539469"/>
                <a:gd name="connsiteX4" fmla="*/ 0 w 1201147"/>
                <a:gd name="connsiteY4" fmla="*/ 176061 h 15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147" h="1539469">
                  <a:moveTo>
                    <a:pt x="95" y="176157"/>
                  </a:moveTo>
                  <a:cubicBezTo>
                    <a:pt x="95" y="176157"/>
                    <a:pt x="12192" y="176823"/>
                    <a:pt x="33052" y="182443"/>
                  </a:cubicBezTo>
                  <a:cubicBezTo>
                    <a:pt x="139065" y="211399"/>
                    <a:pt x="511493" y="669552"/>
                    <a:pt x="646747" y="1539470"/>
                  </a:cubicBezTo>
                  <a:cubicBezTo>
                    <a:pt x="646747" y="1539470"/>
                    <a:pt x="1327404" y="1226098"/>
                    <a:pt x="1180338" y="581064"/>
                  </a:cubicBezTo>
                  <a:cubicBezTo>
                    <a:pt x="1043178" y="-20916"/>
                    <a:pt x="433959" y="-153789"/>
                    <a:pt x="0" y="176061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A1338717-A483-750A-B34D-C7FA693AA789}"/>
                </a:ext>
              </a:extLst>
            </p:cNvPr>
            <p:cNvSpPr/>
            <p:nvPr/>
          </p:nvSpPr>
          <p:spPr>
            <a:xfrm rot="455013">
              <a:off x="16981806" y="5856600"/>
              <a:ext cx="811408" cy="779223"/>
            </a:xfrm>
            <a:custGeom>
              <a:avLst/>
              <a:gdLst>
                <a:gd name="connsiteX0" fmla="*/ 712409 w 1017685"/>
                <a:gd name="connsiteY0" fmla="*/ 644991 h 977318"/>
                <a:gd name="connsiteX1" fmla="*/ 874429 w 1017685"/>
                <a:gd name="connsiteY1" fmla="*/ 133975 h 977318"/>
                <a:gd name="connsiteX2" fmla="*/ 554199 w 1017685"/>
                <a:gd name="connsiteY2" fmla="*/ 5006 h 977318"/>
                <a:gd name="connsiteX3" fmla="*/ 203298 w 1017685"/>
                <a:gd name="connsiteY3" fmla="*/ 194077 h 977318"/>
                <a:gd name="connsiteX4" fmla="*/ 6130 w 1017685"/>
                <a:gd name="connsiteY4" fmla="*/ 678233 h 977318"/>
                <a:gd name="connsiteX5" fmla="*/ 469998 w 1017685"/>
                <a:gd name="connsiteY5" fmla="*/ 977318 h 977318"/>
                <a:gd name="connsiteX6" fmla="*/ 833757 w 1017685"/>
                <a:gd name="connsiteY6" fmla="*/ 948267 h 977318"/>
                <a:gd name="connsiteX7" fmla="*/ 1017685 w 1017685"/>
                <a:gd name="connsiteY7" fmla="*/ 958649 h 977318"/>
                <a:gd name="connsiteX8" fmla="*/ 1017685 w 1017685"/>
                <a:gd name="connsiteY8" fmla="*/ 763387 h 977318"/>
                <a:gd name="connsiteX9" fmla="*/ 578392 w 1017685"/>
                <a:gd name="connsiteY9" fmla="*/ 722715 h 977318"/>
                <a:gd name="connsiteX10" fmla="*/ 575725 w 1017685"/>
                <a:gd name="connsiteY10" fmla="*/ 706427 h 977318"/>
                <a:gd name="connsiteX11" fmla="*/ 712409 w 1017685"/>
                <a:gd name="connsiteY11" fmla="*/ 644896 h 97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7685" h="977318">
                  <a:moveTo>
                    <a:pt x="712409" y="644991"/>
                  </a:moveTo>
                  <a:cubicBezTo>
                    <a:pt x="878620" y="578506"/>
                    <a:pt x="1031401" y="399913"/>
                    <a:pt x="874429" y="133975"/>
                  </a:cubicBezTo>
                  <a:cubicBezTo>
                    <a:pt x="799277" y="6530"/>
                    <a:pt x="669261" y="-11091"/>
                    <a:pt x="554199" y="5006"/>
                  </a:cubicBezTo>
                  <a:cubicBezTo>
                    <a:pt x="418658" y="23961"/>
                    <a:pt x="295309" y="92827"/>
                    <a:pt x="203298" y="194077"/>
                  </a:cubicBezTo>
                  <a:cubicBezTo>
                    <a:pt x="99380" y="308282"/>
                    <a:pt x="-29779" y="493258"/>
                    <a:pt x="6130" y="678233"/>
                  </a:cubicBezTo>
                  <a:cubicBezTo>
                    <a:pt x="64328" y="977318"/>
                    <a:pt x="469998" y="977318"/>
                    <a:pt x="469998" y="977318"/>
                  </a:cubicBezTo>
                  <a:lnTo>
                    <a:pt x="833757" y="948267"/>
                  </a:lnTo>
                  <a:lnTo>
                    <a:pt x="1017685" y="958649"/>
                  </a:lnTo>
                  <a:lnTo>
                    <a:pt x="1017685" y="763387"/>
                  </a:lnTo>
                  <a:lnTo>
                    <a:pt x="578392" y="722715"/>
                  </a:lnTo>
                  <a:cubicBezTo>
                    <a:pt x="569629" y="721953"/>
                    <a:pt x="567724" y="710047"/>
                    <a:pt x="575725" y="706427"/>
                  </a:cubicBezTo>
                  <a:lnTo>
                    <a:pt x="712409" y="644896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6" name="Graphic 29">
              <a:extLst>
                <a:ext uri="{FF2B5EF4-FFF2-40B4-BE49-F238E27FC236}">
                  <a16:creationId xmlns:a16="http://schemas.microsoft.com/office/drawing/2014/main" id="{7D2A9925-3B02-D921-A691-F806B4F5937F}"/>
                </a:ext>
              </a:extLst>
            </p:cNvPr>
            <p:cNvGrpSpPr/>
            <p:nvPr/>
          </p:nvGrpSpPr>
          <p:grpSpPr>
            <a:xfrm rot="455013">
              <a:off x="16980561" y="5833247"/>
              <a:ext cx="819056" cy="786797"/>
              <a:chOff x="6349277" y="5285341"/>
              <a:chExt cx="1027277" cy="986817"/>
            </a:xfrm>
          </p:grpSpPr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B21130DA-62A4-E16E-CE97-93132DF2E830}"/>
                  </a:ext>
                </a:extLst>
              </p:cNvPr>
              <p:cNvSpPr/>
              <p:nvPr/>
            </p:nvSpPr>
            <p:spPr>
              <a:xfrm>
                <a:off x="6354106" y="5290078"/>
                <a:ext cx="1017685" cy="977318"/>
              </a:xfrm>
              <a:custGeom>
                <a:avLst/>
                <a:gdLst>
                  <a:gd name="connsiteX0" fmla="*/ 712409 w 1017685"/>
                  <a:gd name="connsiteY0" fmla="*/ 644991 h 977318"/>
                  <a:gd name="connsiteX1" fmla="*/ 874429 w 1017685"/>
                  <a:gd name="connsiteY1" fmla="*/ 133975 h 977318"/>
                  <a:gd name="connsiteX2" fmla="*/ 554199 w 1017685"/>
                  <a:gd name="connsiteY2" fmla="*/ 5006 h 977318"/>
                  <a:gd name="connsiteX3" fmla="*/ 203298 w 1017685"/>
                  <a:gd name="connsiteY3" fmla="*/ 194077 h 977318"/>
                  <a:gd name="connsiteX4" fmla="*/ 6130 w 1017685"/>
                  <a:gd name="connsiteY4" fmla="*/ 678233 h 977318"/>
                  <a:gd name="connsiteX5" fmla="*/ 469998 w 1017685"/>
                  <a:gd name="connsiteY5" fmla="*/ 977318 h 977318"/>
                  <a:gd name="connsiteX6" fmla="*/ 833757 w 1017685"/>
                  <a:gd name="connsiteY6" fmla="*/ 948267 h 977318"/>
                  <a:gd name="connsiteX7" fmla="*/ 1017685 w 1017685"/>
                  <a:gd name="connsiteY7" fmla="*/ 958649 h 977318"/>
                  <a:gd name="connsiteX8" fmla="*/ 1017685 w 1017685"/>
                  <a:gd name="connsiteY8" fmla="*/ 763387 h 977318"/>
                  <a:gd name="connsiteX9" fmla="*/ 578392 w 1017685"/>
                  <a:gd name="connsiteY9" fmla="*/ 722715 h 977318"/>
                  <a:gd name="connsiteX10" fmla="*/ 575725 w 1017685"/>
                  <a:gd name="connsiteY10" fmla="*/ 706427 h 977318"/>
                  <a:gd name="connsiteX11" fmla="*/ 712409 w 1017685"/>
                  <a:gd name="connsiteY11" fmla="*/ 644896 h 97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17685" h="977318">
                    <a:moveTo>
                      <a:pt x="712409" y="644991"/>
                    </a:moveTo>
                    <a:cubicBezTo>
                      <a:pt x="878620" y="578506"/>
                      <a:pt x="1031401" y="399913"/>
                      <a:pt x="874429" y="133975"/>
                    </a:cubicBezTo>
                    <a:cubicBezTo>
                      <a:pt x="799277" y="6530"/>
                      <a:pt x="669261" y="-11091"/>
                      <a:pt x="554199" y="5006"/>
                    </a:cubicBezTo>
                    <a:cubicBezTo>
                      <a:pt x="418658" y="23961"/>
                      <a:pt x="295309" y="92827"/>
                      <a:pt x="203298" y="194077"/>
                    </a:cubicBezTo>
                    <a:cubicBezTo>
                      <a:pt x="99380" y="308282"/>
                      <a:pt x="-29779" y="493258"/>
                      <a:pt x="6130" y="678233"/>
                    </a:cubicBezTo>
                    <a:cubicBezTo>
                      <a:pt x="64328" y="977318"/>
                      <a:pt x="469998" y="977318"/>
                      <a:pt x="469998" y="977318"/>
                    </a:cubicBezTo>
                    <a:lnTo>
                      <a:pt x="833757" y="948267"/>
                    </a:lnTo>
                    <a:lnTo>
                      <a:pt x="1017685" y="958649"/>
                    </a:lnTo>
                    <a:lnTo>
                      <a:pt x="1017685" y="763387"/>
                    </a:lnTo>
                    <a:lnTo>
                      <a:pt x="578392" y="722715"/>
                    </a:lnTo>
                    <a:cubicBezTo>
                      <a:pt x="569629" y="721953"/>
                      <a:pt x="567724" y="710047"/>
                      <a:pt x="575725" y="706427"/>
                    </a:cubicBezTo>
                    <a:lnTo>
                      <a:pt x="712409" y="644896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13009C34-73E6-11FB-471E-990DBE885D7E}"/>
                  </a:ext>
                </a:extLst>
              </p:cNvPr>
              <p:cNvSpPr/>
              <p:nvPr/>
            </p:nvSpPr>
            <p:spPr>
              <a:xfrm>
                <a:off x="6349277" y="5285341"/>
                <a:ext cx="1027277" cy="986817"/>
              </a:xfrm>
              <a:custGeom>
                <a:avLst/>
                <a:gdLst>
                  <a:gd name="connsiteX0" fmla="*/ 475208 w 1027277"/>
                  <a:gd name="connsiteY0" fmla="*/ 986818 h 986817"/>
                  <a:gd name="connsiteX1" fmla="*/ 6292 w 1027277"/>
                  <a:gd name="connsiteY1" fmla="*/ 683828 h 986817"/>
                  <a:gd name="connsiteX2" fmla="*/ 204603 w 1027277"/>
                  <a:gd name="connsiteY2" fmla="*/ 195576 h 986817"/>
                  <a:gd name="connsiteX3" fmla="*/ 558361 w 1027277"/>
                  <a:gd name="connsiteY3" fmla="*/ 4981 h 986817"/>
                  <a:gd name="connsiteX4" fmla="*/ 883354 w 1027277"/>
                  <a:gd name="connsiteY4" fmla="*/ 136235 h 986817"/>
                  <a:gd name="connsiteX5" fmla="*/ 934313 w 1027277"/>
                  <a:gd name="connsiteY5" fmla="*/ 444274 h 986817"/>
                  <a:gd name="connsiteX6" fmla="*/ 719048 w 1027277"/>
                  <a:gd name="connsiteY6" fmla="*/ 654014 h 986817"/>
                  <a:gd name="connsiteX7" fmla="*/ 582460 w 1027277"/>
                  <a:gd name="connsiteY7" fmla="*/ 715450 h 986817"/>
                  <a:gd name="connsiteX8" fmla="*/ 580269 w 1027277"/>
                  <a:gd name="connsiteY8" fmla="*/ 719451 h 986817"/>
                  <a:gd name="connsiteX9" fmla="*/ 583603 w 1027277"/>
                  <a:gd name="connsiteY9" fmla="*/ 722594 h 986817"/>
                  <a:gd name="connsiteX10" fmla="*/ 1027277 w 1027277"/>
                  <a:gd name="connsiteY10" fmla="*/ 763647 h 986817"/>
                  <a:gd name="connsiteX11" fmla="*/ 1027277 w 1027277"/>
                  <a:gd name="connsiteY11" fmla="*/ 968339 h 986817"/>
                  <a:gd name="connsiteX12" fmla="*/ 838301 w 1027277"/>
                  <a:gd name="connsiteY12" fmla="*/ 957671 h 986817"/>
                  <a:gd name="connsiteX13" fmla="*/ 475208 w 1027277"/>
                  <a:gd name="connsiteY13" fmla="*/ 986722 h 986817"/>
                  <a:gd name="connsiteX14" fmla="*/ 475208 w 1027277"/>
                  <a:gd name="connsiteY14" fmla="*/ 986722 h 986817"/>
                  <a:gd name="connsiteX15" fmla="*/ 628751 w 1027277"/>
                  <a:gd name="connsiteY15" fmla="*/ 9362 h 986817"/>
                  <a:gd name="connsiteX16" fmla="*/ 559695 w 1027277"/>
                  <a:gd name="connsiteY16" fmla="*/ 14410 h 986817"/>
                  <a:gd name="connsiteX17" fmla="*/ 211651 w 1027277"/>
                  <a:gd name="connsiteY17" fmla="*/ 201958 h 986817"/>
                  <a:gd name="connsiteX18" fmla="*/ 15627 w 1027277"/>
                  <a:gd name="connsiteY18" fmla="*/ 682018 h 986817"/>
                  <a:gd name="connsiteX19" fmla="*/ 474827 w 1027277"/>
                  <a:gd name="connsiteY19" fmla="*/ 977293 h 986817"/>
                  <a:gd name="connsiteX20" fmla="*/ 838206 w 1027277"/>
                  <a:gd name="connsiteY20" fmla="*/ 948241 h 986817"/>
                  <a:gd name="connsiteX21" fmla="*/ 1017752 w 1027277"/>
                  <a:gd name="connsiteY21" fmla="*/ 958338 h 986817"/>
                  <a:gd name="connsiteX22" fmla="*/ 1017752 w 1027277"/>
                  <a:gd name="connsiteY22" fmla="*/ 772505 h 986817"/>
                  <a:gd name="connsiteX23" fmla="*/ 582745 w 1027277"/>
                  <a:gd name="connsiteY23" fmla="*/ 732310 h 986817"/>
                  <a:gd name="connsiteX24" fmla="*/ 570839 w 1027277"/>
                  <a:gd name="connsiteY24" fmla="*/ 721261 h 986817"/>
                  <a:gd name="connsiteX25" fmla="*/ 578459 w 1027277"/>
                  <a:gd name="connsiteY25" fmla="*/ 706973 h 986817"/>
                  <a:gd name="connsiteX26" fmla="*/ 715333 w 1027277"/>
                  <a:gd name="connsiteY26" fmla="*/ 645442 h 986817"/>
                  <a:gd name="connsiteX27" fmla="*/ 925169 w 1027277"/>
                  <a:gd name="connsiteY27" fmla="*/ 441416 h 986817"/>
                  <a:gd name="connsiteX28" fmla="*/ 874972 w 1027277"/>
                  <a:gd name="connsiteY28" fmla="*/ 141283 h 986817"/>
                  <a:gd name="connsiteX29" fmla="*/ 628561 w 1027277"/>
                  <a:gd name="connsiteY29" fmla="*/ 9553 h 9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7277" h="986817">
                    <a:moveTo>
                      <a:pt x="475208" y="986818"/>
                    </a:moveTo>
                    <a:cubicBezTo>
                      <a:pt x="469112" y="986818"/>
                      <a:pt x="64395" y="982817"/>
                      <a:pt x="6292" y="683828"/>
                    </a:cubicBezTo>
                    <a:cubicBezTo>
                      <a:pt x="-29522" y="499900"/>
                      <a:pt x="94398" y="316734"/>
                      <a:pt x="204603" y="195576"/>
                    </a:cubicBezTo>
                    <a:cubicBezTo>
                      <a:pt x="299377" y="91372"/>
                      <a:pt x="425011" y="23650"/>
                      <a:pt x="558361" y="4981"/>
                    </a:cubicBezTo>
                    <a:cubicBezTo>
                      <a:pt x="707904" y="-15974"/>
                      <a:pt x="820299" y="29460"/>
                      <a:pt x="883354" y="136235"/>
                    </a:cubicBezTo>
                    <a:cubicBezTo>
                      <a:pt x="948982" y="247392"/>
                      <a:pt x="966127" y="351024"/>
                      <a:pt x="934313" y="444274"/>
                    </a:cubicBezTo>
                    <a:cubicBezTo>
                      <a:pt x="903262" y="535237"/>
                      <a:pt x="824871" y="611628"/>
                      <a:pt x="719048" y="654014"/>
                    </a:cubicBezTo>
                    <a:lnTo>
                      <a:pt x="582460" y="715450"/>
                    </a:lnTo>
                    <a:cubicBezTo>
                      <a:pt x="579983" y="716593"/>
                      <a:pt x="580174" y="718784"/>
                      <a:pt x="580269" y="719451"/>
                    </a:cubicBezTo>
                    <a:cubicBezTo>
                      <a:pt x="580364" y="720118"/>
                      <a:pt x="580936" y="722308"/>
                      <a:pt x="583603" y="722594"/>
                    </a:cubicBezTo>
                    <a:lnTo>
                      <a:pt x="1027277" y="763647"/>
                    </a:lnTo>
                    <a:lnTo>
                      <a:pt x="1027277" y="968339"/>
                    </a:lnTo>
                    <a:lnTo>
                      <a:pt x="838301" y="957671"/>
                    </a:lnTo>
                    <a:lnTo>
                      <a:pt x="475208" y="986722"/>
                    </a:lnTo>
                    <a:lnTo>
                      <a:pt x="475208" y="986722"/>
                    </a:lnTo>
                    <a:close/>
                    <a:moveTo>
                      <a:pt x="628751" y="9362"/>
                    </a:moveTo>
                    <a:cubicBezTo>
                      <a:pt x="606844" y="9362"/>
                      <a:pt x="583888" y="11077"/>
                      <a:pt x="559695" y="14410"/>
                    </a:cubicBezTo>
                    <a:cubicBezTo>
                      <a:pt x="428536" y="32794"/>
                      <a:pt x="304901" y="99373"/>
                      <a:pt x="211651" y="201958"/>
                    </a:cubicBezTo>
                    <a:cubicBezTo>
                      <a:pt x="102876" y="321592"/>
                      <a:pt x="-19330" y="501900"/>
                      <a:pt x="15627" y="682018"/>
                    </a:cubicBezTo>
                    <a:cubicBezTo>
                      <a:pt x="72396" y="973768"/>
                      <a:pt x="470827" y="977293"/>
                      <a:pt x="474827" y="977293"/>
                    </a:cubicBezTo>
                    <a:lnTo>
                      <a:pt x="838206" y="948241"/>
                    </a:lnTo>
                    <a:lnTo>
                      <a:pt x="1017752" y="958338"/>
                    </a:lnTo>
                    <a:lnTo>
                      <a:pt x="1017752" y="772505"/>
                    </a:lnTo>
                    <a:lnTo>
                      <a:pt x="582745" y="732310"/>
                    </a:lnTo>
                    <a:cubicBezTo>
                      <a:pt x="576649" y="731738"/>
                      <a:pt x="571887" y="727261"/>
                      <a:pt x="570839" y="721261"/>
                    </a:cubicBezTo>
                    <a:cubicBezTo>
                      <a:pt x="569791" y="715260"/>
                      <a:pt x="572935" y="709450"/>
                      <a:pt x="578459" y="706973"/>
                    </a:cubicBezTo>
                    <a:lnTo>
                      <a:pt x="715333" y="645442"/>
                    </a:lnTo>
                    <a:cubicBezTo>
                      <a:pt x="818584" y="604103"/>
                      <a:pt x="895070" y="529808"/>
                      <a:pt x="925169" y="441416"/>
                    </a:cubicBezTo>
                    <a:cubicBezTo>
                      <a:pt x="956030" y="350929"/>
                      <a:pt x="939171" y="249868"/>
                      <a:pt x="874972" y="141283"/>
                    </a:cubicBezTo>
                    <a:cubicBezTo>
                      <a:pt x="823252" y="53653"/>
                      <a:pt x="740574" y="9553"/>
                      <a:pt x="628561" y="955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CA8CE46B-59AB-2FD7-FFE7-59BCDE03AB03}"/>
                </a:ext>
              </a:extLst>
            </p:cNvPr>
            <p:cNvSpPr/>
            <p:nvPr/>
          </p:nvSpPr>
          <p:spPr>
            <a:xfrm rot="455013">
              <a:off x="17652703" y="6468749"/>
              <a:ext cx="166770" cy="377410"/>
            </a:xfrm>
            <a:custGeom>
              <a:avLst/>
              <a:gdLst>
                <a:gd name="connsiteX0" fmla="*/ 9117 w 209166"/>
                <a:gd name="connsiteY0" fmla="*/ 378723 h 473355"/>
                <a:gd name="connsiteX1" fmla="*/ 47503 w 209166"/>
                <a:gd name="connsiteY1" fmla="*/ 473115 h 473355"/>
                <a:gd name="connsiteX2" fmla="*/ 59599 w 209166"/>
                <a:gd name="connsiteY2" fmla="*/ 469972 h 473355"/>
                <a:gd name="connsiteX3" fmla="*/ 75030 w 209166"/>
                <a:gd name="connsiteY3" fmla="*/ 393772 h 473355"/>
                <a:gd name="connsiteX4" fmla="*/ 105224 w 209166"/>
                <a:gd name="connsiteY4" fmla="*/ 454637 h 473355"/>
                <a:gd name="connsiteX5" fmla="*/ 114273 w 209166"/>
                <a:gd name="connsiteY5" fmla="*/ 387771 h 473355"/>
                <a:gd name="connsiteX6" fmla="*/ 151421 w 209166"/>
                <a:gd name="connsiteY6" fmla="*/ 444540 h 473355"/>
                <a:gd name="connsiteX7" fmla="*/ 158469 w 209166"/>
                <a:gd name="connsiteY7" fmla="*/ 428443 h 473355"/>
                <a:gd name="connsiteX8" fmla="*/ 146658 w 209166"/>
                <a:gd name="connsiteY8" fmla="*/ 376817 h 473355"/>
                <a:gd name="connsiteX9" fmla="*/ 180853 w 209166"/>
                <a:gd name="connsiteY9" fmla="*/ 431110 h 473355"/>
                <a:gd name="connsiteX10" fmla="*/ 190092 w 209166"/>
                <a:gd name="connsiteY10" fmla="*/ 416823 h 473355"/>
                <a:gd name="connsiteX11" fmla="*/ 173518 w 209166"/>
                <a:gd name="connsiteY11" fmla="*/ 367578 h 473355"/>
                <a:gd name="connsiteX12" fmla="*/ 199426 w 209166"/>
                <a:gd name="connsiteY12" fmla="*/ 407012 h 473355"/>
                <a:gd name="connsiteX13" fmla="*/ 200950 w 209166"/>
                <a:gd name="connsiteY13" fmla="*/ 358815 h 473355"/>
                <a:gd name="connsiteX14" fmla="*/ 135609 w 209166"/>
                <a:gd name="connsiteY14" fmla="*/ 77542 h 473355"/>
                <a:gd name="connsiteX15" fmla="*/ 26357 w 209166"/>
                <a:gd name="connsiteY15" fmla="*/ 35918 h 473355"/>
                <a:gd name="connsiteX16" fmla="*/ 9212 w 209166"/>
                <a:gd name="connsiteY16" fmla="*/ 378627 h 4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166" h="473355">
                  <a:moveTo>
                    <a:pt x="9117" y="378723"/>
                  </a:moveTo>
                  <a:cubicBezTo>
                    <a:pt x="9117" y="378723"/>
                    <a:pt x="-1837" y="464257"/>
                    <a:pt x="47503" y="473115"/>
                  </a:cubicBezTo>
                  <a:cubicBezTo>
                    <a:pt x="51789" y="473877"/>
                    <a:pt x="56266" y="472830"/>
                    <a:pt x="59599" y="469972"/>
                  </a:cubicBezTo>
                  <a:cubicBezTo>
                    <a:pt x="68267" y="462638"/>
                    <a:pt x="82745" y="442635"/>
                    <a:pt x="75030" y="393772"/>
                  </a:cubicBezTo>
                  <a:cubicBezTo>
                    <a:pt x="75030" y="393772"/>
                    <a:pt x="74173" y="453684"/>
                    <a:pt x="105224" y="454637"/>
                  </a:cubicBezTo>
                  <a:cubicBezTo>
                    <a:pt x="136276" y="455589"/>
                    <a:pt x="114273" y="387771"/>
                    <a:pt x="114273" y="387771"/>
                  </a:cubicBezTo>
                  <a:cubicBezTo>
                    <a:pt x="114273" y="387771"/>
                    <a:pt x="128751" y="455208"/>
                    <a:pt x="151421" y="444540"/>
                  </a:cubicBezTo>
                  <a:cubicBezTo>
                    <a:pt x="157326" y="441778"/>
                    <a:pt x="159898" y="434825"/>
                    <a:pt x="158469" y="428443"/>
                  </a:cubicBezTo>
                  <a:lnTo>
                    <a:pt x="146658" y="376817"/>
                  </a:lnTo>
                  <a:cubicBezTo>
                    <a:pt x="146658" y="376817"/>
                    <a:pt x="159231" y="435396"/>
                    <a:pt x="180853" y="431110"/>
                  </a:cubicBezTo>
                  <a:cubicBezTo>
                    <a:pt x="187139" y="429872"/>
                    <a:pt x="191045" y="423204"/>
                    <a:pt x="190092" y="416823"/>
                  </a:cubicBezTo>
                  <a:cubicBezTo>
                    <a:pt x="188663" y="407298"/>
                    <a:pt x="187520" y="399582"/>
                    <a:pt x="173518" y="367578"/>
                  </a:cubicBezTo>
                  <a:cubicBezTo>
                    <a:pt x="173518" y="367578"/>
                    <a:pt x="191902" y="409298"/>
                    <a:pt x="199426" y="407012"/>
                  </a:cubicBezTo>
                  <a:cubicBezTo>
                    <a:pt x="206951" y="404726"/>
                    <a:pt x="216190" y="402535"/>
                    <a:pt x="200950" y="358815"/>
                  </a:cubicBezTo>
                  <a:cubicBezTo>
                    <a:pt x="185710" y="315096"/>
                    <a:pt x="132847" y="114880"/>
                    <a:pt x="135609" y="77542"/>
                  </a:cubicBezTo>
                  <a:cubicBezTo>
                    <a:pt x="138371" y="40204"/>
                    <a:pt x="73030" y="-49902"/>
                    <a:pt x="26357" y="35918"/>
                  </a:cubicBezTo>
                  <a:cubicBezTo>
                    <a:pt x="-20315" y="121738"/>
                    <a:pt x="9212" y="378627"/>
                    <a:pt x="9212" y="378627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FE44B451-D149-9DFB-2C69-0FA57AB3F311}"/>
                </a:ext>
              </a:extLst>
            </p:cNvPr>
            <p:cNvSpPr/>
            <p:nvPr/>
          </p:nvSpPr>
          <p:spPr>
            <a:xfrm rot="1540596">
              <a:off x="15364479" y="5469952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0D400C10-0DDF-82BF-0BFB-987A13971611}"/>
                </a:ext>
              </a:extLst>
            </p:cNvPr>
            <p:cNvSpPr/>
            <p:nvPr/>
          </p:nvSpPr>
          <p:spPr>
            <a:xfrm rot="1540596">
              <a:off x="15356391" y="5449568"/>
              <a:ext cx="382848" cy="161614"/>
            </a:xfrm>
            <a:custGeom>
              <a:avLst/>
              <a:gdLst>
                <a:gd name="connsiteX0" fmla="*/ 453222 w 480176"/>
                <a:gd name="connsiteY0" fmla="*/ 101599 h 202699"/>
                <a:gd name="connsiteX1" fmla="*/ 343208 w 480176"/>
                <a:gd name="connsiteY1" fmla="*/ 174370 h 202699"/>
                <a:gd name="connsiteX2" fmla="*/ 280533 w 480176"/>
                <a:gd name="connsiteY2" fmla="*/ 154653 h 202699"/>
                <a:gd name="connsiteX3" fmla="*/ 299202 w 480176"/>
                <a:gd name="connsiteY3" fmla="*/ 87121 h 202699"/>
                <a:gd name="connsiteX4" fmla="*/ 247577 w 480176"/>
                <a:gd name="connsiteY4" fmla="*/ 2539 h 202699"/>
                <a:gd name="connsiteX5" fmla="*/ 185950 w 480176"/>
                <a:gd name="connsiteY5" fmla="*/ 47211 h 202699"/>
                <a:gd name="connsiteX6" fmla="*/ 217287 w 480176"/>
                <a:gd name="connsiteY6" fmla="*/ 137318 h 202699"/>
                <a:gd name="connsiteX7" fmla="*/ 232242 w 480176"/>
                <a:gd name="connsiteY7" fmla="*/ 153701 h 202699"/>
                <a:gd name="connsiteX8" fmla="*/ 156899 w 480176"/>
                <a:gd name="connsiteY8" fmla="*/ 164273 h 202699"/>
                <a:gd name="connsiteX9" fmla="*/ 28121 w 480176"/>
                <a:gd name="connsiteY9" fmla="*/ 53402 h 202699"/>
                <a:gd name="connsiteX10" fmla="*/ 594 w 480176"/>
                <a:gd name="connsiteY10" fmla="*/ 61022 h 202699"/>
                <a:gd name="connsiteX11" fmla="*/ 147183 w 480176"/>
                <a:gd name="connsiteY11" fmla="*/ 191610 h 202699"/>
                <a:gd name="connsiteX12" fmla="*/ 254625 w 480176"/>
                <a:gd name="connsiteY12" fmla="*/ 174560 h 202699"/>
                <a:gd name="connsiteX13" fmla="*/ 256911 w 480176"/>
                <a:gd name="connsiteY13" fmla="*/ 173132 h 202699"/>
                <a:gd name="connsiteX14" fmla="*/ 307584 w 480176"/>
                <a:gd name="connsiteY14" fmla="*/ 196563 h 202699"/>
                <a:gd name="connsiteX15" fmla="*/ 400358 w 480176"/>
                <a:gd name="connsiteY15" fmla="*/ 190943 h 202699"/>
                <a:gd name="connsiteX16" fmla="*/ 477796 w 480176"/>
                <a:gd name="connsiteY16" fmla="*/ 115982 h 202699"/>
                <a:gd name="connsiteX17" fmla="*/ 453126 w 480176"/>
                <a:gd name="connsiteY17" fmla="*/ 101599 h 202699"/>
                <a:gd name="connsiteX18" fmla="*/ 220716 w 480176"/>
                <a:gd name="connsiteY18" fmla="*/ 85502 h 202699"/>
                <a:gd name="connsiteX19" fmla="*/ 224622 w 480176"/>
                <a:gd name="connsiteY19" fmla="*/ 30066 h 202699"/>
                <a:gd name="connsiteX20" fmla="*/ 253959 w 480176"/>
                <a:gd name="connsiteY20" fmla="*/ 40639 h 202699"/>
                <a:gd name="connsiteX21" fmla="*/ 269484 w 480176"/>
                <a:gd name="connsiteY21" fmla="*/ 81501 h 202699"/>
                <a:gd name="connsiteX22" fmla="*/ 269484 w 480176"/>
                <a:gd name="connsiteY22" fmla="*/ 120173 h 202699"/>
                <a:gd name="connsiteX23" fmla="*/ 258054 w 480176"/>
                <a:gd name="connsiteY23" fmla="*/ 137889 h 202699"/>
                <a:gd name="connsiteX24" fmla="*/ 220812 w 480176"/>
                <a:gd name="connsiteY24" fmla="*/ 85406 h 20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0176" h="202699">
                  <a:moveTo>
                    <a:pt x="453222" y="101599"/>
                  </a:moveTo>
                  <a:cubicBezTo>
                    <a:pt x="428171" y="139794"/>
                    <a:pt x="392357" y="176656"/>
                    <a:pt x="343208" y="174370"/>
                  </a:cubicBezTo>
                  <a:cubicBezTo>
                    <a:pt x="321205" y="173322"/>
                    <a:pt x="299679" y="166178"/>
                    <a:pt x="280533" y="154653"/>
                  </a:cubicBezTo>
                  <a:cubicBezTo>
                    <a:pt x="296250" y="136841"/>
                    <a:pt x="302631" y="113600"/>
                    <a:pt x="299202" y="87121"/>
                  </a:cubicBezTo>
                  <a:cubicBezTo>
                    <a:pt x="294916" y="54355"/>
                    <a:pt x="282534" y="13874"/>
                    <a:pt x="247577" y="2539"/>
                  </a:cubicBezTo>
                  <a:cubicBezTo>
                    <a:pt x="215097" y="-8034"/>
                    <a:pt x="189093" y="15874"/>
                    <a:pt x="185950" y="47211"/>
                  </a:cubicBezTo>
                  <a:cubicBezTo>
                    <a:pt x="182712" y="79025"/>
                    <a:pt x="198428" y="112648"/>
                    <a:pt x="217287" y="137318"/>
                  </a:cubicBezTo>
                  <a:cubicBezTo>
                    <a:pt x="221764" y="143223"/>
                    <a:pt x="226908" y="148652"/>
                    <a:pt x="232242" y="153701"/>
                  </a:cubicBezTo>
                  <a:cubicBezTo>
                    <a:pt x="208810" y="163702"/>
                    <a:pt x="182140" y="166940"/>
                    <a:pt x="156899" y="164273"/>
                  </a:cubicBezTo>
                  <a:cubicBezTo>
                    <a:pt x="95463" y="157796"/>
                    <a:pt x="44599" y="112362"/>
                    <a:pt x="28121" y="53402"/>
                  </a:cubicBezTo>
                  <a:cubicBezTo>
                    <a:pt x="23168" y="35686"/>
                    <a:pt x="-4359" y="43211"/>
                    <a:pt x="594" y="61022"/>
                  </a:cubicBezTo>
                  <a:cubicBezTo>
                    <a:pt x="19548" y="128840"/>
                    <a:pt x="77079" y="181609"/>
                    <a:pt x="147183" y="191610"/>
                  </a:cubicBezTo>
                  <a:cubicBezTo>
                    <a:pt x="183759" y="196849"/>
                    <a:pt x="221669" y="191420"/>
                    <a:pt x="254625" y="174560"/>
                  </a:cubicBezTo>
                  <a:cubicBezTo>
                    <a:pt x="255483" y="174179"/>
                    <a:pt x="256149" y="173608"/>
                    <a:pt x="256911" y="173132"/>
                  </a:cubicBezTo>
                  <a:cubicBezTo>
                    <a:pt x="272628" y="183323"/>
                    <a:pt x="290058" y="191134"/>
                    <a:pt x="307584" y="196563"/>
                  </a:cubicBezTo>
                  <a:cubicBezTo>
                    <a:pt x="338541" y="206088"/>
                    <a:pt x="370926" y="204755"/>
                    <a:pt x="400358" y="190943"/>
                  </a:cubicBezTo>
                  <a:cubicBezTo>
                    <a:pt x="433505" y="175418"/>
                    <a:pt x="458175" y="145890"/>
                    <a:pt x="477796" y="115982"/>
                  </a:cubicBezTo>
                  <a:cubicBezTo>
                    <a:pt x="487893" y="100551"/>
                    <a:pt x="463223" y="86264"/>
                    <a:pt x="453126" y="101599"/>
                  </a:cubicBezTo>
                  <a:close/>
                  <a:moveTo>
                    <a:pt x="220716" y="85502"/>
                  </a:moveTo>
                  <a:cubicBezTo>
                    <a:pt x="215097" y="71309"/>
                    <a:pt x="206238" y="39305"/>
                    <a:pt x="224622" y="30066"/>
                  </a:cubicBezTo>
                  <a:cubicBezTo>
                    <a:pt x="235099" y="24827"/>
                    <a:pt x="247386" y="32447"/>
                    <a:pt x="253959" y="40639"/>
                  </a:cubicBezTo>
                  <a:cubicBezTo>
                    <a:pt x="262912" y="51878"/>
                    <a:pt x="266627" y="67690"/>
                    <a:pt x="269484" y="81501"/>
                  </a:cubicBezTo>
                  <a:cubicBezTo>
                    <a:pt x="272056" y="93979"/>
                    <a:pt x="273390" y="107790"/>
                    <a:pt x="269484" y="120173"/>
                  </a:cubicBezTo>
                  <a:cubicBezTo>
                    <a:pt x="267198" y="127316"/>
                    <a:pt x="263103" y="133031"/>
                    <a:pt x="258054" y="137889"/>
                  </a:cubicBezTo>
                  <a:cubicBezTo>
                    <a:pt x="241767" y="123316"/>
                    <a:pt x="228622" y="105314"/>
                    <a:pt x="220812" y="85406"/>
                  </a:cubicBezTo>
                  <a:close/>
                </a:path>
              </a:pathLst>
            </a:custGeom>
            <a:solidFill>
              <a:srgbClr val="5151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50" name="Graphic 29">
              <a:extLst>
                <a:ext uri="{FF2B5EF4-FFF2-40B4-BE49-F238E27FC236}">
                  <a16:creationId xmlns:a16="http://schemas.microsoft.com/office/drawing/2014/main" id="{5AF1CA2F-1E38-8567-4E0C-D603E04D499C}"/>
                </a:ext>
              </a:extLst>
            </p:cNvPr>
            <p:cNvGrpSpPr/>
            <p:nvPr/>
          </p:nvGrpSpPr>
          <p:grpSpPr>
            <a:xfrm rot="455013">
              <a:off x="17664966" y="6457347"/>
              <a:ext cx="174500" cy="384986"/>
              <a:chOff x="7273748" y="6003518"/>
              <a:chExt cx="218861" cy="482857"/>
            </a:xfrm>
          </p:grpSpPr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C370404C-795F-1433-E46E-0A4DF081EFF2}"/>
                  </a:ext>
                </a:extLst>
              </p:cNvPr>
              <p:cNvSpPr/>
              <p:nvPr/>
            </p:nvSpPr>
            <p:spPr>
              <a:xfrm>
                <a:off x="7278664" y="6008212"/>
                <a:ext cx="209166" cy="473355"/>
              </a:xfrm>
              <a:custGeom>
                <a:avLst/>
                <a:gdLst>
                  <a:gd name="connsiteX0" fmla="*/ 9117 w 209166"/>
                  <a:gd name="connsiteY0" fmla="*/ 378723 h 473355"/>
                  <a:gd name="connsiteX1" fmla="*/ 47503 w 209166"/>
                  <a:gd name="connsiteY1" fmla="*/ 473115 h 473355"/>
                  <a:gd name="connsiteX2" fmla="*/ 59600 w 209166"/>
                  <a:gd name="connsiteY2" fmla="*/ 469972 h 473355"/>
                  <a:gd name="connsiteX3" fmla="*/ 75030 w 209166"/>
                  <a:gd name="connsiteY3" fmla="*/ 393772 h 473355"/>
                  <a:gd name="connsiteX4" fmla="*/ 105224 w 209166"/>
                  <a:gd name="connsiteY4" fmla="*/ 454637 h 473355"/>
                  <a:gd name="connsiteX5" fmla="*/ 114273 w 209166"/>
                  <a:gd name="connsiteY5" fmla="*/ 387771 h 473355"/>
                  <a:gd name="connsiteX6" fmla="*/ 151420 w 209166"/>
                  <a:gd name="connsiteY6" fmla="*/ 444540 h 473355"/>
                  <a:gd name="connsiteX7" fmla="*/ 158469 w 209166"/>
                  <a:gd name="connsiteY7" fmla="*/ 428443 h 473355"/>
                  <a:gd name="connsiteX8" fmla="*/ 146658 w 209166"/>
                  <a:gd name="connsiteY8" fmla="*/ 376817 h 473355"/>
                  <a:gd name="connsiteX9" fmla="*/ 180853 w 209166"/>
                  <a:gd name="connsiteY9" fmla="*/ 431110 h 473355"/>
                  <a:gd name="connsiteX10" fmla="*/ 190092 w 209166"/>
                  <a:gd name="connsiteY10" fmla="*/ 416823 h 473355"/>
                  <a:gd name="connsiteX11" fmla="*/ 173519 w 209166"/>
                  <a:gd name="connsiteY11" fmla="*/ 367578 h 473355"/>
                  <a:gd name="connsiteX12" fmla="*/ 199427 w 209166"/>
                  <a:gd name="connsiteY12" fmla="*/ 407012 h 473355"/>
                  <a:gd name="connsiteX13" fmla="*/ 200951 w 209166"/>
                  <a:gd name="connsiteY13" fmla="*/ 358815 h 473355"/>
                  <a:gd name="connsiteX14" fmla="*/ 135609 w 209166"/>
                  <a:gd name="connsiteY14" fmla="*/ 77542 h 473355"/>
                  <a:gd name="connsiteX15" fmla="*/ 26357 w 209166"/>
                  <a:gd name="connsiteY15" fmla="*/ 35918 h 473355"/>
                  <a:gd name="connsiteX16" fmla="*/ 9212 w 209166"/>
                  <a:gd name="connsiteY16" fmla="*/ 378627 h 47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9166" h="473355">
                    <a:moveTo>
                      <a:pt x="9117" y="378723"/>
                    </a:moveTo>
                    <a:cubicBezTo>
                      <a:pt x="9117" y="378723"/>
                      <a:pt x="-1837" y="464257"/>
                      <a:pt x="47503" y="473115"/>
                    </a:cubicBezTo>
                    <a:cubicBezTo>
                      <a:pt x="51789" y="473877"/>
                      <a:pt x="56266" y="472830"/>
                      <a:pt x="59600" y="469972"/>
                    </a:cubicBezTo>
                    <a:cubicBezTo>
                      <a:pt x="68267" y="462638"/>
                      <a:pt x="82745" y="442635"/>
                      <a:pt x="75030" y="393772"/>
                    </a:cubicBezTo>
                    <a:cubicBezTo>
                      <a:pt x="75030" y="393772"/>
                      <a:pt x="74173" y="453684"/>
                      <a:pt x="105224" y="454637"/>
                    </a:cubicBezTo>
                    <a:cubicBezTo>
                      <a:pt x="136276" y="455589"/>
                      <a:pt x="114273" y="387771"/>
                      <a:pt x="114273" y="387771"/>
                    </a:cubicBezTo>
                    <a:cubicBezTo>
                      <a:pt x="114273" y="387771"/>
                      <a:pt x="128751" y="455208"/>
                      <a:pt x="151420" y="444540"/>
                    </a:cubicBezTo>
                    <a:cubicBezTo>
                      <a:pt x="157326" y="441778"/>
                      <a:pt x="159898" y="434825"/>
                      <a:pt x="158469" y="428443"/>
                    </a:cubicBezTo>
                    <a:lnTo>
                      <a:pt x="146658" y="376817"/>
                    </a:lnTo>
                    <a:cubicBezTo>
                      <a:pt x="146658" y="376817"/>
                      <a:pt x="159231" y="435396"/>
                      <a:pt x="180853" y="431110"/>
                    </a:cubicBezTo>
                    <a:cubicBezTo>
                      <a:pt x="187139" y="429872"/>
                      <a:pt x="191044" y="423204"/>
                      <a:pt x="190092" y="416823"/>
                    </a:cubicBezTo>
                    <a:cubicBezTo>
                      <a:pt x="188663" y="407298"/>
                      <a:pt x="187520" y="399582"/>
                      <a:pt x="173519" y="367578"/>
                    </a:cubicBezTo>
                    <a:cubicBezTo>
                      <a:pt x="173519" y="367578"/>
                      <a:pt x="191902" y="409298"/>
                      <a:pt x="199427" y="407012"/>
                    </a:cubicBezTo>
                    <a:cubicBezTo>
                      <a:pt x="206951" y="404726"/>
                      <a:pt x="216191" y="402535"/>
                      <a:pt x="200951" y="358815"/>
                    </a:cubicBezTo>
                    <a:cubicBezTo>
                      <a:pt x="185711" y="315096"/>
                      <a:pt x="132847" y="114880"/>
                      <a:pt x="135609" y="77542"/>
                    </a:cubicBezTo>
                    <a:cubicBezTo>
                      <a:pt x="138371" y="40204"/>
                      <a:pt x="73030" y="-49902"/>
                      <a:pt x="26357" y="35918"/>
                    </a:cubicBezTo>
                    <a:cubicBezTo>
                      <a:pt x="-20315" y="121738"/>
                      <a:pt x="9212" y="378627"/>
                      <a:pt x="9212" y="37862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15D118A4-6010-041C-1E33-C4743A3FBB09}"/>
                  </a:ext>
                </a:extLst>
              </p:cNvPr>
              <p:cNvSpPr/>
              <p:nvPr/>
            </p:nvSpPr>
            <p:spPr>
              <a:xfrm>
                <a:off x="7273748" y="6003518"/>
                <a:ext cx="218861" cy="482857"/>
              </a:xfrm>
              <a:custGeom>
                <a:avLst/>
                <a:gdLst>
                  <a:gd name="connsiteX0" fmla="*/ 55181 w 218861"/>
                  <a:gd name="connsiteY0" fmla="*/ 482762 h 482857"/>
                  <a:gd name="connsiteX1" fmla="*/ 51562 w 218861"/>
                  <a:gd name="connsiteY1" fmla="*/ 482477 h 482857"/>
                  <a:gd name="connsiteX2" fmla="*/ 9270 w 218861"/>
                  <a:gd name="connsiteY2" fmla="*/ 383417 h 482857"/>
                  <a:gd name="connsiteX3" fmla="*/ 27082 w 218861"/>
                  <a:gd name="connsiteY3" fmla="*/ 38421 h 482857"/>
                  <a:gd name="connsiteX4" fmla="*/ 88709 w 218861"/>
                  <a:gd name="connsiteY4" fmla="*/ 1845 h 482857"/>
                  <a:gd name="connsiteX5" fmla="*/ 145287 w 218861"/>
                  <a:gd name="connsiteY5" fmla="*/ 82712 h 482857"/>
                  <a:gd name="connsiteX6" fmla="*/ 210343 w 218861"/>
                  <a:gd name="connsiteY6" fmla="*/ 361985 h 482857"/>
                  <a:gd name="connsiteX7" fmla="*/ 216820 w 218861"/>
                  <a:gd name="connsiteY7" fmla="*/ 408372 h 482857"/>
                  <a:gd name="connsiteX8" fmla="*/ 205962 w 218861"/>
                  <a:gd name="connsiteY8" fmla="*/ 416182 h 482857"/>
                  <a:gd name="connsiteX9" fmla="*/ 198723 w 218861"/>
                  <a:gd name="connsiteY9" fmla="*/ 414754 h 482857"/>
                  <a:gd name="connsiteX10" fmla="*/ 199675 w 218861"/>
                  <a:gd name="connsiteY10" fmla="*/ 420850 h 482857"/>
                  <a:gd name="connsiteX11" fmla="*/ 186626 w 218861"/>
                  <a:gd name="connsiteY11" fmla="*/ 440471 h 482857"/>
                  <a:gd name="connsiteX12" fmla="*/ 168052 w 218861"/>
                  <a:gd name="connsiteY12" fmla="*/ 432565 h 482857"/>
                  <a:gd name="connsiteX13" fmla="*/ 158337 w 218861"/>
                  <a:gd name="connsiteY13" fmla="*/ 453521 h 482857"/>
                  <a:gd name="connsiteX14" fmla="*/ 144335 w 218861"/>
                  <a:gd name="connsiteY14" fmla="*/ 453425 h 482857"/>
                  <a:gd name="connsiteX15" fmla="*/ 131667 w 218861"/>
                  <a:gd name="connsiteY15" fmla="*/ 440281 h 482857"/>
                  <a:gd name="connsiteX16" fmla="*/ 126428 w 218861"/>
                  <a:gd name="connsiteY16" fmla="*/ 456759 h 482857"/>
                  <a:gd name="connsiteX17" fmla="*/ 109950 w 218861"/>
                  <a:gd name="connsiteY17" fmla="*/ 464189 h 482857"/>
                  <a:gd name="connsiteX18" fmla="*/ 84804 w 218861"/>
                  <a:gd name="connsiteY18" fmla="*/ 446472 h 482857"/>
                  <a:gd name="connsiteX19" fmla="*/ 67564 w 218861"/>
                  <a:gd name="connsiteY19" fmla="*/ 478381 h 482857"/>
                  <a:gd name="connsiteX20" fmla="*/ 55086 w 218861"/>
                  <a:gd name="connsiteY20" fmla="*/ 482857 h 482857"/>
                  <a:gd name="connsiteX21" fmla="*/ 76708 w 218861"/>
                  <a:gd name="connsiteY21" fmla="*/ 9560 h 482857"/>
                  <a:gd name="connsiteX22" fmla="*/ 35464 w 218861"/>
                  <a:gd name="connsiteY22" fmla="*/ 42993 h 482857"/>
                  <a:gd name="connsiteX23" fmla="*/ 18795 w 218861"/>
                  <a:gd name="connsiteY23" fmla="*/ 382845 h 482857"/>
                  <a:gd name="connsiteX24" fmla="*/ 18795 w 218861"/>
                  <a:gd name="connsiteY24" fmla="*/ 383417 h 482857"/>
                  <a:gd name="connsiteX25" fmla="*/ 18795 w 218861"/>
                  <a:gd name="connsiteY25" fmla="*/ 383988 h 482857"/>
                  <a:gd name="connsiteX26" fmla="*/ 53276 w 218861"/>
                  <a:gd name="connsiteY26" fmla="*/ 473047 h 482857"/>
                  <a:gd name="connsiteX27" fmla="*/ 61468 w 218861"/>
                  <a:gd name="connsiteY27" fmla="*/ 470951 h 482857"/>
                  <a:gd name="connsiteX28" fmla="*/ 77374 w 218861"/>
                  <a:gd name="connsiteY28" fmla="*/ 423326 h 482857"/>
                  <a:gd name="connsiteX29" fmla="*/ 75088 w 218861"/>
                  <a:gd name="connsiteY29" fmla="*/ 398276 h 482857"/>
                  <a:gd name="connsiteX30" fmla="*/ 84518 w 218861"/>
                  <a:gd name="connsiteY30" fmla="*/ 397609 h 482857"/>
                  <a:gd name="connsiteX31" fmla="*/ 86804 w 218861"/>
                  <a:gd name="connsiteY31" fmla="*/ 421707 h 482857"/>
                  <a:gd name="connsiteX32" fmla="*/ 110140 w 218861"/>
                  <a:gd name="connsiteY32" fmla="*/ 454568 h 482857"/>
                  <a:gd name="connsiteX33" fmla="*/ 118618 w 218861"/>
                  <a:gd name="connsiteY33" fmla="*/ 451044 h 482857"/>
                  <a:gd name="connsiteX34" fmla="*/ 119379 w 218861"/>
                  <a:gd name="connsiteY34" fmla="*/ 412087 h 482857"/>
                  <a:gd name="connsiteX35" fmla="*/ 114427 w 218861"/>
                  <a:gd name="connsiteY35" fmla="*/ 393418 h 482857"/>
                  <a:gd name="connsiteX36" fmla="*/ 123570 w 218861"/>
                  <a:gd name="connsiteY36" fmla="*/ 390941 h 482857"/>
                  <a:gd name="connsiteX37" fmla="*/ 128714 w 218861"/>
                  <a:gd name="connsiteY37" fmla="*/ 409706 h 482857"/>
                  <a:gd name="connsiteX38" fmla="*/ 148526 w 218861"/>
                  <a:gd name="connsiteY38" fmla="*/ 444757 h 482857"/>
                  <a:gd name="connsiteX39" fmla="*/ 154241 w 218861"/>
                  <a:gd name="connsiteY39" fmla="*/ 444757 h 482857"/>
                  <a:gd name="connsiteX40" fmla="*/ 158623 w 218861"/>
                  <a:gd name="connsiteY40" fmla="*/ 434089 h 482857"/>
                  <a:gd name="connsiteX41" fmla="*/ 147478 w 218861"/>
                  <a:gd name="connsiteY41" fmla="*/ 385417 h 482857"/>
                  <a:gd name="connsiteX42" fmla="*/ 146812 w 218861"/>
                  <a:gd name="connsiteY42" fmla="*/ 382464 h 482857"/>
                  <a:gd name="connsiteX43" fmla="*/ 156146 w 218861"/>
                  <a:gd name="connsiteY43" fmla="*/ 380369 h 482857"/>
                  <a:gd name="connsiteX44" fmla="*/ 156813 w 218861"/>
                  <a:gd name="connsiteY44" fmla="*/ 383417 h 482857"/>
                  <a:gd name="connsiteX45" fmla="*/ 184721 w 218861"/>
                  <a:gd name="connsiteY45" fmla="*/ 430946 h 482857"/>
                  <a:gd name="connsiteX46" fmla="*/ 190150 w 218861"/>
                  <a:gd name="connsiteY46" fmla="*/ 421993 h 482857"/>
                  <a:gd name="connsiteX47" fmla="*/ 173958 w 218861"/>
                  <a:gd name="connsiteY47" fmla="*/ 373987 h 482857"/>
                  <a:gd name="connsiteX48" fmla="*/ 173958 w 218861"/>
                  <a:gd name="connsiteY48" fmla="*/ 373987 h 482857"/>
                  <a:gd name="connsiteX49" fmla="*/ 173958 w 218861"/>
                  <a:gd name="connsiteY49" fmla="*/ 373987 h 482857"/>
                  <a:gd name="connsiteX50" fmla="*/ 182721 w 218861"/>
                  <a:gd name="connsiteY50" fmla="*/ 370177 h 482857"/>
                  <a:gd name="connsiteX51" fmla="*/ 182721 w 218861"/>
                  <a:gd name="connsiteY51" fmla="*/ 370177 h 482857"/>
                  <a:gd name="connsiteX52" fmla="*/ 182721 w 218861"/>
                  <a:gd name="connsiteY52" fmla="*/ 370177 h 482857"/>
                  <a:gd name="connsiteX53" fmla="*/ 182721 w 218861"/>
                  <a:gd name="connsiteY53" fmla="*/ 370177 h 482857"/>
                  <a:gd name="connsiteX54" fmla="*/ 203866 w 218861"/>
                  <a:gd name="connsiteY54" fmla="*/ 406753 h 482857"/>
                  <a:gd name="connsiteX55" fmla="*/ 208343 w 218861"/>
                  <a:gd name="connsiteY55" fmla="*/ 403990 h 482857"/>
                  <a:gd name="connsiteX56" fmla="*/ 201295 w 218861"/>
                  <a:gd name="connsiteY56" fmla="*/ 365033 h 482857"/>
                  <a:gd name="connsiteX57" fmla="*/ 135762 w 218861"/>
                  <a:gd name="connsiteY57" fmla="*/ 81855 h 482857"/>
                  <a:gd name="connsiteX58" fmla="*/ 85947 w 218861"/>
                  <a:gd name="connsiteY58" fmla="*/ 10894 h 482857"/>
                  <a:gd name="connsiteX59" fmla="*/ 76612 w 218861"/>
                  <a:gd name="connsiteY59" fmla="*/ 9465 h 48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18861" h="482857">
                    <a:moveTo>
                      <a:pt x="55181" y="482762"/>
                    </a:moveTo>
                    <a:cubicBezTo>
                      <a:pt x="54038" y="482762"/>
                      <a:pt x="52800" y="482667"/>
                      <a:pt x="51562" y="482477"/>
                    </a:cubicBezTo>
                    <a:cubicBezTo>
                      <a:pt x="31" y="473237"/>
                      <a:pt x="8223" y="391798"/>
                      <a:pt x="9270" y="383417"/>
                    </a:cubicBezTo>
                    <a:cubicBezTo>
                      <a:pt x="7366" y="366652"/>
                      <a:pt x="-19114" y="123479"/>
                      <a:pt x="27082" y="38421"/>
                    </a:cubicBezTo>
                    <a:cubicBezTo>
                      <a:pt x="48323" y="-632"/>
                      <a:pt x="72326" y="-3013"/>
                      <a:pt x="88709" y="1845"/>
                    </a:cubicBezTo>
                    <a:cubicBezTo>
                      <a:pt x="121951" y="11656"/>
                      <a:pt x="147097" y="58423"/>
                      <a:pt x="145287" y="82712"/>
                    </a:cubicBezTo>
                    <a:cubicBezTo>
                      <a:pt x="142525" y="119479"/>
                      <a:pt x="195770" y="320361"/>
                      <a:pt x="210343" y="361985"/>
                    </a:cubicBezTo>
                    <a:cubicBezTo>
                      <a:pt x="221202" y="393132"/>
                      <a:pt x="219583" y="403133"/>
                      <a:pt x="216820" y="408372"/>
                    </a:cubicBezTo>
                    <a:cubicBezTo>
                      <a:pt x="214058" y="413706"/>
                      <a:pt x="209200" y="415230"/>
                      <a:pt x="205962" y="416182"/>
                    </a:cubicBezTo>
                    <a:cubicBezTo>
                      <a:pt x="204533" y="416564"/>
                      <a:pt x="202247" y="417326"/>
                      <a:pt x="198723" y="414754"/>
                    </a:cubicBezTo>
                    <a:cubicBezTo>
                      <a:pt x="199104" y="416849"/>
                      <a:pt x="199390" y="418754"/>
                      <a:pt x="199675" y="420850"/>
                    </a:cubicBezTo>
                    <a:cubicBezTo>
                      <a:pt x="201009" y="429994"/>
                      <a:pt x="195199" y="438757"/>
                      <a:pt x="186626" y="440471"/>
                    </a:cubicBezTo>
                    <a:cubicBezTo>
                      <a:pt x="179482" y="441900"/>
                      <a:pt x="173291" y="438471"/>
                      <a:pt x="168052" y="432565"/>
                    </a:cubicBezTo>
                    <a:cubicBezTo>
                      <a:pt x="169862" y="441233"/>
                      <a:pt x="165766" y="449996"/>
                      <a:pt x="158337" y="453521"/>
                    </a:cubicBezTo>
                    <a:cubicBezTo>
                      <a:pt x="153765" y="455711"/>
                      <a:pt x="148907" y="455616"/>
                      <a:pt x="144335" y="453425"/>
                    </a:cubicBezTo>
                    <a:cubicBezTo>
                      <a:pt x="139573" y="451044"/>
                      <a:pt x="135286" y="446186"/>
                      <a:pt x="131667" y="440281"/>
                    </a:cubicBezTo>
                    <a:cubicBezTo>
                      <a:pt x="131095" y="446663"/>
                      <a:pt x="129571" y="452473"/>
                      <a:pt x="126428" y="456759"/>
                    </a:cubicBezTo>
                    <a:cubicBezTo>
                      <a:pt x="122618" y="461807"/>
                      <a:pt x="116998" y="464379"/>
                      <a:pt x="109950" y="464189"/>
                    </a:cubicBezTo>
                    <a:cubicBezTo>
                      <a:pt x="97853" y="463807"/>
                      <a:pt x="89947" y="456283"/>
                      <a:pt x="84804" y="446472"/>
                    </a:cubicBezTo>
                    <a:cubicBezTo>
                      <a:pt x="81184" y="463903"/>
                      <a:pt x="73374" y="473523"/>
                      <a:pt x="67564" y="478381"/>
                    </a:cubicBezTo>
                    <a:cubicBezTo>
                      <a:pt x="64135" y="481334"/>
                      <a:pt x="59658" y="482857"/>
                      <a:pt x="55086" y="482857"/>
                    </a:cubicBezTo>
                    <a:close/>
                    <a:moveTo>
                      <a:pt x="76708" y="9560"/>
                    </a:moveTo>
                    <a:cubicBezTo>
                      <a:pt x="57943" y="9560"/>
                      <a:pt x="44132" y="26991"/>
                      <a:pt x="35464" y="42993"/>
                    </a:cubicBezTo>
                    <a:cubicBezTo>
                      <a:pt x="-9970" y="126527"/>
                      <a:pt x="18510" y="380273"/>
                      <a:pt x="18795" y="382845"/>
                    </a:cubicBezTo>
                    <a:lnTo>
                      <a:pt x="18795" y="383417"/>
                    </a:lnTo>
                    <a:cubicBezTo>
                      <a:pt x="18795" y="383417"/>
                      <a:pt x="18795" y="383988"/>
                      <a:pt x="18795" y="383988"/>
                    </a:cubicBezTo>
                    <a:cubicBezTo>
                      <a:pt x="18700" y="384750"/>
                      <a:pt x="8985" y="465141"/>
                      <a:pt x="53276" y="473047"/>
                    </a:cubicBezTo>
                    <a:cubicBezTo>
                      <a:pt x="56229" y="473618"/>
                      <a:pt x="59277" y="472856"/>
                      <a:pt x="61468" y="470951"/>
                    </a:cubicBezTo>
                    <a:cubicBezTo>
                      <a:pt x="68135" y="465331"/>
                      <a:pt x="77660" y="452187"/>
                      <a:pt x="77374" y="423326"/>
                    </a:cubicBezTo>
                    <a:cubicBezTo>
                      <a:pt x="74993" y="410468"/>
                      <a:pt x="75088" y="399323"/>
                      <a:pt x="75088" y="398276"/>
                    </a:cubicBezTo>
                    <a:lnTo>
                      <a:pt x="84518" y="397609"/>
                    </a:lnTo>
                    <a:cubicBezTo>
                      <a:pt x="85947" y="406467"/>
                      <a:pt x="86614" y="414468"/>
                      <a:pt x="86804" y="421707"/>
                    </a:cubicBezTo>
                    <a:cubicBezTo>
                      <a:pt x="89566" y="436947"/>
                      <a:pt x="95948" y="454092"/>
                      <a:pt x="110140" y="454568"/>
                    </a:cubicBezTo>
                    <a:cubicBezTo>
                      <a:pt x="115093" y="454664"/>
                      <a:pt x="117475" y="452568"/>
                      <a:pt x="118618" y="451044"/>
                    </a:cubicBezTo>
                    <a:cubicBezTo>
                      <a:pt x="124237" y="443519"/>
                      <a:pt x="122428" y="426374"/>
                      <a:pt x="119379" y="412087"/>
                    </a:cubicBezTo>
                    <a:cubicBezTo>
                      <a:pt x="116522" y="402943"/>
                      <a:pt x="114808" y="395418"/>
                      <a:pt x="114427" y="393418"/>
                    </a:cubicBezTo>
                    <a:lnTo>
                      <a:pt x="123570" y="390941"/>
                    </a:lnTo>
                    <a:cubicBezTo>
                      <a:pt x="124237" y="392846"/>
                      <a:pt x="126619" y="400276"/>
                      <a:pt x="128714" y="409706"/>
                    </a:cubicBezTo>
                    <a:cubicBezTo>
                      <a:pt x="133667" y="425041"/>
                      <a:pt x="140906" y="441043"/>
                      <a:pt x="148526" y="444757"/>
                    </a:cubicBezTo>
                    <a:cubicBezTo>
                      <a:pt x="150526" y="445710"/>
                      <a:pt x="152241" y="445710"/>
                      <a:pt x="154241" y="444757"/>
                    </a:cubicBezTo>
                    <a:cubicBezTo>
                      <a:pt x="157766" y="443138"/>
                      <a:pt x="159670" y="438471"/>
                      <a:pt x="158623" y="434089"/>
                    </a:cubicBezTo>
                    <a:lnTo>
                      <a:pt x="147478" y="385417"/>
                    </a:lnTo>
                    <a:cubicBezTo>
                      <a:pt x="147193" y="384083"/>
                      <a:pt x="146907" y="383035"/>
                      <a:pt x="146812" y="382464"/>
                    </a:cubicBezTo>
                    <a:lnTo>
                      <a:pt x="156146" y="380369"/>
                    </a:lnTo>
                    <a:lnTo>
                      <a:pt x="156813" y="383417"/>
                    </a:lnTo>
                    <a:cubicBezTo>
                      <a:pt x="161194" y="401705"/>
                      <a:pt x="172624" y="433137"/>
                      <a:pt x="184721" y="430946"/>
                    </a:cubicBezTo>
                    <a:cubicBezTo>
                      <a:pt x="188626" y="430184"/>
                      <a:pt x="190722" y="425707"/>
                      <a:pt x="190150" y="421993"/>
                    </a:cubicBezTo>
                    <a:cubicBezTo>
                      <a:pt x="188817" y="412753"/>
                      <a:pt x="187769" y="405514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cubicBezTo>
                      <a:pt x="173958" y="373987"/>
                      <a:pt x="173958" y="373987"/>
                      <a:pt x="173958" y="37398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lnTo>
                      <a:pt x="182721" y="370177"/>
                    </a:lnTo>
                    <a:cubicBezTo>
                      <a:pt x="182721" y="370177"/>
                      <a:pt x="182721" y="370177"/>
                      <a:pt x="182721" y="370177"/>
                    </a:cubicBezTo>
                    <a:cubicBezTo>
                      <a:pt x="190531" y="387798"/>
                      <a:pt x="199961" y="403990"/>
                      <a:pt x="203866" y="406753"/>
                    </a:cubicBezTo>
                    <a:cubicBezTo>
                      <a:pt x="206438" y="405991"/>
                      <a:pt x="207581" y="405419"/>
                      <a:pt x="208343" y="403990"/>
                    </a:cubicBezTo>
                    <a:cubicBezTo>
                      <a:pt x="210153" y="400466"/>
                      <a:pt x="210343" y="390846"/>
                      <a:pt x="201295" y="365033"/>
                    </a:cubicBezTo>
                    <a:cubicBezTo>
                      <a:pt x="186150" y="321790"/>
                      <a:pt x="132810" y="120622"/>
                      <a:pt x="135762" y="81855"/>
                    </a:cubicBezTo>
                    <a:cubicBezTo>
                      <a:pt x="137287" y="61090"/>
                      <a:pt x="113760" y="19085"/>
                      <a:pt x="85947" y="10894"/>
                    </a:cubicBezTo>
                    <a:cubicBezTo>
                      <a:pt x="82708" y="9941"/>
                      <a:pt x="79660" y="9465"/>
                      <a:pt x="76612" y="9465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868F7C-B5D5-29BF-0681-D02FE367D721}"/>
              </a:ext>
            </a:extLst>
          </p:cNvPr>
          <p:cNvSpPr txBox="1"/>
          <p:nvPr/>
        </p:nvSpPr>
        <p:spPr>
          <a:xfrm>
            <a:off x="2733652" y="83947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Adam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DD45-BF54-1456-10C7-4DC5813DFE91}"/>
              </a:ext>
            </a:extLst>
          </p:cNvPr>
          <p:cNvSpPr txBox="1"/>
          <p:nvPr/>
        </p:nvSpPr>
        <p:spPr>
          <a:xfrm>
            <a:off x="10331689" y="851078"/>
            <a:ext cx="10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Nicholas</a:t>
            </a:r>
            <a:endParaRPr lang="en-IN" sz="14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9DBB6-1A11-7B5D-AB48-99D3628C5D57}"/>
              </a:ext>
            </a:extLst>
          </p:cNvPr>
          <p:cNvSpPr txBox="1"/>
          <p:nvPr/>
        </p:nvSpPr>
        <p:spPr>
          <a:xfrm>
            <a:off x="8727305" y="83309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i="1" dirty="0">
                <a:solidFill>
                  <a:srgbClr val="122659"/>
                </a:solidFill>
                <a:latin typeface="Dreaming Outloud Pro" panose="03050502040302030504" pitchFamily="66" charset="0"/>
                <a:ea typeface="Open Sans" panose="020B0606030504020204" pitchFamily="34" charset="0"/>
                <a:cs typeface="Dreaming Outloud Pro" panose="03050502040302030504" pitchFamily="66" charset="0"/>
              </a:rPr>
              <a:t>James</a:t>
            </a:r>
            <a:endParaRPr lang="en-IN" sz="1600" b="1" i="1" dirty="0">
              <a:solidFill>
                <a:srgbClr val="122659"/>
              </a:solidFill>
              <a:latin typeface="Dreaming Outloud Pro" panose="03050502040302030504" pitchFamily="66" charset="0"/>
              <a:ea typeface="Open Sans" panose="020B0606030504020204" pitchFamily="34" charset="0"/>
              <a:cs typeface="Dreaming Outloud Pro" panose="03050502040302030504" pitchFamily="66" charset="0"/>
            </a:endParaRPr>
          </a:p>
        </p:txBody>
      </p:sp>
      <p:sp>
        <p:nvSpPr>
          <p:cNvPr id="5" name="AutoShape 2" descr="IMG_9697">
            <a:extLst>
              <a:ext uri="{FF2B5EF4-FFF2-40B4-BE49-F238E27FC236}">
                <a16:creationId xmlns:a16="http://schemas.microsoft.com/office/drawing/2014/main" id="{59DF9BA1-AEC7-64AD-0C49-35349FCA59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70140" y="2246889"/>
            <a:ext cx="872798" cy="8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8C08B-7F3D-2DEA-C0CC-51D1F9E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30" y="1425013"/>
            <a:ext cx="1541445" cy="2039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CECA6-827C-0613-57A7-45459F257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50" y="1450256"/>
            <a:ext cx="1561811" cy="2082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48DF1-B8C9-76A4-056D-A6F82D0C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07" y="1409309"/>
            <a:ext cx="1824597" cy="2200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409A-7576-0DFF-695F-15A2D0F4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9" y="1346628"/>
            <a:ext cx="1147158" cy="22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3A009763-B9AA-416B-2C6F-F80550560933}"/>
              </a:ext>
            </a:extLst>
          </p:cNvPr>
          <p:cNvSpPr txBox="1"/>
          <p:nvPr/>
        </p:nvSpPr>
        <p:spPr>
          <a:xfrm>
            <a:off x="3951828" y="76577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Developments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2625624-064C-3F05-C021-6385C26E7CAE}"/>
              </a:ext>
            </a:extLst>
          </p:cNvPr>
          <p:cNvGrpSpPr/>
          <p:nvPr/>
        </p:nvGrpSpPr>
        <p:grpSpPr>
          <a:xfrm rot="224780" flipH="1">
            <a:off x="4401304" y="3437694"/>
            <a:ext cx="3443443" cy="1716622"/>
            <a:chOff x="4790628" y="2661422"/>
            <a:chExt cx="2614372" cy="130331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ABB9AC-E4C9-DF85-307A-15A97D0EA5B6}"/>
                </a:ext>
              </a:extLst>
            </p:cNvPr>
            <p:cNvSpPr/>
            <p:nvPr/>
          </p:nvSpPr>
          <p:spPr>
            <a:xfrm>
              <a:off x="4790628" y="2700177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212669-7184-6B52-DBA9-2A252809EE0F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E907D0-76B3-A058-33CC-F9BF414BABF0}"/>
              </a:ext>
            </a:extLst>
          </p:cNvPr>
          <p:cNvGrpSpPr/>
          <p:nvPr/>
        </p:nvGrpSpPr>
        <p:grpSpPr>
          <a:xfrm>
            <a:off x="5025481" y="2080000"/>
            <a:ext cx="1233716" cy="2227130"/>
            <a:chOff x="5025481" y="2080000"/>
            <a:chExt cx="1233716" cy="2227130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23E78513-C53C-6D3E-811D-823CC3C2FA9F}"/>
                </a:ext>
              </a:extLst>
            </p:cNvPr>
            <p:cNvGrpSpPr/>
            <p:nvPr/>
          </p:nvGrpSpPr>
          <p:grpSpPr>
            <a:xfrm rot="21115748">
              <a:off x="5594298" y="2792375"/>
              <a:ext cx="664899" cy="654150"/>
              <a:chOff x="5366306" y="2884630"/>
              <a:chExt cx="861910" cy="84797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27A72E-303A-DFB8-4327-4F06D0CEEEB0}"/>
                  </a:ext>
                </a:extLst>
              </p:cNvPr>
              <p:cNvSpPr/>
              <p:nvPr/>
            </p:nvSpPr>
            <p:spPr>
              <a:xfrm>
                <a:off x="5383608" y="2884630"/>
                <a:ext cx="844608" cy="828756"/>
              </a:xfrm>
              <a:custGeom>
                <a:avLst/>
                <a:gdLst>
                  <a:gd name="connsiteX0" fmla="*/ 798129 w 844607"/>
                  <a:gd name="connsiteY0" fmla="*/ 698417 h 828755"/>
                  <a:gd name="connsiteX1" fmla="*/ 790319 w 844607"/>
                  <a:gd name="connsiteY1" fmla="*/ 697941 h 828755"/>
                  <a:gd name="connsiteX2" fmla="*/ 802320 w 844607"/>
                  <a:gd name="connsiteY2" fmla="*/ 702894 h 828755"/>
                  <a:gd name="connsiteX3" fmla="*/ 814512 w 844607"/>
                  <a:gd name="connsiteY3" fmla="*/ 708800 h 828755"/>
                  <a:gd name="connsiteX4" fmla="*/ 834324 w 844607"/>
                  <a:gd name="connsiteY4" fmla="*/ 722039 h 828755"/>
                  <a:gd name="connsiteX5" fmla="*/ 834039 w 844607"/>
                  <a:gd name="connsiteY5" fmla="*/ 742423 h 828755"/>
                  <a:gd name="connsiteX6" fmla="*/ 813369 w 844607"/>
                  <a:gd name="connsiteY6" fmla="*/ 745852 h 828755"/>
                  <a:gd name="connsiteX7" fmla="*/ 774317 w 844607"/>
                  <a:gd name="connsiteY7" fmla="*/ 737946 h 828755"/>
                  <a:gd name="connsiteX8" fmla="*/ 805083 w 844607"/>
                  <a:gd name="connsiteY8" fmla="*/ 786333 h 828755"/>
                  <a:gd name="connsiteX9" fmla="*/ 736503 w 844607"/>
                  <a:gd name="connsiteY9" fmla="*/ 779189 h 828755"/>
                  <a:gd name="connsiteX10" fmla="*/ 751647 w 844607"/>
                  <a:gd name="connsiteY10" fmla="*/ 793096 h 828755"/>
                  <a:gd name="connsiteX11" fmla="*/ 761744 w 844607"/>
                  <a:gd name="connsiteY11" fmla="*/ 813098 h 828755"/>
                  <a:gd name="connsiteX12" fmla="*/ 754124 w 844607"/>
                  <a:gd name="connsiteY12" fmla="*/ 827005 h 828755"/>
                  <a:gd name="connsiteX13" fmla="*/ 742408 w 844607"/>
                  <a:gd name="connsiteY13" fmla="*/ 828338 h 828755"/>
                  <a:gd name="connsiteX14" fmla="*/ 708690 w 844607"/>
                  <a:gd name="connsiteY14" fmla="*/ 812432 h 828755"/>
                  <a:gd name="connsiteX15" fmla="*/ 628013 w 844607"/>
                  <a:gd name="connsiteY15" fmla="*/ 769283 h 828755"/>
                  <a:gd name="connsiteX16" fmla="*/ 534192 w 844607"/>
                  <a:gd name="connsiteY16" fmla="*/ 739089 h 828755"/>
                  <a:gd name="connsiteX17" fmla="*/ 36796 w 844607"/>
                  <a:gd name="connsiteY17" fmla="*/ 526967 h 828755"/>
                  <a:gd name="connsiteX18" fmla="*/ 111567 w 844607"/>
                  <a:gd name="connsiteY18" fmla="*/ 46812 h 828755"/>
                  <a:gd name="connsiteX19" fmla="*/ 251775 w 844607"/>
                  <a:gd name="connsiteY19" fmla="*/ 10903 h 828755"/>
                  <a:gd name="connsiteX20" fmla="*/ 310449 w 844607"/>
                  <a:gd name="connsiteY20" fmla="*/ 114535 h 828755"/>
                  <a:gd name="connsiteX21" fmla="*/ 330452 w 844607"/>
                  <a:gd name="connsiteY21" fmla="*/ 405619 h 828755"/>
                  <a:gd name="connsiteX22" fmla="*/ 584007 w 844607"/>
                  <a:gd name="connsiteY22" fmla="*/ 552780 h 828755"/>
                  <a:gd name="connsiteX23" fmla="*/ 642110 w 844607"/>
                  <a:gd name="connsiteY23" fmla="*/ 571259 h 828755"/>
                  <a:gd name="connsiteX24" fmla="*/ 722120 w 844607"/>
                  <a:gd name="connsiteY24" fmla="*/ 554494 h 828755"/>
                  <a:gd name="connsiteX25" fmla="*/ 739836 w 844607"/>
                  <a:gd name="connsiteY25" fmla="*/ 553256 h 828755"/>
                  <a:gd name="connsiteX26" fmla="*/ 753648 w 844607"/>
                  <a:gd name="connsiteY26" fmla="*/ 563258 h 828755"/>
                  <a:gd name="connsiteX27" fmla="*/ 747647 w 844607"/>
                  <a:gd name="connsiteY27" fmla="*/ 582308 h 828755"/>
                  <a:gd name="connsiteX28" fmla="*/ 730216 w 844607"/>
                  <a:gd name="connsiteY28" fmla="*/ 594214 h 828755"/>
                  <a:gd name="connsiteX29" fmla="*/ 722025 w 844607"/>
                  <a:gd name="connsiteY29" fmla="*/ 603167 h 828755"/>
                  <a:gd name="connsiteX30" fmla="*/ 729359 w 844607"/>
                  <a:gd name="connsiteY30" fmla="*/ 620598 h 828755"/>
                  <a:gd name="connsiteX31" fmla="*/ 777555 w 844607"/>
                  <a:gd name="connsiteY31" fmla="*/ 641363 h 828755"/>
                  <a:gd name="connsiteX32" fmla="*/ 830895 w 844607"/>
                  <a:gd name="connsiteY32" fmla="*/ 671271 h 828755"/>
                  <a:gd name="connsiteX33" fmla="*/ 844326 w 844607"/>
                  <a:gd name="connsiteY33" fmla="*/ 687464 h 828755"/>
                  <a:gd name="connsiteX34" fmla="*/ 841754 w 844607"/>
                  <a:gd name="connsiteY34" fmla="*/ 697655 h 828755"/>
                  <a:gd name="connsiteX35" fmla="*/ 828228 w 844607"/>
                  <a:gd name="connsiteY35" fmla="*/ 701846 h 828755"/>
                  <a:gd name="connsiteX36" fmla="*/ 811464 w 844607"/>
                  <a:gd name="connsiteY36" fmla="*/ 700418 h 828755"/>
                  <a:gd name="connsiteX37" fmla="*/ 798225 w 844607"/>
                  <a:gd name="connsiteY37" fmla="*/ 698513 h 828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44607" h="828755">
                    <a:moveTo>
                      <a:pt x="798129" y="698417"/>
                    </a:moveTo>
                    <a:cubicBezTo>
                      <a:pt x="795558" y="698132"/>
                      <a:pt x="792986" y="697941"/>
                      <a:pt x="790319" y="697941"/>
                    </a:cubicBezTo>
                    <a:cubicBezTo>
                      <a:pt x="793843" y="697941"/>
                      <a:pt x="799082" y="701465"/>
                      <a:pt x="802320" y="702894"/>
                    </a:cubicBezTo>
                    <a:cubicBezTo>
                      <a:pt x="806416" y="704704"/>
                      <a:pt x="810512" y="706704"/>
                      <a:pt x="814512" y="708800"/>
                    </a:cubicBezTo>
                    <a:cubicBezTo>
                      <a:pt x="821751" y="712610"/>
                      <a:pt x="829371" y="714991"/>
                      <a:pt x="834324" y="722039"/>
                    </a:cubicBezTo>
                    <a:cubicBezTo>
                      <a:pt x="838611" y="728135"/>
                      <a:pt x="839373" y="737184"/>
                      <a:pt x="834039" y="742423"/>
                    </a:cubicBezTo>
                    <a:cubicBezTo>
                      <a:pt x="828895" y="747566"/>
                      <a:pt x="820513" y="746995"/>
                      <a:pt x="813369" y="745852"/>
                    </a:cubicBezTo>
                    <a:cubicBezTo>
                      <a:pt x="800225" y="743852"/>
                      <a:pt x="787271" y="741185"/>
                      <a:pt x="774317" y="737946"/>
                    </a:cubicBezTo>
                    <a:cubicBezTo>
                      <a:pt x="786509" y="745471"/>
                      <a:pt x="829467" y="771474"/>
                      <a:pt x="805083" y="786333"/>
                    </a:cubicBezTo>
                    <a:cubicBezTo>
                      <a:pt x="790319" y="795286"/>
                      <a:pt x="751933" y="782999"/>
                      <a:pt x="736503" y="779189"/>
                    </a:cubicBezTo>
                    <a:cubicBezTo>
                      <a:pt x="742408" y="780618"/>
                      <a:pt x="748028" y="788714"/>
                      <a:pt x="751647" y="793096"/>
                    </a:cubicBezTo>
                    <a:cubicBezTo>
                      <a:pt x="756410" y="798906"/>
                      <a:pt x="761839" y="805097"/>
                      <a:pt x="761744" y="813098"/>
                    </a:cubicBezTo>
                    <a:cubicBezTo>
                      <a:pt x="761744" y="818623"/>
                      <a:pt x="758982" y="824338"/>
                      <a:pt x="754124" y="827005"/>
                    </a:cubicBezTo>
                    <a:cubicBezTo>
                      <a:pt x="750600" y="828910"/>
                      <a:pt x="746313" y="829100"/>
                      <a:pt x="742408" y="828338"/>
                    </a:cubicBezTo>
                    <a:cubicBezTo>
                      <a:pt x="730026" y="825862"/>
                      <a:pt x="719739" y="818242"/>
                      <a:pt x="708690" y="812432"/>
                    </a:cubicBezTo>
                    <a:cubicBezTo>
                      <a:pt x="681639" y="798239"/>
                      <a:pt x="654778" y="783857"/>
                      <a:pt x="628013" y="769283"/>
                    </a:cubicBezTo>
                    <a:cubicBezTo>
                      <a:pt x="592961" y="750138"/>
                      <a:pt x="576197" y="734993"/>
                      <a:pt x="534192" y="739089"/>
                    </a:cubicBezTo>
                    <a:cubicBezTo>
                      <a:pt x="363694" y="755758"/>
                      <a:pt x="113091" y="701656"/>
                      <a:pt x="36796" y="526967"/>
                    </a:cubicBezTo>
                    <a:cubicBezTo>
                      <a:pt x="-31498" y="370567"/>
                      <a:pt x="-3685" y="174066"/>
                      <a:pt x="111567" y="46812"/>
                    </a:cubicBezTo>
                    <a:cubicBezTo>
                      <a:pt x="142238" y="12903"/>
                      <a:pt x="215295" y="-16720"/>
                      <a:pt x="251775" y="10903"/>
                    </a:cubicBezTo>
                    <a:cubicBezTo>
                      <a:pt x="283970" y="35287"/>
                      <a:pt x="299686" y="75578"/>
                      <a:pt x="310449" y="114535"/>
                    </a:cubicBezTo>
                    <a:cubicBezTo>
                      <a:pt x="336643" y="208927"/>
                      <a:pt x="343501" y="308559"/>
                      <a:pt x="330452" y="405619"/>
                    </a:cubicBezTo>
                    <a:cubicBezTo>
                      <a:pt x="420558" y="428002"/>
                      <a:pt x="507045" y="500869"/>
                      <a:pt x="584007" y="552780"/>
                    </a:cubicBezTo>
                    <a:cubicBezTo>
                      <a:pt x="602962" y="565544"/>
                      <a:pt x="619536" y="576307"/>
                      <a:pt x="642110" y="571259"/>
                    </a:cubicBezTo>
                    <a:cubicBezTo>
                      <a:pt x="668685" y="565353"/>
                      <a:pt x="695355" y="559638"/>
                      <a:pt x="722120" y="554494"/>
                    </a:cubicBezTo>
                    <a:cubicBezTo>
                      <a:pt x="727930" y="553352"/>
                      <a:pt x="733931" y="552304"/>
                      <a:pt x="739836" y="553256"/>
                    </a:cubicBezTo>
                    <a:cubicBezTo>
                      <a:pt x="745742" y="554209"/>
                      <a:pt x="751552" y="557733"/>
                      <a:pt x="753648" y="563258"/>
                    </a:cubicBezTo>
                    <a:cubicBezTo>
                      <a:pt x="756124" y="569830"/>
                      <a:pt x="752695" y="577355"/>
                      <a:pt x="747647" y="582308"/>
                    </a:cubicBezTo>
                    <a:cubicBezTo>
                      <a:pt x="742599" y="587261"/>
                      <a:pt x="736122" y="590309"/>
                      <a:pt x="730216" y="594214"/>
                    </a:cubicBezTo>
                    <a:cubicBezTo>
                      <a:pt x="726787" y="596500"/>
                      <a:pt x="723358" y="599357"/>
                      <a:pt x="722025" y="603167"/>
                    </a:cubicBezTo>
                    <a:cubicBezTo>
                      <a:pt x="719739" y="609549"/>
                      <a:pt x="723644" y="616883"/>
                      <a:pt x="729359" y="620598"/>
                    </a:cubicBezTo>
                    <a:cubicBezTo>
                      <a:pt x="743456" y="629837"/>
                      <a:pt x="762220" y="634028"/>
                      <a:pt x="777555" y="641363"/>
                    </a:cubicBezTo>
                    <a:cubicBezTo>
                      <a:pt x="795939" y="650126"/>
                      <a:pt x="813750" y="660127"/>
                      <a:pt x="830895" y="671271"/>
                    </a:cubicBezTo>
                    <a:cubicBezTo>
                      <a:pt x="836515" y="674890"/>
                      <a:pt x="842802" y="680606"/>
                      <a:pt x="844326" y="687464"/>
                    </a:cubicBezTo>
                    <a:cubicBezTo>
                      <a:pt x="845088" y="691083"/>
                      <a:pt x="844326" y="694988"/>
                      <a:pt x="841754" y="697655"/>
                    </a:cubicBezTo>
                    <a:cubicBezTo>
                      <a:pt x="838420" y="701180"/>
                      <a:pt x="833086" y="701751"/>
                      <a:pt x="828228" y="701846"/>
                    </a:cubicBezTo>
                    <a:cubicBezTo>
                      <a:pt x="822609" y="701846"/>
                      <a:pt x="816989" y="701370"/>
                      <a:pt x="811464" y="700418"/>
                    </a:cubicBezTo>
                    <a:cubicBezTo>
                      <a:pt x="806988" y="699656"/>
                      <a:pt x="802606" y="698989"/>
                      <a:pt x="798225" y="6985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7" name="Graphic 2">
                <a:extLst>
                  <a:ext uri="{FF2B5EF4-FFF2-40B4-BE49-F238E27FC236}">
                    <a16:creationId xmlns:a16="http://schemas.microsoft.com/office/drawing/2014/main" id="{6FDA9A05-4DD7-C06F-DD67-0D94E6EAC0A6}"/>
                  </a:ext>
                </a:extLst>
              </p:cNvPr>
              <p:cNvGrpSpPr/>
              <p:nvPr/>
            </p:nvGrpSpPr>
            <p:grpSpPr>
              <a:xfrm>
                <a:off x="5366306" y="2896430"/>
                <a:ext cx="851678" cy="836176"/>
                <a:chOff x="5366306" y="2896430"/>
                <a:chExt cx="851678" cy="836176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F3F96E1-C709-6AC6-8374-1406509A5F68}"/>
                    </a:ext>
                  </a:extLst>
                </p:cNvPr>
                <p:cNvSpPr/>
                <p:nvPr/>
              </p:nvSpPr>
              <p:spPr>
                <a:xfrm>
                  <a:off x="5369689" y="2900412"/>
                  <a:ext cx="844607" cy="828755"/>
                </a:xfrm>
                <a:custGeom>
                  <a:avLst/>
                  <a:gdLst>
                    <a:gd name="connsiteX0" fmla="*/ 798129 w 844607"/>
                    <a:gd name="connsiteY0" fmla="*/ 698417 h 828755"/>
                    <a:gd name="connsiteX1" fmla="*/ 790319 w 844607"/>
                    <a:gd name="connsiteY1" fmla="*/ 697941 h 828755"/>
                    <a:gd name="connsiteX2" fmla="*/ 802320 w 844607"/>
                    <a:gd name="connsiteY2" fmla="*/ 702894 h 828755"/>
                    <a:gd name="connsiteX3" fmla="*/ 814512 w 844607"/>
                    <a:gd name="connsiteY3" fmla="*/ 708800 h 828755"/>
                    <a:gd name="connsiteX4" fmla="*/ 834324 w 844607"/>
                    <a:gd name="connsiteY4" fmla="*/ 722039 h 828755"/>
                    <a:gd name="connsiteX5" fmla="*/ 834039 w 844607"/>
                    <a:gd name="connsiteY5" fmla="*/ 742423 h 828755"/>
                    <a:gd name="connsiteX6" fmla="*/ 813369 w 844607"/>
                    <a:gd name="connsiteY6" fmla="*/ 745852 h 828755"/>
                    <a:gd name="connsiteX7" fmla="*/ 774317 w 844607"/>
                    <a:gd name="connsiteY7" fmla="*/ 737946 h 828755"/>
                    <a:gd name="connsiteX8" fmla="*/ 805083 w 844607"/>
                    <a:gd name="connsiteY8" fmla="*/ 786333 h 828755"/>
                    <a:gd name="connsiteX9" fmla="*/ 736503 w 844607"/>
                    <a:gd name="connsiteY9" fmla="*/ 779189 h 828755"/>
                    <a:gd name="connsiteX10" fmla="*/ 751647 w 844607"/>
                    <a:gd name="connsiteY10" fmla="*/ 793096 h 828755"/>
                    <a:gd name="connsiteX11" fmla="*/ 761744 w 844607"/>
                    <a:gd name="connsiteY11" fmla="*/ 813098 h 828755"/>
                    <a:gd name="connsiteX12" fmla="*/ 754124 w 844607"/>
                    <a:gd name="connsiteY12" fmla="*/ 827005 h 828755"/>
                    <a:gd name="connsiteX13" fmla="*/ 742408 w 844607"/>
                    <a:gd name="connsiteY13" fmla="*/ 828338 h 828755"/>
                    <a:gd name="connsiteX14" fmla="*/ 708690 w 844607"/>
                    <a:gd name="connsiteY14" fmla="*/ 812432 h 828755"/>
                    <a:gd name="connsiteX15" fmla="*/ 628013 w 844607"/>
                    <a:gd name="connsiteY15" fmla="*/ 769283 h 828755"/>
                    <a:gd name="connsiteX16" fmla="*/ 534192 w 844607"/>
                    <a:gd name="connsiteY16" fmla="*/ 739089 h 828755"/>
                    <a:gd name="connsiteX17" fmla="*/ 36796 w 844607"/>
                    <a:gd name="connsiteY17" fmla="*/ 526967 h 828755"/>
                    <a:gd name="connsiteX18" fmla="*/ 111567 w 844607"/>
                    <a:gd name="connsiteY18" fmla="*/ 46812 h 828755"/>
                    <a:gd name="connsiteX19" fmla="*/ 251775 w 844607"/>
                    <a:gd name="connsiteY19" fmla="*/ 10903 h 828755"/>
                    <a:gd name="connsiteX20" fmla="*/ 310449 w 844607"/>
                    <a:gd name="connsiteY20" fmla="*/ 114535 h 828755"/>
                    <a:gd name="connsiteX21" fmla="*/ 330452 w 844607"/>
                    <a:gd name="connsiteY21" fmla="*/ 405619 h 828755"/>
                    <a:gd name="connsiteX22" fmla="*/ 584007 w 844607"/>
                    <a:gd name="connsiteY22" fmla="*/ 552780 h 828755"/>
                    <a:gd name="connsiteX23" fmla="*/ 642110 w 844607"/>
                    <a:gd name="connsiteY23" fmla="*/ 571259 h 828755"/>
                    <a:gd name="connsiteX24" fmla="*/ 722120 w 844607"/>
                    <a:gd name="connsiteY24" fmla="*/ 554495 h 828755"/>
                    <a:gd name="connsiteX25" fmla="*/ 739836 w 844607"/>
                    <a:gd name="connsiteY25" fmla="*/ 553256 h 828755"/>
                    <a:gd name="connsiteX26" fmla="*/ 753648 w 844607"/>
                    <a:gd name="connsiteY26" fmla="*/ 563258 h 828755"/>
                    <a:gd name="connsiteX27" fmla="*/ 747647 w 844607"/>
                    <a:gd name="connsiteY27" fmla="*/ 582308 h 828755"/>
                    <a:gd name="connsiteX28" fmla="*/ 730216 w 844607"/>
                    <a:gd name="connsiteY28" fmla="*/ 594214 h 828755"/>
                    <a:gd name="connsiteX29" fmla="*/ 722025 w 844607"/>
                    <a:gd name="connsiteY29" fmla="*/ 603167 h 828755"/>
                    <a:gd name="connsiteX30" fmla="*/ 729359 w 844607"/>
                    <a:gd name="connsiteY30" fmla="*/ 620598 h 828755"/>
                    <a:gd name="connsiteX31" fmla="*/ 777555 w 844607"/>
                    <a:gd name="connsiteY31" fmla="*/ 641363 h 828755"/>
                    <a:gd name="connsiteX32" fmla="*/ 830895 w 844607"/>
                    <a:gd name="connsiteY32" fmla="*/ 671271 h 828755"/>
                    <a:gd name="connsiteX33" fmla="*/ 844326 w 844607"/>
                    <a:gd name="connsiteY33" fmla="*/ 687463 h 828755"/>
                    <a:gd name="connsiteX34" fmla="*/ 841754 w 844607"/>
                    <a:gd name="connsiteY34" fmla="*/ 697655 h 828755"/>
                    <a:gd name="connsiteX35" fmla="*/ 828228 w 844607"/>
                    <a:gd name="connsiteY35" fmla="*/ 701846 h 828755"/>
                    <a:gd name="connsiteX36" fmla="*/ 811464 w 844607"/>
                    <a:gd name="connsiteY36" fmla="*/ 700417 h 828755"/>
                    <a:gd name="connsiteX37" fmla="*/ 798225 w 844607"/>
                    <a:gd name="connsiteY37" fmla="*/ 698513 h 82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44607" h="828755">
                      <a:moveTo>
                        <a:pt x="798129" y="698417"/>
                      </a:moveTo>
                      <a:cubicBezTo>
                        <a:pt x="795558" y="698132"/>
                        <a:pt x="792986" y="697941"/>
                        <a:pt x="790319" y="697941"/>
                      </a:cubicBezTo>
                      <a:cubicBezTo>
                        <a:pt x="793843" y="697941"/>
                        <a:pt x="799082" y="701465"/>
                        <a:pt x="802320" y="702894"/>
                      </a:cubicBezTo>
                      <a:cubicBezTo>
                        <a:pt x="806416" y="704704"/>
                        <a:pt x="810512" y="706704"/>
                        <a:pt x="814512" y="708800"/>
                      </a:cubicBezTo>
                      <a:cubicBezTo>
                        <a:pt x="821751" y="712610"/>
                        <a:pt x="829371" y="714991"/>
                        <a:pt x="834324" y="722039"/>
                      </a:cubicBezTo>
                      <a:cubicBezTo>
                        <a:pt x="838611" y="728135"/>
                        <a:pt x="839373" y="737184"/>
                        <a:pt x="834039" y="742423"/>
                      </a:cubicBezTo>
                      <a:cubicBezTo>
                        <a:pt x="828895" y="747566"/>
                        <a:pt x="820513" y="746995"/>
                        <a:pt x="813369" y="745852"/>
                      </a:cubicBezTo>
                      <a:cubicBezTo>
                        <a:pt x="800225" y="743852"/>
                        <a:pt x="787271" y="741185"/>
                        <a:pt x="774317" y="737946"/>
                      </a:cubicBezTo>
                      <a:cubicBezTo>
                        <a:pt x="786509" y="745471"/>
                        <a:pt x="829467" y="771474"/>
                        <a:pt x="805083" y="786333"/>
                      </a:cubicBezTo>
                      <a:cubicBezTo>
                        <a:pt x="790319" y="795287"/>
                        <a:pt x="751933" y="782999"/>
                        <a:pt x="736503" y="779189"/>
                      </a:cubicBezTo>
                      <a:cubicBezTo>
                        <a:pt x="742408" y="780618"/>
                        <a:pt x="748028" y="788714"/>
                        <a:pt x="751647" y="793096"/>
                      </a:cubicBezTo>
                      <a:cubicBezTo>
                        <a:pt x="756410" y="798906"/>
                        <a:pt x="761839" y="805097"/>
                        <a:pt x="761744" y="813098"/>
                      </a:cubicBezTo>
                      <a:cubicBezTo>
                        <a:pt x="761744" y="818623"/>
                        <a:pt x="758982" y="824338"/>
                        <a:pt x="754124" y="827005"/>
                      </a:cubicBezTo>
                      <a:cubicBezTo>
                        <a:pt x="750600" y="828910"/>
                        <a:pt x="746313" y="829100"/>
                        <a:pt x="742408" y="828338"/>
                      </a:cubicBezTo>
                      <a:cubicBezTo>
                        <a:pt x="730026" y="825862"/>
                        <a:pt x="719739" y="818242"/>
                        <a:pt x="708690" y="812432"/>
                      </a:cubicBezTo>
                      <a:cubicBezTo>
                        <a:pt x="681639" y="798239"/>
                        <a:pt x="654778" y="783857"/>
                        <a:pt x="628013" y="769283"/>
                      </a:cubicBezTo>
                      <a:cubicBezTo>
                        <a:pt x="592961" y="750138"/>
                        <a:pt x="576197" y="734993"/>
                        <a:pt x="534192" y="739089"/>
                      </a:cubicBezTo>
                      <a:cubicBezTo>
                        <a:pt x="363694" y="755758"/>
                        <a:pt x="113091" y="701656"/>
                        <a:pt x="36796" y="526967"/>
                      </a:cubicBezTo>
                      <a:cubicBezTo>
                        <a:pt x="-31498" y="370567"/>
                        <a:pt x="-3685" y="174066"/>
                        <a:pt x="111567" y="46812"/>
                      </a:cubicBezTo>
                      <a:cubicBezTo>
                        <a:pt x="142238" y="12903"/>
                        <a:pt x="215295" y="-16720"/>
                        <a:pt x="251775" y="10903"/>
                      </a:cubicBezTo>
                      <a:cubicBezTo>
                        <a:pt x="283970" y="35287"/>
                        <a:pt x="299686" y="75578"/>
                        <a:pt x="310449" y="114535"/>
                      </a:cubicBezTo>
                      <a:cubicBezTo>
                        <a:pt x="336643" y="208928"/>
                        <a:pt x="343501" y="308559"/>
                        <a:pt x="330452" y="405619"/>
                      </a:cubicBezTo>
                      <a:cubicBezTo>
                        <a:pt x="420558" y="428003"/>
                        <a:pt x="507045" y="500869"/>
                        <a:pt x="584007" y="552780"/>
                      </a:cubicBezTo>
                      <a:cubicBezTo>
                        <a:pt x="602962" y="565544"/>
                        <a:pt x="619536" y="576307"/>
                        <a:pt x="642110" y="571259"/>
                      </a:cubicBezTo>
                      <a:cubicBezTo>
                        <a:pt x="668685" y="565353"/>
                        <a:pt x="695355" y="559638"/>
                        <a:pt x="722120" y="554495"/>
                      </a:cubicBezTo>
                      <a:cubicBezTo>
                        <a:pt x="727930" y="553352"/>
                        <a:pt x="733931" y="552304"/>
                        <a:pt x="739836" y="553256"/>
                      </a:cubicBezTo>
                      <a:cubicBezTo>
                        <a:pt x="745742" y="554209"/>
                        <a:pt x="751552" y="557733"/>
                        <a:pt x="753648" y="563258"/>
                      </a:cubicBezTo>
                      <a:cubicBezTo>
                        <a:pt x="756124" y="569830"/>
                        <a:pt x="752695" y="577355"/>
                        <a:pt x="747647" y="582308"/>
                      </a:cubicBezTo>
                      <a:cubicBezTo>
                        <a:pt x="742599" y="587165"/>
                        <a:pt x="736122" y="590309"/>
                        <a:pt x="730216" y="594214"/>
                      </a:cubicBezTo>
                      <a:cubicBezTo>
                        <a:pt x="726787" y="596500"/>
                        <a:pt x="723358" y="599357"/>
                        <a:pt x="722025" y="603167"/>
                      </a:cubicBezTo>
                      <a:cubicBezTo>
                        <a:pt x="719739" y="609549"/>
                        <a:pt x="723644" y="616883"/>
                        <a:pt x="729359" y="620598"/>
                      </a:cubicBezTo>
                      <a:cubicBezTo>
                        <a:pt x="743456" y="629837"/>
                        <a:pt x="762220" y="634028"/>
                        <a:pt x="777555" y="641363"/>
                      </a:cubicBezTo>
                      <a:cubicBezTo>
                        <a:pt x="795939" y="650126"/>
                        <a:pt x="813750" y="660127"/>
                        <a:pt x="830895" y="671271"/>
                      </a:cubicBezTo>
                      <a:cubicBezTo>
                        <a:pt x="836515" y="674891"/>
                        <a:pt x="842802" y="680606"/>
                        <a:pt x="844326" y="687463"/>
                      </a:cubicBezTo>
                      <a:cubicBezTo>
                        <a:pt x="845088" y="691083"/>
                        <a:pt x="844326" y="694988"/>
                        <a:pt x="841754" y="697655"/>
                      </a:cubicBezTo>
                      <a:cubicBezTo>
                        <a:pt x="838420" y="701180"/>
                        <a:pt x="833086" y="701751"/>
                        <a:pt x="828228" y="701846"/>
                      </a:cubicBezTo>
                      <a:cubicBezTo>
                        <a:pt x="822609" y="701846"/>
                        <a:pt x="816989" y="701370"/>
                        <a:pt x="811464" y="700417"/>
                      </a:cubicBezTo>
                      <a:cubicBezTo>
                        <a:pt x="806988" y="699656"/>
                        <a:pt x="802606" y="698989"/>
                        <a:pt x="798225" y="698513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22D7A4B-2D13-36F4-5D4E-2E6AE3A98282}"/>
                    </a:ext>
                  </a:extLst>
                </p:cNvPr>
                <p:cNvSpPr/>
                <p:nvPr/>
              </p:nvSpPr>
              <p:spPr>
                <a:xfrm>
                  <a:off x="5366306" y="2896430"/>
                  <a:ext cx="851678" cy="836176"/>
                </a:xfrm>
                <a:custGeom>
                  <a:avLst/>
                  <a:gdLst>
                    <a:gd name="connsiteX0" fmla="*/ 133048 w 851678"/>
                    <a:gd name="connsiteY0" fmla="*/ 650679 h 836176"/>
                    <a:gd name="connsiteX1" fmla="*/ 36845 w 851678"/>
                    <a:gd name="connsiteY1" fmla="*/ 532379 h 836176"/>
                    <a:gd name="connsiteX2" fmla="*/ 112188 w 851678"/>
                    <a:gd name="connsiteY2" fmla="*/ 48128 h 836176"/>
                    <a:gd name="connsiteX3" fmla="*/ 257158 w 851678"/>
                    <a:gd name="connsiteY3" fmla="*/ 11456 h 836176"/>
                    <a:gd name="connsiteX4" fmla="*/ 257444 w 851678"/>
                    <a:gd name="connsiteY4" fmla="*/ 11647 h 836176"/>
                    <a:gd name="connsiteX5" fmla="*/ 317452 w 851678"/>
                    <a:gd name="connsiteY5" fmla="*/ 117279 h 836176"/>
                    <a:gd name="connsiteX6" fmla="*/ 338026 w 851678"/>
                    <a:gd name="connsiteY6" fmla="*/ 406553 h 836176"/>
                    <a:gd name="connsiteX7" fmla="*/ 540051 w 851678"/>
                    <a:gd name="connsiteY7" fmla="*/ 518758 h 836176"/>
                    <a:gd name="connsiteX8" fmla="*/ 589486 w 851678"/>
                    <a:gd name="connsiteY8" fmla="*/ 553429 h 836176"/>
                    <a:gd name="connsiteX9" fmla="*/ 644635 w 851678"/>
                    <a:gd name="connsiteY9" fmla="*/ 571336 h 836176"/>
                    <a:gd name="connsiteX10" fmla="*/ 724741 w 851678"/>
                    <a:gd name="connsiteY10" fmla="*/ 554477 h 836176"/>
                    <a:gd name="connsiteX11" fmla="*/ 743791 w 851678"/>
                    <a:gd name="connsiteY11" fmla="*/ 553238 h 836176"/>
                    <a:gd name="connsiteX12" fmla="*/ 760459 w 851678"/>
                    <a:gd name="connsiteY12" fmla="*/ 565621 h 836176"/>
                    <a:gd name="connsiteX13" fmla="*/ 753601 w 851678"/>
                    <a:gd name="connsiteY13" fmla="*/ 588671 h 836176"/>
                    <a:gd name="connsiteX14" fmla="*/ 741124 w 851678"/>
                    <a:gd name="connsiteY14" fmla="*/ 597530 h 836176"/>
                    <a:gd name="connsiteX15" fmla="*/ 735599 w 851678"/>
                    <a:gd name="connsiteY15" fmla="*/ 600959 h 836176"/>
                    <a:gd name="connsiteX16" fmla="*/ 728836 w 851678"/>
                    <a:gd name="connsiteY16" fmla="*/ 608102 h 836176"/>
                    <a:gd name="connsiteX17" fmla="*/ 734742 w 851678"/>
                    <a:gd name="connsiteY17" fmla="*/ 621056 h 836176"/>
                    <a:gd name="connsiteX18" fmla="*/ 762936 w 851678"/>
                    <a:gd name="connsiteY18" fmla="*/ 633725 h 836176"/>
                    <a:gd name="connsiteX19" fmla="*/ 782462 w 851678"/>
                    <a:gd name="connsiteY19" fmla="*/ 641535 h 836176"/>
                    <a:gd name="connsiteX20" fmla="*/ 836278 w 851678"/>
                    <a:gd name="connsiteY20" fmla="*/ 671634 h 836176"/>
                    <a:gd name="connsiteX21" fmla="*/ 851328 w 851678"/>
                    <a:gd name="connsiteY21" fmla="*/ 690208 h 836176"/>
                    <a:gd name="connsiteX22" fmla="*/ 847804 w 851678"/>
                    <a:gd name="connsiteY22" fmla="*/ 703829 h 836176"/>
                    <a:gd name="connsiteX23" fmla="*/ 831516 w 851678"/>
                    <a:gd name="connsiteY23" fmla="*/ 709163 h 836176"/>
                    <a:gd name="connsiteX24" fmla="*/ 818371 w 851678"/>
                    <a:gd name="connsiteY24" fmla="*/ 708305 h 836176"/>
                    <a:gd name="connsiteX25" fmla="*/ 819705 w 851678"/>
                    <a:gd name="connsiteY25" fmla="*/ 708972 h 836176"/>
                    <a:gd name="connsiteX26" fmla="*/ 824182 w 851678"/>
                    <a:gd name="connsiteY26" fmla="*/ 711163 h 836176"/>
                    <a:gd name="connsiteX27" fmla="*/ 840850 w 851678"/>
                    <a:gd name="connsiteY27" fmla="*/ 723355 h 836176"/>
                    <a:gd name="connsiteX28" fmla="*/ 840184 w 851678"/>
                    <a:gd name="connsiteY28" fmla="*/ 748596 h 836176"/>
                    <a:gd name="connsiteX29" fmla="*/ 816276 w 851678"/>
                    <a:gd name="connsiteY29" fmla="*/ 753073 h 836176"/>
                    <a:gd name="connsiteX30" fmla="*/ 797035 w 851678"/>
                    <a:gd name="connsiteY30" fmla="*/ 749644 h 836176"/>
                    <a:gd name="connsiteX31" fmla="*/ 819705 w 851678"/>
                    <a:gd name="connsiteY31" fmla="*/ 779076 h 836176"/>
                    <a:gd name="connsiteX32" fmla="*/ 810561 w 851678"/>
                    <a:gd name="connsiteY32" fmla="*/ 793078 h 836176"/>
                    <a:gd name="connsiteX33" fmla="*/ 755125 w 851678"/>
                    <a:gd name="connsiteY33" fmla="*/ 790601 h 836176"/>
                    <a:gd name="connsiteX34" fmla="*/ 756364 w 851678"/>
                    <a:gd name="connsiteY34" fmla="*/ 792125 h 836176"/>
                    <a:gd name="connsiteX35" fmla="*/ 758554 w 851678"/>
                    <a:gd name="connsiteY35" fmla="*/ 794888 h 836176"/>
                    <a:gd name="connsiteX36" fmla="*/ 768937 w 851678"/>
                    <a:gd name="connsiteY36" fmla="*/ 816700 h 836176"/>
                    <a:gd name="connsiteX37" fmla="*/ 759316 w 851678"/>
                    <a:gd name="connsiteY37" fmla="*/ 833940 h 836176"/>
                    <a:gd name="connsiteX38" fmla="*/ 745029 w 851678"/>
                    <a:gd name="connsiteY38" fmla="*/ 835655 h 836176"/>
                    <a:gd name="connsiteX39" fmla="*/ 718740 w 851678"/>
                    <a:gd name="connsiteY39" fmla="*/ 824129 h 836176"/>
                    <a:gd name="connsiteX40" fmla="*/ 710263 w 851678"/>
                    <a:gd name="connsiteY40" fmla="*/ 819367 h 836176"/>
                    <a:gd name="connsiteX41" fmla="*/ 629586 w 851678"/>
                    <a:gd name="connsiteY41" fmla="*/ 776124 h 836176"/>
                    <a:gd name="connsiteX42" fmla="*/ 613774 w 851678"/>
                    <a:gd name="connsiteY42" fmla="*/ 767170 h 836176"/>
                    <a:gd name="connsiteX43" fmla="*/ 538051 w 851678"/>
                    <a:gd name="connsiteY43" fmla="*/ 746405 h 836176"/>
                    <a:gd name="connsiteX44" fmla="*/ 132952 w 851678"/>
                    <a:gd name="connsiteY44" fmla="*/ 650298 h 836176"/>
                    <a:gd name="connsiteX45" fmla="*/ 252682 w 851678"/>
                    <a:gd name="connsiteY45" fmla="*/ 17648 h 836176"/>
                    <a:gd name="connsiteX46" fmla="*/ 117903 w 851678"/>
                    <a:gd name="connsiteY46" fmla="*/ 53271 h 836176"/>
                    <a:gd name="connsiteX47" fmla="*/ 43798 w 851678"/>
                    <a:gd name="connsiteY47" fmla="*/ 529426 h 836176"/>
                    <a:gd name="connsiteX48" fmla="*/ 537384 w 851678"/>
                    <a:gd name="connsiteY48" fmla="*/ 739262 h 836176"/>
                    <a:gd name="connsiteX49" fmla="*/ 617680 w 851678"/>
                    <a:gd name="connsiteY49" fmla="*/ 761074 h 836176"/>
                    <a:gd name="connsiteX50" fmla="*/ 633396 w 851678"/>
                    <a:gd name="connsiteY50" fmla="*/ 769932 h 836176"/>
                    <a:gd name="connsiteX51" fmla="*/ 713977 w 851678"/>
                    <a:gd name="connsiteY51" fmla="*/ 813080 h 836176"/>
                    <a:gd name="connsiteX52" fmla="*/ 722740 w 851678"/>
                    <a:gd name="connsiteY52" fmla="*/ 817938 h 836176"/>
                    <a:gd name="connsiteX53" fmla="*/ 746648 w 851678"/>
                    <a:gd name="connsiteY53" fmla="*/ 828606 h 836176"/>
                    <a:gd name="connsiteX54" fmla="*/ 755792 w 851678"/>
                    <a:gd name="connsiteY54" fmla="*/ 827654 h 836176"/>
                    <a:gd name="connsiteX55" fmla="*/ 761507 w 851678"/>
                    <a:gd name="connsiteY55" fmla="*/ 816986 h 836176"/>
                    <a:gd name="connsiteX56" fmla="*/ 752839 w 851678"/>
                    <a:gd name="connsiteY56" fmla="*/ 800126 h 836176"/>
                    <a:gd name="connsiteX57" fmla="*/ 750553 w 851678"/>
                    <a:gd name="connsiteY57" fmla="*/ 797269 h 836176"/>
                    <a:gd name="connsiteX58" fmla="*/ 739219 w 851678"/>
                    <a:gd name="connsiteY58" fmla="*/ 786791 h 836176"/>
                    <a:gd name="connsiteX59" fmla="*/ 739219 w 851678"/>
                    <a:gd name="connsiteY59" fmla="*/ 786791 h 836176"/>
                    <a:gd name="connsiteX60" fmla="*/ 741028 w 851678"/>
                    <a:gd name="connsiteY60" fmla="*/ 779457 h 836176"/>
                    <a:gd name="connsiteX61" fmla="*/ 748553 w 851678"/>
                    <a:gd name="connsiteY61" fmla="*/ 781457 h 836176"/>
                    <a:gd name="connsiteX62" fmla="*/ 806751 w 851678"/>
                    <a:gd name="connsiteY62" fmla="*/ 787077 h 836176"/>
                    <a:gd name="connsiteX63" fmla="*/ 812275 w 851678"/>
                    <a:gd name="connsiteY63" fmla="*/ 779552 h 836176"/>
                    <a:gd name="connsiteX64" fmla="*/ 776557 w 851678"/>
                    <a:gd name="connsiteY64" fmla="*/ 745548 h 836176"/>
                    <a:gd name="connsiteX65" fmla="*/ 755792 w 851678"/>
                    <a:gd name="connsiteY65" fmla="*/ 732689 h 836176"/>
                    <a:gd name="connsiteX66" fmla="*/ 778843 w 851678"/>
                    <a:gd name="connsiteY66" fmla="*/ 738214 h 836176"/>
                    <a:gd name="connsiteX67" fmla="*/ 817514 w 851678"/>
                    <a:gd name="connsiteY67" fmla="*/ 746024 h 836176"/>
                    <a:gd name="connsiteX68" fmla="*/ 834945 w 851678"/>
                    <a:gd name="connsiteY68" fmla="*/ 743643 h 836176"/>
                    <a:gd name="connsiteX69" fmla="*/ 834754 w 851678"/>
                    <a:gd name="connsiteY69" fmla="*/ 728117 h 836176"/>
                    <a:gd name="connsiteX70" fmla="*/ 821038 w 851678"/>
                    <a:gd name="connsiteY70" fmla="*/ 718402 h 836176"/>
                    <a:gd name="connsiteX71" fmla="*/ 816371 w 851678"/>
                    <a:gd name="connsiteY71" fmla="*/ 716116 h 836176"/>
                    <a:gd name="connsiteX72" fmla="*/ 804370 w 851678"/>
                    <a:gd name="connsiteY72" fmla="*/ 710306 h 836176"/>
                    <a:gd name="connsiteX73" fmla="*/ 801131 w 851678"/>
                    <a:gd name="connsiteY73" fmla="*/ 708686 h 836176"/>
                    <a:gd name="connsiteX74" fmla="*/ 793892 w 851678"/>
                    <a:gd name="connsiteY74" fmla="*/ 705734 h 836176"/>
                    <a:gd name="connsiteX75" fmla="*/ 793892 w 851678"/>
                    <a:gd name="connsiteY75" fmla="*/ 705734 h 836176"/>
                    <a:gd name="connsiteX76" fmla="*/ 794083 w 851678"/>
                    <a:gd name="connsiteY76" fmla="*/ 698114 h 836176"/>
                    <a:gd name="connsiteX77" fmla="*/ 794083 w 851678"/>
                    <a:gd name="connsiteY77" fmla="*/ 698114 h 836176"/>
                    <a:gd name="connsiteX78" fmla="*/ 802179 w 851678"/>
                    <a:gd name="connsiteY78" fmla="*/ 698590 h 836176"/>
                    <a:gd name="connsiteX79" fmla="*/ 802179 w 851678"/>
                    <a:gd name="connsiteY79" fmla="*/ 698590 h 836176"/>
                    <a:gd name="connsiteX80" fmla="*/ 815704 w 851678"/>
                    <a:gd name="connsiteY80" fmla="*/ 700590 h 836176"/>
                    <a:gd name="connsiteX81" fmla="*/ 831802 w 851678"/>
                    <a:gd name="connsiteY81" fmla="*/ 701924 h 836176"/>
                    <a:gd name="connsiteX82" fmla="*/ 842565 w 851678"/>
                    <a:gd name="connsiteY82" fmla="*/ 698971 h 836176"/>
                    <a:gd name="connsiteX83" fmla="*/ 844184 w 851678"/>
                    <a:gd name="connsiteY83" fmla="*/ 692113 h 836176"/>
                    <a:gd name="connsiteX84" fmla="*/ 832373 w 851678"/>
                    <a:gd name="connsiteY84" fmla="*/ 678302 h 836176"/>
                    <a:gd name="connsiteX85" fmla="*/ 779414 w 851678"/>
                    <a:gd name="connsiteY85" fmla="*/ 648679 h 836176"/>
                    <a:gd name="connsiteX86" fmla="*/ 760555 w 851678"/>
                    <a:gd name="connsiteY86" fmla="*/ 641154 h 836176"/>
                    <a:gd name="connsiteX87" fmla="*/ 730837 w 851678"/>
                    <a:gd name="connsiteY87" fmla="*/ 627724 h 836176"/>
                    <a:gd name="connsiteX88" fmla="*/ 721978 w 851678"/>
                    <a:gd name="connsiteY88" fmla="*/ 605816 h 836176"/>
                    <a:gd name="connsiteX89" fmla="*/ 731694 w 851678"/>
                    <a:gd name="connsiteY89" fmla="*/ 594958 h 836176"/>
                    <a:gd name="connsiteX90" fmla="*/ 737504 w 851678"/>
                    <a:gd name="connsiteY90" fmla="*/ 591338 h 836176"/>
                    <a:gd name="connsiteX91" fmla="*/ 748553 w 851678"/>
                    <a:gd name="connsiteY91" fmla="*/ 583528 h 836176"/>
                    <a:gd name="connsiteX92" fmla="*/ 753601 w 851678"/>
                    <a:gd name="connsiteY92" fmla="*/ 568574 h 836176"/>
                    <a:gd name="connsiteX93" fmla="*/ 742743 w 851678"/>
                    <a:gd name="connsiteY93" fmla="*/ 560954 h 836176"/>
                    <a:gd name="connsiteX94" fmla="*/ 726360 w 851678"/>
                    <a:gd name="connsiteY94" fmla="*/ 562192 h 836176"/>
                    <a:gd name="connsiteX95" fmla="*/ 646445 w 851678"/>
                    <a:gd name="connsiteY95" fmla="*/ 578956 h 836176"/>
                    <a:gd name="connsiteX96" fmla="*/ 585390 w 851678"/>
                    <a:gd name="connsiteY96" fmla="*/ 559906 h 836176"/>
                    <a:gd name="connsiteX97" fmla="*/ 535765 w 851678"/>
                    <a:gd name="connsiteY97" fmla="*/ 525140 h 836176"/>
                    <a:gd name="connsiteX98" fmla="*/ 333073 w 851678"/>
                    <a:gd name="connsiteY98" fmla="*/ 413221 h 836176"/>
                    <a:gd name="connsiteX99" fmla="*/ 329739 w 851678"/>
                    <a:gd name="connsiteY99" fmla="*/ 412364 h 836176"/>
                    <a:gd name="connsiteX100" fmla="*/ 330215 w 851678"/>
                    <a:gd name="connsiteY100" fmla="*/ 409030 h 836176"/>
                    <a:gd name="connsiteX101" fmla="*/ 310308 w 851678"/>
                    <a:gd name="connsiteY101" fmla="*/ 119470 h 836176"/>
                    <a:gd name="connsiteX102" fmla="*/ 252967 w 851678"/>
                    <a:gd name="connsiteY102" fmla="*/ 17838 h 836176"/>
                    <a:gd name="connsiteX103" fmla="*/ 252682 w 851678"/>
                    <a:gd name="connsiteY103" fmla="*/ 17648 h 836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851678" h="836176">
                      <a:moveTo>
                        <a:pt x="133048" y="650679"/>
                      </a:moveTo>
                      <a:cubicBezTo>
                        <a:pt x="91900" y="620009"/>
                        <a:pt x="58086" y="581051"/>
                        <a:pt x="36845" y="532379"/>
                      </a:cubicBezTo>
                      <a:cubicBezTo>
                        <a:pt x="-32687" y="373121"/>
                        <a:pt x="-1731" y="174048"/>
                        <a:pt x="112188" y="48128"/>
                      </a:cubicBezTo>
                      <a:cubicBezTo>
                        <a:pt x="143811" y="13266"/>
                        <a:pt x="218487" y="-17404"/>
                        <a:pt x="257158" y="11456"/>
                      </a:cubicBezTo>
                      <a:lnTo>
                        <a:pt x="257444" y="11647"/>
                      </a:lnTo>
                      <a:cubicBezTo>
                        <a:pt x="291925" y="37745"/>
                        <a:pt x="307641" y="81846"/>
                        <a:pt x="317452" y="117279"/>
                      </a:cubicBezTo>
                      <a:cubicBezTo>
                        <a:pt x="343360" y="210529"/>
                        <a:pt x="350408" y="310541"/>
                        <a:pt x="338026" y="406553"/>
                      </a:cubicBezTo>
                      <a:cubicBezTo>
                        <a:pt x="408796" y="425127"/>
                        <a:pt x="478519" y="474848"/>
                        <a:pt x="540051" y="518758"/>
                      </a:cubicBezTo>
                      <a:cubicBezTo>
                        <a:pt x="557196" y="531045"/>
                        <a:pt x="573388" y="542570"/>
                        <a:pt x="589486" y="553429"/>
                      </a:cubicBezTo>
                      <a:cubicBezTo>
                        <a:pt x="606726" y="565145"/>
                        <a:pt x="623109" y="576099"/>
                        <a:pt x="644635" y="571336"/>
                      </a:cubicBezTo>
                      <a:cubicBezTo>
                        <a:pt x="666638" y="566478"/>
                        <a:pt x="695594" y="560096"/>
                        <a:pt x="724741" y="554477"/>
                      </a:cubicBezTo>
                      <a:cubicBezTo>
                        <a:pt x="730551" y="553334"/>
                        <a:pt x="737028" y="552095"/>
                        <a:pt x="743791" y="553238"/>
                      </a:cubicBezTo>
                      <a:cubicBezTo>
                        <a:pt x="751696" y="554572"/>
                        <a:pt x="758078" y="559334"/>
                        <a:pt x="760459" y="565621"/>
                      </a:cubicBezTo>
                      <a:cubicBezTo>
                        <a:pt x="763793" y="574479"/>
                        <a:pt x="758840" y="583623"/>
                        <a:pt x="753601" y="588671"/>
                      </a:cubicBezTo>
                      <a:cubicBezTo>
                        <a:pt x="749791" y="592386"/>
                        <a:pt x="745410" y="594958"/>
                        <a:pt x="741124" y="597530"/>
                      </a:cubicBezTo>
                      <a:cubicBezTo>
                        <a:pt x="739314" y="598673"/>
                        <a:pt x="737409" y="599720"/>
                        <a:pt x="735599" y="600959"/>
                      </a:cubicBezTo>
                      <a:cubicBezTo>
                        <a:pt x="733027" y="602673"/>
                        <a:pt x="729979" y="605054"/>
                        <a:pt x="728836" y="608102"/>
                      </a:cubicBezTo>
                      <a:cubicBezTo>
                        <a:pt x="727122" y="612770"/>
                        <a:pt x="730456" y="618199"/>
                        <a:pt x="734742" y="621056"/>
                      </a:cubicBezTo>
                      <a:cubicBezTo>
                        <a:pt x="742933" y="626391"/>
                        <a:pt x="753125" y="630105"/>
                        <a:pt x="762936" y="633725"/>
                      </a:cubicBezTo>
                      <a:cubicBezTo>
                        <a:pt x="769508" y="636106"/>
                        <a:pt x="776271" y="638582"/>
                        <a:pt x="782462" y="641535"/>
                      </a:cubicBezTo>
                      <a:cubicBezTo>
                        <a:pt x="801036" y="650393"/>
                        <a:pt x="819133" y="660585"/>
                        <a:pt x="836278" y="671634"/>
                      </a:cubicBezTo>
                      <a:cubicBezTo>
                        <a:pt x="842089" y="675444"/>
                        <a:pt x="849518" y="681731"/>
                        <a:pt x="851328" y="690208"/>
                      </a:cubicBezTo>
                      <a:cubicBezTo>
                        <a:pt x="852376" y="695161"/>
                        <a:pt x="851042" y="700400"/>
                        <a:pt x="847804" y="703829"/>
                      </a:cubicBezTo>
                      <a:cubicBezTo>
                        <a:pt x="843422" y="708496"/>
                        <a:pt x="836755" y="709163"/>
                        <a:pt x="831516" y="709163"/>
                      </a:cubicBezTo>
                      <a:cubicBezTo>
                        <a:pt x="827134" y="709163"/>
                        <a:pt x="822753" y="708877"/>
                        <a:pt x="818371" y="708305"/>
                      </a:cubicBezTo>
                      <a:cubicBezTo>
                        <a:pt x="818848" y="708496"/>
                        <a:pt x="819229" y="708782"/>
                        <a:pt x="819705" y="708972"/>
                      </a:cubicBezTo>
                      <a:cubicBezTo>
                        <a:pt x="821229" y="709734"/>
                        <a:pt x="822658" y="710496"/>
                        <a:pt x="824182" y="711163"/>
                      </a:cubicBezTo>
                      <a:cubicBezTo>
                        <a:pt x="830182" y="714020"/>
                        <a:pt x="836374" y="716973"/>
                        <a:pt x="840850" y="723355"/>
                      </a:cubicBezTo>
                      <a:cubicBezTo>
                        <a:pt x="845803" y="730403"/>
                        <a:pt x="847232" y="741643"/>
                        <a:pt x="840184" y="748596"/>
                      </a:cubicBezTo>
                      <a:cubicBezTo>
                        <a:pt x="833897" y="754787"/>
                        <a:pt x="824563" y="754311"/>
                        <a:pt x="816276" y="753073"/>
                      </a:cubicBezTo>
                      <a:cubicBezTo>
                        <a:pt x="809894" y="752120"/>
                        <a:pt x="803417" y="750977"/>
                        <a:pt x="797035" y="749644"/>
                      </a:cubicBezTo>
                      <a:cubicBezTo>
                        <a:pt x="809513" y="758883"/>
                        <a:pt x="819800" y="769075"/>
                        <a:pt x="819705" y="779076"/>
                      </a:cubicBezTo>
                      <a:cubicBezTo>
                        <a:pt x="819705" y="784696"/>
                        <a:pt x="816562" y="789363"/>
                        <a:pt x="810561" y="793078"/>
                      </a:cubicBezTo>
                      <a:cubicBezTo>
                        <a:pt x="799036" y="800126"/>
                        <a:pt x="777509" y="796221"/>
                        <a:pt x="755125" y="790601"/>
                      </a:cubicBezTo>
                      <a:cubicBezTo>
                        <a:pt x="755602" y="791173"/>
                        <a:pt x="755983" y="791649"/>
                        <a:pt x="756364" y="792125"/>
                      </a:cubicBezTo>
                      <a:lnTo>
                        <a:pt x="758554" y="794888"/>
                      </a:lnTo>
                      <a:cubicBezTo>
                        <a:pt x="763507" y="800888"/>
                        <a:pt x="769032" y="807651"/>
                        <a:pt x="768937" y="816700"/>
                      </a:cubicBezTo>
                      <a:cubicBezTo>
                        <a:pt x="768937" y="824034"/>
                        <a:pt x="765127" y="830797"/>
                        <a:pt x="759316" y="833940"/>
                      </a:cubicBezTo>
                      <a:cubicBezTo>
                        <a:pt x="754268" y="836702"/>
                        <a:pt x="748744" y="836417"/>
                        <a:pt x="745029" y="835655"/>
                      </a:cubicBezTo>
                      <a:cubicBezTo>
                        <a:pt x="735313" y="833750"/>
                        <a:pt x="726836" y="828892"/>
                        <a:pt x="718740" y="824129"/>
                      </a:cubicBezTo>
                      <a:cubicBezTo>
                        <a:pt x="715882" y="822510"/>
                        <a:pt x="713120" y="820891"/>
                        <a:pt x="710263" y="819367"/>
                      </a:cubicBezTo>
                      <a:cubicBezTo>
                        <a:pt x="683212" y="805175"/>
                        <a:pt x="656065" y="790601"/>
                        <a:pt x="629586" y="776124"/>
                      </a:cubicBezTo>
                      <a:cubicBezTo>
                        <a:pt x="623871" y="772980"/>
                        <a:pt x="618632" y="770027"/>
                        <a:pt x="613774" y="767170"/>
                      </a:cubicBezTo>
                      <a:cubicBezTo>
                        <a:pt x="588628" y="752692"/>
                        <a:pt x="571960" y="743072"/>
                        <a:pt x="538051" y="746405"/>
                      </a:cubicBezTo>
                      <a:cubicBezTo>
                        <a:pt x="422131" y="757740"/>
                        <a:pt x="248586" y="736499"/>
                        <a:pt x="132952" y="650298"/>
                      </a:cubicBezTo>
                      <a:close/>
                      <a:moveTo>
                        <a:pt x="252682" y="17648"/>
                      </a:moveTo>
                      <a:cubicBezTo>
                        <a:pt x="217725" y="-8451"/>
                        <a:pt x="146954" y="21267"/>
                        <a:pt x="117903" y="53271"/>
                      </a:cubicBezTo>
                      <a:cubicBezTo>
                        <a:pt x="5889" y="177001"/>
                        <a:pt x="-24591" y="372835"/>
                        <a:pt x="43798" y="529426"/>
                      </a:cubicBezTo>
                      <a:cubicBezTo>
                        <a:pt x="123142" y="711068"/>
                        <a:pt x="382412" y="754406"/>
                        <a:pt x="537384" y="739262"/>
                      </a:cubicBezTo>
                      <a:cubicBezTo>
                        <a:pt x="573769" y="735737"/>
                        <a:pt x="592153" y="746310"/>
                        <a:pt x="617680" y="761074"/>
                      </a:cubicBezTo>
                      <a:cubicBezTo>
                        <a:pt x="622537" y="763931"/>
                        <a:pt x="627776" y="766884"/>
                        <a:pt x="633396" y="769932"/>
                      </a:cubicBezTo>
                      <a:cubicBezTo>
                        <a:pt x="659875" y="784410"/>
                        <a:pt x="687022" y="798888"/>
                        <a:pt x="713977" y="813080"/>
                      </a:cubicBezTo>
                      <a:cubicBezTo>
                        <a:pt x="716930" y="814604"/>
                        <a:pt x="719788" y="816319"/>
                        <a:pt x="722740" y="817938"/>
                      </a:cubicBezTo>
                      <a:cubicBezTo>
                        <a:pt x="730646" y="822510"/>
                        <a:pt x="738171" y="826892"/>
                        <a:pt x="746648" y="828606"/>
                      </a:cubicBezTo>
                      <a:cubicBezTo>
                        <a:pt x="750172" y="829273"/>
                        <a:pt x="753411" y="828987"/>
                        <a:pt x="755792" y="827654"/>
                      </a:cubicBezTo>
                      <a:cubicBezTo>
                        <a:pt x="759126" y="825844"/>
                        <a:pt x="761412" y="821558"/>
                        <a:pt x="761507" y="816986"/>
                      </a:cubicBezTo>
                      <a:cubicBezTo>
                        <a:pt x="761507" y="810699"/>
                        <a:pt x="757126" y="805365"/>
                        <a:pt x="752839" y="800126"/>
                      </a:cubicBezTo>
                      <a:lnTo>
                        <a:pt x="750553" y="797269"/>
                      </a:lnTo>
                      <a:cubicBezTo>
                        <a:pt x="747505" y="793459"/>
                        <a:pt x="743029" y="787744"/>
                        <a:pt x="739219" y="786791"/>
                      </a:cubicBezTo>
                      <a:lnTo>
                        <a:pt x="739219" y="786791"/>
                      </a:lnTo>
                      <a:cubicBezTo>
                        <a:pt x="739219" y="786791"/>
                        <a:pt x="741028" y="779457"/>
                        <a:pt x="741028" y="779457"/>
                      </a:cubicBezTo>
                      <a:cubicBezTo>
                        <a:pt x="743124" y="780029"/>
                        <a:pt x="745696" y="780695"/>
                        <a:pt x="748553" y="781457"/>
                      </a:cubicBezTo>
                      <a:cubicBezTo>
                        <a:pt x="764936" y="785839"/>
                        <a:pt x="795416" y="794030"/>
                        <a:pt x="806751" y="787077"/>
                      </a:cubicBezTo>
                      <a:cubicBezTo>
                        <a:pt x="812275" y="783743"/>
                        <a:pt x="812275" y="780600"/>
                        <a:pt x="812275" y="779552"/>
                      </a:cubicBezTo>
                      <a:cubicBezTo>
                        <a:pt x="812275" y="771647"/>
                        <a:pt x="800274" y="760217"/>
                        <a:pt x="776557" y="745548"/>
                      </a:cubicBezTo>
                      <a:lnTo>
                        <a:pt x="755792" y="732689"/>
                      </a:lnTo>
                      <a:lnTo>
                        <a:pt x="778843" y="738214"/>
                      </a:lnTo>
                      <a:cubicBezTo>
                        <a:pt x="791511" y="741357"/>
                        <a:pt x="804560" y="744024"/>
                        <a:pt x="817514" y="746024"/>
                      </a:cubicBezTo>
                      <a:cubicBezTo>
                        <a:pt x="823896" y="746977"/>
                        <a:pt x="831040" y="747549"/>
                        <a:pt x="834945" y="743643"/>
                      </a:cubicBezTo>
                      <a:cubicBezTo>
                        <a:pt x="838850" y="739738"/>
                        <a:pt x="837898" y="732594"/>
                        <a:pt x="834754" y="728117"/>
                      </a:cubicBezTo>
                      <a:cubicBezTo>
                        <a:pt x="831421" y="723355"/>
                        <a:pt x="826563" y="721069"/>
                        <a:pt x="821038" y="718402"/>
                      </a:cubicBezTo>
                      <a:cubicBezTo>
                        <a:pt x="819514" y="717640"/>
                        <a:pt x="817895" y="716878"/>
                        <a:pt x="816371" y="716116"/>
                      </a:cubicBezTo>
                      <a:cubicBezTo>
                        <a:pt x="812466" y="714020"/>
                        <a:pt x="808465" y="712116"/>
                        <a:pt x="804370" y="710306"/>
                      </a:cubicBezTo>
                      <a:cubicBezTo>
                        <a:pt x="803417" y="709925"/>
                        <a:pt x="802274" y="709258"/>
                        <a:pt x="801131" y="708686"/>
                      </a:cubicBezTo>
                      <a:cubicBezTo>
                        <a:pt x="798940" y="707543"/>
                        <a:pt x="795511" y="705734"/>
                        <a:pt x="793892" y="705734"/>
                      </a:cubicBezTo>
                      <a:cubicBezTo>
                        <a:pt x="793892" y="705734"/>
                        <a:pt x="793892" y="705734"/>
                        <a:pt x="793892" y="705734"/>
                      </a:cubicBezTo>
                      <a:lnTo>
                        <a:pt x="794083" y="698114"/>
                      </a:lnTo>
                      <a:cubicBezTo>
                        <a:pt x="794083" y="698114"/>
                        <a:pt x="794083" y="698114"/>
                        <a:pt x="794083" y="698114"/>
                      </a:cubicBezTo>
                      <a:cubicBezTo>
                        <a:pt x="796845" y="698114"/>
                        <a:pt x="799512" y="698399"/>
                        <a:pt x="802179" y="698590"/>
                      </a:cubicBezTo>
                      <a:lnTo>
                        <a:pt x="802179" y="698590"/>
                      </a:lnTo>
                      <a:cubicBezTo>
                        <a:pt x="806751" y="699066"/>
                        <a:pt x="811132" y="699828"/>
                        <a:pt x="815704" y="700590"/>
                      </a:cubicBezTo>
                      <a:cubicBezTo>
                        <a:pt x="820943" y="701447"/>
                        <a:pt x="826372" y="701924"/>
                        <a:pt x="831802" y="701924"/>
                      </a:cubicBezTo>
                      <a:cubicBezTo>
                        <a:pt x="835516" y="701924"/>
                        <a:pt x="840184" y="701543"/>
                        <a:pt x="842565" y="698971"/>
                      </a:cubicBezTo>
                      <a:cubicBezTo>
                        <a:pt x="844089" y="697352"/>
                        <a:pt x="844756" y="694685"/>
                        <a:pt x="844184" y="692113"/>
                      </a:cubicBezTo>
                      <a:cubicBezTo>
                        <a:pt x="842851" y="685826"/>
                        <a:pt x="836278" y="680778"/>
                        <a:pt x="832373" y="678302"/>
                      </a:cubicBezTo>
                      <a:cubicBezTo>
                        <a:pt x="815514" y="667348"/>
                        <a:pt x="797702" y="657347"/>
                        <a:pt x="779414" y="648679"/>
                      </a:cubicBezTo>
                      <a:cubicBezTo>
                        <a:pt x="773509" y="645917"/>
                        <a:pt x="767222" y="643535"/>
                        <a:pt x="760555" y="641154"/>
                      </a:cubicBezTo>
                      <a:cubicBezTo>
                        <a:pt x="750363" y="637439"/>
                        <a:pt x="739790" y="633534"/>
                        <a:pt x="730837" y="627724"/>
                      </a:cubicBezTo>
                      <a:cubicBezTo>
                        <a:pt x="724169" y="623438"/>
                        <a:pt x="718835" y="614389"/>
                        <a:pt x="721978" y="605816"/>
                      </a:cubicBezTo>
                      <a:cubicBezTo>
                        <a:pt x="723788" y="600673"/>
                        <a:pt x="728170" y="597339"/>
                        <a:pt x="731694" y="594958"/>
                      </a:cubicBezTo>
                      <a:cubicBezTo>
                        <a:pt x="733599" y="593720"/>
                        <a:pt x="735504" y="592481"/>
                        <a:pt x="737504" y="591338"/>
                      </a:cubicBezTo>
                      <a:cubicBezTo>
                        <a:pt x="741600" y="588862"/>
                        <a:pt x="745410" y="586576"/>
                        <a:pt x="748553" y="583528"/>
                      </a:cubicBezTo>
                      <a:cubicBezTo>
                        <a:pt x="752458" y="579718"/>
                        <a:pt x="755506" y="573622"/>
                        <a:pt x="753601" y="568574"/>
                      </a:cubicBezTo>
                      <a:cubicBezTo>
                        <a:pt x="752173" y="564764"/>
                        <a:pt x="747886" y="561811"/>
                        <a:pt x="742743" y="560954"/>
                      </a:cubicBezTo>
                      <a:cubicBezTo>
                        <a:pt x="737409" y="560096"/>
                        <a:pt x="731503" y="561239"/>
                        <a:pt x="726360" y="562192"/>
                      </a:cubicBezTo>
                      <a:cubicBezTo>
                        <a:pt x="697309" y="567812"/>
                        <a:pt x="668353" y="574098"/>
                        <a:pt x="646445" y="578956"/>
                      </a:cubicBezTo>
                      <a:cubicBezTo>
                        <a:pt x="621775" y="584480"/>
                        <a:pt x="603297" y="572003"/>
                        <a:pt x="585390" y="559906"/>
                      </a:cubicBezTo>
                      <a:cubicBezTo>
                        <a:pt x="569197" y="549047"/>
                        <a:pt x="553005" y="537427"/>
                        <a:pt x="535765" y="525140"/>
                      </a:cubicBezTo>
                      <a:cubicBezTo>
                        <a:pt x="470804" y="478753"/>
                        <a:pt x="403558" y="430842"/>
                        <a:pt x="333073" y="413221"/>
                      </a:cubicBezTo>
                      <a:lnTo>
                        <a:pt x="329739" y="412364"/>
                      </a:lnTo>
                      <a:lnTo>
                        <a:pt x="330215" y="409030"/>
                      </a:lnTo>
                      <a:cubicBezTo>
                        <a:pt x="343169" y="313018"/>
                        <a:pt x="336311" y="212815"/>
                        <a:pt x="310308" y="119470"/>
                      </a:cubicBezTo>
                      <a:cubicBezTo>
                        <a:pt x="300783" y="85180"/>
                        <a:pt x="285638" y="42603"/>
                        <a:pt x="252967" y="17838"/>
                      </a:cubicBezTo>
                      <a:lnTo>
                        <a:pt x="252682" y="17648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1376-B1E1-B4C1-CC5C-653115349BA0}"/>
                </a:ext>
              </a:extLst>
            </p:cNvPr>
            <p:cNvSpPr/>
            <p:nvPr/>
          </p:nvSpPr>
          <p:spPr>
            <a:xfrm>
              <a:off x="5073235" y="2642707"/>
              <a:ext cx="763613" cy="1395156"/>
            </a:xfrm>
            <a:custGeom>
              <a:avLst/>
              <a:gdLst>
                <a:gd name="connsiteX0" fmla="*/ 954556 w 984867"/>
                <a:gd name="connsiteY0" fmla="*/ 999512 h 1788462"/>
                <a:gd name="connsiteX1" fmla="*/ 950174 w 984867"/>
                <a:gd name="connsiteY1" fmla="*/ 510308 h 1788462"/>
                <a:gd name="connsiteX2" fmla="*/ 414298 w 984867"/>
                <a:gd name="connsiteY2" fmla="*/ 1482 h 1788462"/>
                <a:gd name="connsiteX3" fmla="*/ 32250 w 984867"/>
                <a:gd name="connsiteY3" fmla="*/ 844445 h 1788462"/>
                <a:gd name="connsiteX4" fmla="*/ 31964 w 984867"/>
                <a:gd name="connsiteY4" fmla="*/ 1030183 h 1788462"/>
                <a:gd name="connsiteX5" fmla="*/ 629087 w 984867"/>
                <a:gd name="connsiteY5" fmla="*/ 1748082 h 1788462"/>
                <a:gd name="connsiteX6" fmla="*/ 799679 w 984867"/>
                <a:gd name="connsiteY6" fmla="*/ 1674835 h 1788462"/>
                <a:gd name="connsiteX7" fmla="*/ 867688 w 984867"/>
                <a:gd name="connsiteY7" fmla="*/ 1626257 h 1788462"/>
                <a:gd name="connsiteX8" fmla="*/ 966557 w 984867"/>
                <a:gd name="connsiteY8" fmla="*/ 995607 h 1788462"/>
                <a:gd name="connsiteX9" fmla="*/ 954556 w 984867"/>
                <a:gd name="connsiteY9" fmla="*/ 999417 h 1788462"/>
                <a:gd name="connsiteX0" fmla="*/ 966903 w 1004709"/>
                <a:gd name="connsiteY0" fmla="*/ 996424 h 1788462"/>
                <a:gd name="connsiteX1" fmla="*/ 950174 w 1004709"/>
                <a:gd name="connsiteY1" fmla="*/ 510308 h 1788462"/>
                <a:gd name="connsiteX2" fmla="*/ 414298 w 1004709"/>
                <a:gd name="connsiteY2" fmla="*/ 1482 h 1788462"/>
                <a:gd name="connsiteX3" fmla="*/ 32250 w 1004709"/>
                <a:gd name="connsiteY3" fmla="*/ 844445 h 1788462"/>
                <a:gd name="connsiteX4" fmla="*/ 31964 w 1004709"/>
                <a:gd name="connsiteY4" fmla="*/ 1030183 h 1788462"/>
                <a:gd name="connsiteX5" fmla="*/ 629087 w 1004709"/>
                <a:gd name="connsiteY5" fmla="*/ 1748082 h 1788462"/>
                <a:gd name="connsiteX6" fmla="*/ 799679 w 1004709"/>
                <a:gd name="connsiteY6" fmla="*/ 1674835 h 1788462"/>
                <a:gd name="connsiteX7" fmla="*/ 867688 w 1004709"/>
                <a:gd name="connsiteY7" fmla="*/ 1626257 h 1788462"/>
                <a:gd name="connsiteX8" fmla="*/ 966557 w 1004709"/>
                <a:gd name="connsiteY8" fmla="*/ 995607 h 1788462"/>
                <a:gd name="connsiteX9" fmla="*/ 954556 w 1004709"/>
                <a:gd name="connsiteY9" fmla="*/ 999417 h 1788462"/>
                <a:gd name="connsiteX10" fmla="*/ 966903 w 1004709"/>
                <a:gd name="connsiteY10" fmla="*/ 996424 h 1788462"/>
                <a:gd name="connsiteX0" fmla="*/ 966903 w 977570"/>
                <a:gd name="connsiteY0" fmla="*/ 1014003 h 1806041"/>
                <a:gd name="connsiteX1" fmla="*/ 873002 w 977570"/>
                <a:gd name="connsiteY1" fmla="*/ 333418 h 1806041"/>
                <a:gd name="connsiteX2" fmla="*/ 414298 w 977570"/>
                <a:gd name="connsiteY2" fmla="*/ 19061 h 1806041"/>
                <a:gd name="connsiteX3" fmla="*/ 32250 w 977570"/>
                <a:gd name="connsiteY3" fmla="*/ 862024 h 1806041"/>
                <a:gd name="connsiteX4" fmla="*/ 31964 w 977570"/>
                <a:gd name="connsiteY4" fmla="*/ 1047762 h 1806041"/>
                <a:gd name="connsiteX5" fmla="*/ 629087 w 977570"/>
                <a:gd name="connsiteY5" fmla="*/ 1765661 h 1806041"/>
                <a:gd name="connsiteX6" fmla="*/ 799679 w 977570"/>
                <a:gd name="connsiteY6" fmla="*/ 1692414 h 1806041"/>
                <a:gd name="connsiteX7" fmla="*/ 867688 w 977570"/>
                <a:gd name="connsiteY7" fmla="*/ 1643836 h 1806041"/>
                <a:gd name="connsiteX8" fmla="*/ 966557 w 977570"/>
                <a:gd name="connsiteY8" fmla="*/ 1013186 h 1806041"/>
                <a:gd name="connsiteX9" fmla="*/ 954556 w 977570"/>
                <a:gd name="connsiteY9" fmla="*/ 1016996 h 1806041"/>
                <a:gd name="connsiteX10" fmla="*/ 966903 w 977570"/>
                <a:gd name="connsiteY10" fmla="*/ 1014003 h 1806041"/>
                <a:gd name="connsiteX0" fmla="*/ 966903 w 981649"/>
                <a:gd name="connsiteY0" fmla="*/ 1012941 h 1804979"/>
                <a:gd name="connsiteX1" fmla="*/ 873002 w 981649"/>
                <a:gd name="connsiteY1" fmla="*/ 332356 h 1804979"/>
                <a:gd name="connsiteX2" fmla="*/ 414298 w 981649"/>
                <a:gd name="connsiteY2" fmla="*/ 17999 h 1804979"/>
                <a:gd name="connsiteX3" fmla="*/ 32250 w 981649"/>
                <a:gd name="connsiteY3" fmla="*/ 860962 h 1804979"/>
                <a:gd name="connsiteX4" fmla="*/ 31964 w 981649"/>
                <a:gd name="connsiteY4" fmla="*/ 1046700 h 1804979"/>
                <a:gd name="connsiteX5" fmla="*/ 629087 w 981649"/>
                <a:gd name="connsiteY5" fmla="*/ 1764599 h 1804979"/>
                <a:gd name="connsiteX6" fmla="*/ 799679 w 981649"/>
                <a:gd name="connsiteY6" fmla="*/ 1691352 h 1804979"/>
                <a:gd name="connsiteX7" fmla="*/ 867688 w 981649"/>
                <a:gd name="connsiteY7" fmla="*/ 1642774 h 1804979"/>
                <a:gd name="connsiteX8" fmla="*/ 966557 w 981649"/>
                <a:gd name="connsiteY8" fmla="*/ 1012124 h 1804979"/>
                <a:gd name="connsiteX9" fmla="*/ 954556 w 981649"/>
                <a:gd name="connsiteY9" fmla="*/ 1015934 h 1804979"/>
                <a:gd name="connsiteX10" fmla="*/ 966903 w 981649"/>
                <a:gd name="connsiteY10" fmla="*/ 1012941 h 1804979"/>
                <a:gd name="connsiteX0" fmla="*/ 966903 w 978633"/>
                <a:gd name="connsiteY0" fmla="*/ 1016117 h 1808155"/>
                <a:gd name="connsiteX1" fmla="*/ 857568 w 978633"/>
                <a:gd name="connsiteY1" fmla="*/ 307751 h 1808155"/>
                <a:gd name="connsiteX2" fmla="*/ 414298 w 978633"/>
                <a:gd name="connsiteY2" fmla="*/ 21175 h 1808155"/>
                <a:gd name="connsiteX3" fmla="*/ 32250 w 978633"/>
                <a:gd name="connsiteY3" fmla="*/ 864138 h 1808155"/>
                <a:gd name="connsiteX4" fmla="*/ 31964 w 978633"/>
                <a:gd name="connsiteY4" fmla="*/ 1049876 h 1808155"/>
                <a:gd name="connsiteX5" fmla="*/ 629087 w 978633"/>
                <a:gd name="connsiteY5" fmla="*/ 1767775 h 1808155"/>
                <a:gd name="connsiteX6" fmla="*/ 799679 w 978633"/>
                <a:gd name="connsiteY6" fmla="*/ 1694528 h 1808155"/>
                <a:gd name="connsiteX7" fmla="*/ 867688 w 978633"/>
                <a:gd name="connsiteY7" fmla="*/ 1645950 h 1808155"/>
                <a:gd name="connsiteX8" fmla="*/ 966557 w 978633"/>
                <a:gd name="connsiteY8" fmla="*/ 1015300 h 1808155"/>
                <a:gd name="connsiteX9" fmla="*/ 954556 w 978633"/>
                <a:gd name="connsiteY9" fmla="*/ 1019110 h 1808155"/>
                <a:gd name="connsiteX10" fmla="*/ 966903 w 978633"/>
                <a:gd name="connsiteY10" fmla="*/ 1016117 h 1808155"/>
                <a:gd name="connsiteX0" fmla="*/ 966903 w 989873"/>
                <a:gd name="connsiteY0" fmla="*/ 1016506 h 1808544"/>
                <a:gd name="connsiteX1" fmla="*/ 857568 w 989873"/>
                <a:gd name="connsiteY1" fmla="*/ 308140 h 1808544"/>
                <a:gd name="connsiteX2" fmla="*/ 414298 w 989873"/>
                <a:gd name="connsiteY2" fmla="*/ 21564 h 1808544"/>
                <a:gd name="connsiteX3" fmla="*/ 32250 w 989873"/>
                <a:gd name="connsiteY3" fmla="*/ 864527 h 1808544"/>
                <a:gd name="connsiteX4" fmla="*/ 31964 w 989873"/>
                <a:gd name="connsiteY4" fmla="*/ 1050265 h 1808544"/>
                <a:gd name="connsiteX5" fmla="*/ 629087 w 989873"/>
                <a:gd name="connsiteY5" fmla="*/ 1768164 h 1808544"/>
                <a:gd name="connsiteX6" fmla="*/ 799679 w 989873"/>
                <a:gd name="connsiteY6" fmla="*/ 1694917 h 1808544"/>
                <a:gd name="connsiteX7" fmla="*/ 867688 w 989873"/>
                <a:gd name="connsiteY7" fmla="*/ 1646339 h 1808544"/>
                <a:gd name="connsiteX8" fmla="*/ 966557 w 989873"/>
                <a:gd name="connsiteY8" fmla="*/ 1015689 h 1808544"/>
                <a:gd name="connsiteX9" fmla="*/ 954556 w 989873"/>
                <a:gd name="connsiteY9" fmla="*/ 1019499 h 1808544"/>
                <a:gd name="connsiteX10" fmla="*/ 966903 w 989873"/>
                <a:gd name="connsiteY10" fmla="*/ 1016506 h 180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9873" h="1808544">
                  <a:moveTo>
                    <a:pt x="966903" y="1016506"/>
                  </a:moveTo>
                  <a:cubicBezTo>
                    <a:pt x="996240" y="932972"/>
                    <a:pt x="1026841" y="535701"/>
                    <a:pt x="857568" y="308140"/>
                  </a:cubicBezTo>
                  <a:cubicBezTo>
                    <a:pt x="744357" y="155945"/>
                    <a:pt x="551851" y="-71167"/>
                    <a:pt x="414298" y="21564"/>
                  </a:cubicBezTo>
                  <a:cubicBezTo>
                    <a:pt x="276745" y="114295"/>
                    <a:pt x="78161" y="-53493"/>
                    <a:pt x="32250" y="864527"/>
                  </a:cubicBezTo>
                  <a:cubicBezTo>
                    <a:pt x="28916" y="931297"/>
                    <a:pt x="29012" y="993019"/>
                    <a:pt x="31964" y="1050265"/>
                  </a:cubicBezTo>
                  <a:cubicBezTo>
                    <a:pt x="-124150" y="1846364"/>
                    <a:pt x="326477" y="1864366"/>
                    <a:pt x="629087" y="1768164"/>
                  </a:cubicBezTo>
                  <a:cubicBezTo>
                    <a:pt x="673283" y="1761496"/>
                    <a:pt x="739767" y="1743399"/>
                    <a:pt x="799679" y="1694917"/>
                  </a:cubicBezTo>
                  <a:cubicBezTo>
                    <a:pt x="830921" y="1677105"/>
                    <a:pt x="854543" y="1660055"/>
                    <a:pt x="867688" y="1646339"/>
                  </a:cubicBezTo>
                  <a:cubicBezTo>
                    <a:pt x="983702" y="1524991"/>
                    <a:pt x="966557" y="1015689"/>
                    <a:pt x="966557" y="1015689"/>
                  </a:cubicBezTo>
                  <a:cubicBezTo>
                    <a:pt x="962557" y="1017022"/>
                    <a:pt x="958556" y="1018165"/>
                    <a:pt x="954556" y="1019499"/>
                  </a:cubicBezTo>
                  <a:cubicBezTo>
                    <a:pt x="954556" y="1019531"/>
                    <a:pt x="966903" y="1016474"/>
                    <a:pt x="966903" y="10165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DF6ED7C-E8C1-2F5A-0461-A0C090B78A4F}"/>
                </a:ext>
              </a:extLst>
            </p:cNvPr>
            <p:cNvSpPr/>
            <p:nvPr/>
          </p:nvSpPr>
          <p:spPr>
            <a:xfrm>
              <a:off x="5551922" y="3488477"/>
              <a:ext cx="585795" cy="422769"/>
            </a:xfrm>
            <a:custGeom>
              <a:avLst/>
              <a:gdLst>
                <a:gd name="connsiteX0" fmla="*/ 742985 w 759368"/>
                <a:gd name="connsiteY0" fmla="*/ 548038 h 548037"/>
                <a:gd name="connsiteX1" fmla="*/ 141291 w 759368"/>
                <a:gd name="connsiteY1" fmla="*/ 342584 h 548037"/>
                <a:gd name="connsiteX2" fmla="*/ 6989 w 759368"/>
                <a:gd name="connsiteY2" fmla="*/ 134367 h 548037"/>
                <a:gd name="connsiteX3" fmla="*/ 104620 w 759368"/>
                <a:gd name="connsiteY3" fmla="*/ 22067 h 548037"/>
                <a:gd name="connsiteX4" fmla="*/ 654117 w 759368"/>
                <a:gd name="connsiteY4" fmla="*/ 257621 h 548037"/>
                <a:gd name="connsiteX5" fmla="*/ 759368 w 759368"/>
                <a:gd name="connsiteY5" fmla="*/ 345822 h 548037"/>
                <a:gd name="connsiteX6" fmla="*/ 743081 w 759368"/>
                <a:gd name="connsiteY6" fmla="*/ 548038 h 54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368" h="548037">
                  <a:moveTo>
                    <a:pt x="742985" y="548038"/>
                  </a:moveTo>
                  <a:cubicBezTo>
                    <a:pt x="660118" y="483935"/>
                    <a:pt x="286452" y="365253"/>
                    <a:pt x="141291" y="342584"/>
                  </a:cubicBezTo>
                  <a:cubicBezTo>
                    <a:pt x="43184" y="327248"/>
                    <a:pt x="-22158" y="229236"/>
                    <a:pt x="6989" y="134367"/>
                  </a:cubicBezTo>
                  <a:cubicBezTo>
                    <a:pt x="19181" y="94553"/>
                    <a:pt x="47946" y="54833"/>
                    <a:pt x="104620" y="22067"/>
                  </a:cubicBezTo>
                  <a:cubicBezTo>
                    <a:pt x="280166" y="-79183"/>
                    <a:pt x="553152" y="197422"/>
                    <a:pt x="654117" y="257621"/>
                  </a:cubicBezTo>
                  <a:cubicBezTo>
                    <a:pt x="671738" y="268193"/>
                    <a:pt x="742890" y="333439"/>
                    <a:pt x="759368" y="345822"/>
                  </a:cubicBezTo>
                  <a:lnTo>
                    <a:pt x="743081" y="5480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ADCE1E31-8D78-E407-73FD-37D237E9A587}"/>
                </a:ext>
              </a:extLst>
            </p:cNvPr>
            <p:cNvGrpSpPr/>
            <p:nvPr/>
          </p:nvGrpSpPr>
          <p:grpSpPr>
            <a:xfrm>
              <a:off x="5531032" y="3492626"/>
              <a:ext cx="593169" cy="433605"/>
              <a:chOff x="5322935" y="3833524"/>
              <a:chExt cx="768926" cy="56208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F939DC4-29AB-D1A1-512E-5708C90AD2F5}"/>
                  </a:ext>
                </a:extLst>
              </p:cNvPr>
              <p:cNvSpPr/>
              <p:nvPr/>
            </p:nvSpPr>
            <p:spPr>
              <a:xfrm>
                <a:off x="5327637" y="3838425"/>
                <a:ext cx="759367" cy="548037"/>
              </a:xfrm>
              <a:custGeom>
                <a:avLst/>
                <a:gdLst>
                  <a:gd name="connsiteX0" fmla="*/ 742985 w 759368"/>
                  <a:gd name="connsiteY0" fmla="*/ 548038 h 548037"/>
                  <a:gd name="connsiteX1" fmla="*/ 141291 w 759368"/>
                  <a:gd name="connsiteY1" fmla="*/ 342584 h 548037"/>
                  <a:gd name="connsiteX2" fmla="*/ 6989 w 759368"/>
                  <a:gd name="connsiteY2" fmla="*/ 134367 h 548037"/>
                  <a:gd name="connsiteX3" fmla="*/ 104620 w 759368"/>
                  <a:gd name="connsiteY3" fmla="*/ 22067 h 548037"/>
                  <a:gd name="connsiteX4" fmla="*/ 654117 w 759368"/>
                  <a:gd name="connsiteY4" fmla="*/ 257621 h 548037"/>
                  <a:gd name="connsiteX5" fmla="*/ 759368 w 759368"/>
                  <a:gd name="connsiteY5" fmla="*/ 345822 h 548037"/>
                  <a:gd name="connsiteX6" fmla="*/ 743081 w 759368"/>
                  <a:gd name="connsiteY6" fmla="*/ 548038 h 548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9368" h="548037">
                    <a:moveTo>
                      <a:pt x="742985" y="548038"/>
                    </a:moveTo>
                    <a:cubicBezTo>
                      <a:pt x="660118" y="483935"/>
                      <a:pt x="286452" y="365253"/>
                      <a:pt x="141291" y="342584"/>
                    </a:cubicBezTo>
                    <a:cubicBezTo>
                      <a:pt x="43183" y="327248"/>
                      <a:pt x="-22158" y="229236"/>
                      <a:pt x="6989" y="134367"/>
                    </a:cubicBezTo>
                    <a:cubicBezTo>
                      <a:pt x="19181" y="94553"/>
                      <a:pt x="47946" y="54833"/>
                      <a:pt x="104620" y="22067"/>
                    </a:cubicBezTo>
                    <a:cubicBezTo>
                      <a:pt x="280166" y="-79183"/>
                      <a:pt x="553152" y="197422"/>
                      <a:pt x="654117" y="257621"/>
                    </a:cubicBezTo>
                    <a:cubicBezTo>
                      <a:pt x="671738" y="268193"/>
                      <a:pt x="742890" y="333439"/>
                      <a:pt x="759368" y="345822"/>
                    </a:cubicBezTo>
                    <a:lnTo>
                      <a:pt x="743081" y="5480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220A1E-1F7C-B37A-4371-35BA12B78535}"/>
                  </a:ext>
                </a:extLst>
              </p:cNvPr>
              <p:cNvSpPr/>
              <p:nvPr/>
            </p:nvSpPr>
            <p:spPr>
              <a:xfrm>
                <a:off x="5322935" y="3833524"/>
                <a:ext cx="768926" cy="562083"/>
              </a:xfrm>
              <a:custGeom>
                <a:avLst/>
                <a:gdLst>
                  <a:gd name="connsiteX0" fmla="*/ 751687 w 768926"/>
                  <a:gd name="connsiteY0" fmla="*/ 562083 h 562083"/>
                  <a:gd name="connsiteX1" fmla="*/ 744733 w 768926"/>
                  <a:gd name="connsiteY1" fmla="*/ 556654 h 562083"/>
                  <a:gd name="connsiteX2" fmla="*/ 145230 w 768926"/>
                  <a:gd name="connsiteY2" fmla="*/ 352152 h 562083"/>
                  <a:gd name="connsiteX3" fmla="*/ 25406 w 768926"/>
                  <a:gd name="connsiteY3" fmla="*/ 272999 h 562083"/>
                  <a:gd name="connsiteX4" fmla="*/ 7117 w 768926"/>
                  <a:gd name="connsiteY4" fmla="*/ 137840 h 562083"/>
                  <a:gd name="connsiteX5" fmla="*/ 106939 w 768926"/>
                  <a:gd name="connsiteY5" fmla="*/ 22873 h 562083"/>
                  <a:gd name="connsiteX6" fmla="*/ 575093 w 768926"/>
                  <a:gd name="connsiteY6" fmla="*/ 195561 h 562083"/>
                  <a:gd name="connsiteX7" fmla="*/ 661199 w 768926"/>
                  <a:gd name="connsiteY7" fmla="*/ 258426 h 562083"/>
                  <a:gd name="connsiteX8" fmla="*/ 729494 w 768926"/>
                  <a:gd name="connsiteY8" fmla="*/ 315005 h 562083"/>
                  <a:gd name="connsiteX9" fmla="*/ 766832 w 768926"/>
                  <a:gd name="connsiteY9" fmla="*/ 346913 h 562083"/>
                  <a:gd name="connsiteX10" fmla="*/ 768927 w 768926"/>
                  <a:gd name="connsiteY10" fmla="*/ 348533 h 562083"/>
                  <a:gd name="connsiteX11" fmla="*/ 751687 w 768926"/>
                  <a:gd name="connsiteY11" fmla="*/ 562083 h 562083"/>
                  <a:gd name="connsiteX12" fmla="*/ 195712 w 768926"/>
                  <a:gd name="connsiteY12" fmla="*/ 9538 h 562083"/>
                  <a:gd name="connsiteX13" fmla="*/ 111702 w 768926"/>
                  <a:gd name="connsiteY13" fmla="*/ 31064 h 562083"/>
                  <a:gd name="connsiteX14" fmla="*/ 16261 w 768926"/>
                  <a:gd name="connsiteY14" fmla="*/ 140602 h 562083"/>
                  <a:gd name="connsiteX15" fmla="*/ 33502 w 768926"/>
                  <a:gd name="connsiteY15" fmla="*/ 267951 h 562083"/>
                  <a:gd name="connsiteX16" fmla="*/ 146754 w 768926"/>
                  <a:gd name="connsiteY16" fmla="*/ 342722 h 562083"/>
                  <a:gd name="connsiteX17" fmla="*/ 743590 w 768926"/>
                  <a:gd name="connsiteY17" fmla="*/ 544081 h 562083"/>
                  <a:gd name="connsiteX18" fmla="*/ 759021 w 768926"/>
                  <a:gd name="connsiteY18" fmla="*/ 352914 h 562083"/>
                  <a:gd name="connsiteX19" fmla="*/ 723207 w 768926"/>
                  <a:gd name="connsiteY19" fmla="*/ 322244 h 562083"/>
                  <a:gd name="connsiteX20" fmla="*/ 656341 w 768926"/>
                  <a:gd name="connsiteY20" fmla="*/ 266713 h 562083"/>
                  <a:gd name="connsiteX21" fmla="*/ 569283 w 768926"/>
                  <a:gd name="connsiteY21" fmla="*/ 203181 h 562083"/>
                  <a:gd name="connsiteX22" fmla="*/ 195712 w 768926"/>
                  <a:gd name="connsiteY22" fmla="*/ 9633 h 562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8926" h="562083">
                    <a:moveTo>
                      <a:pt x="751687" y="562083"/>
                    </a:moveTo>
                    <a:lnTo>
                      <a:pt x="744733" y="556654"/>
                    </a:lnTo>
                    <a:cubicBezTo>
                      <a:pt x="662152" y="492741"/>
                      <a:pt x="287629" y="374345"/>
                      <a:pt x="145230" y="352152"/>
                    </a:cubicBezTo>
                    <a:cubicBezTo>
                      <a:pt x="95700" y="344437"/>
                      <a:pt x="51980" y="315576"/>
                      <a:pt x="25406" y="272999"/>
                    </a:cubicBezTo>
                    <a:cubicBezTo>
                      <a:pt x="-122" y="232232"/>
                      <a:pt x="-6789" y="182988"/>
                      <a:pt x="7117" y="137840"/>
                    </a:cubicBezTo>
                    <a:cubicBezTo>
                      <a:pt x="21310" y="91548"/>
                      <a:pt x="54933" y="52877"/>
                      <a:pt x="106939" y="22873"/>
                    </a:cubicBezTo>
                    <a:cubicBezTo>
                      <a:pt x="247433" y="-58185"/>
                      <a:pt x="444601" y="94501"/>
                      <a:pt x="575093" y="195561"/>
                    </a:cubicBezTo>
                    <a:cubicBezTo>
                      <a:pt x="609764" y="222422"/>
                      <a:pt x="639673" y="245567"/>
                      <a:pt x="661199" y="258426"/>
                    </a:cubicBezTo>
                    <a:cubicBezTo>
                      <a:pt x="672344" y="265094"/>
                      <a:pt x="702728" y="291573"/>
                      <a:pt x="729494" y="315005"/>
                    </a:cubicBezTo>
                    <a:cubicBezTo>
                      <a:pt x="746162" y="329578"/>
                      <a:pt x="760640" y="342151"/>
                      <a:pt x="766832" y="346913"/>
                    </a:cubicBezTo>
                    <a:lnTo>
                      <a:pt x="768927" y="348533"/>
                    </a:lnTo>
                    <a:lnTo>
                      <a:pt x="751687" y="562083"/>
                    </a:lnTo>
                    <a:close/>
                    <a:moveTo>
                      <a:pt x="195712" y="9538"/>
                    </a:moveTo>
                    <a:cubicBezTo>
                      <a:pt x="166090" y="9538"/>
                      <a:pt x="137800" y="16015"/>
                      <a:pt x="111702" y="31064"/>
                    </a:cubicBezTo>
                    <a:cubicBezTo>
                      <a:pt x="61791" y="59830"/>
                      <a:pt x="29692" y="96692"/>
                      <a:pt x="16261" y="140602"/>
                    </a:cubicBezTo>
                    <a:cubicBezTo>
                      <a:pt x="3212" y="183179"/>
                      <a:pt x="9499" y="229565"/>
                      <a:pt x="33502" y="267951"/>
                    </a:cubicBezTo>
                    <a:cubicBezTo>
                      <a:pt x="58648" y="308147"/>
                      <a:pt x="99891" y="335388"/>
                      <a:pt x="146754" y="342722"/>
                    </a:cubicBezTo>
                    <a:cubicBezTo>
                      <a:pt x="286295" y="364535"/>
                      <a:pt x="647959" y="478454"/>
                      <a:pt x="743590" y="544081"/>
                    </a:cubicBezTo>
                    <a:lnTo>
                      <a:pt x="759021" y="352914"/>
                    </a:lnTo>
                    <a:cubicBezTo>
                      <a:pt x="751782" y="347199"/>
                      <a:pt x="738447" y="335483"/>
                      <a:pt x="723207" y="322244"/>
                    </a:cubicBezTo>
                    <a:cubicBezTo>
                      <a:pt x="698061" y="300241"/>
                      <a:pt x="666724" y="272904"/>
                      <a:pt x="656341" y="266713"/>
                    </a:cubicBezTo>
                    <a:cubicBezTo>
                      <a:pt x="634339" y="253568"/>
                      <a:pt x="604144" y="230232"/>
                      <a:pt x="569283" y="203181"/>
                    </a:cubicBezTo>
                    <a:cubicBezTo>
                      <a:pt x="465651" y="122981"/>
                      <a:pt x="319252" y="9633"/>
                      <a:pt x="195712" y="9633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DC2C4828-C5AB-02C8-3D97-7868B59705C4}"/>
                </a:ext>
              </a:extLst>
            </p:cNvPr>
            <p:cNvGrpSpPr/>
            <p:nvPr/>
          </p:nvGrpSpPr>
          <p:grpSpPr>
            <a:xfrm>
              <a:off x="5075184" y="2645976"/>
              <a:ext cx="744381" cy="1358941"/>
              <a:chOff x="4732018" y="2736010"/>
              <a:chExt cx="964943" cy="176159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D96A69B-B63A-A6A0-5288-B5F484D39CA7}"/>
                  </a:ext>
                </a:extLst>
              </p:cNvPr>
              <p:cNvSpPr/>
              <p:nvPr/>
            </p:nvSpPr>
            <p:spPr>
              <a:xfrm>
                <a:off x="4736807" y="2740764"/>
                <a:ext cx="955059" cy="1752033"/>
              </a:xfrm>
              <a:custGeom>
                <a:avLst/>
                <a:gdLst>
                  <a:gd name="connsiteX0" fmla="*/ 384594 w 955059"/>
                  <a:gd name="connsiteY0" fmla="*/ 1482 h 1752033"/>
                  <a:gd name="connsiteX1" fmla="*/ 2546 w 955059"/>
                  <a:gd name="connsiteY1" fmla="*/ 844445 h 1752033"/>
                  <a:gd name="connsiteX2" fmla="*/ 549186 w 955059"/>
                  <a:gd name="connsiteY2" fmla="*/ 1751987 h 1752033"/>
                  <a:gd name="connsiteX3" fmla="*/ 878275 w 955059"/>
                  <a:gd name="connsiteY3" fmla="*/ 1085047 h 1752033"/>
                  <a:gd name="connsiteX4" fmla="*/ 920375 w 955059"/>
                  <a:gd name="connsiteY4" fmla="*/ 510213 h 1752033"/>
                  <a:gd name="connsiteX5" fmla="*/ 384499 w 955059"/>
                  <a:gd name="connsiteY5" fmla="*/ 1387 h 17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5059" h="1752033">
                    <a:moveTo>
                      <a:pt x="384594" y="1482"/>
                    </a:moveTo>
                    <a:cubicBezTo>
                      <a:pt x="384594" y="1482"/>
                      <a:pt x="48457" y="-73575"/>
                      <a:pt x="2546" y="844445"/>
                    </a:cubicBezTo>
                    <a:cubicBezTo>
                      <a:pt x="-43459" y="1762464"/>
                      <a:pt x="549186" y="1751987"/>
                      <a:pt x="549186" y="1751987"/>
                    </a:cubicBezTo>
                    <a:cubicBezTo>
                      <a:pt x="549186" y="1751987"/>
                      <a:pt x="1026389" y="1770180"/>
                      <a:pt x="878275" y="1085047"/>
                    </a:cubicBezTo>
                    <a:cubicBezTo>
                      <a:pt x="878275" y="1085047"/>
                      <a:pt x="1018102" y="949506"/>
                      <a:pt x="920375" y="510213"/>
                    </a:cubicBezTo>
                    <a:cubicBezTo>
                      <a:pt x="822649" y="70920"/>
                      <a:pt x="384499" y="1387"/>
                      <a:pt x="384499" y="138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CD45729-4837-CDC2-1A6C-DB1348BC2543}"/>
                  </a:ext>
                </a:extLst>
              </p:cNvPr>
              <p:cNvSpPr/>
              <p:nvPr/>
            </p:nvSpPr>
            <p:spPr>
              <a:xfrm>
                <a:off x="4732018" y="2736010"/>
                <a:ext cx="964943" cy="1761598"/>
              </a:xfrm>
              <a:custGeom>
                <a:avLst/>
                <a:gdLst>
                  <a:gd name="connsiteX0" fmla="*/ 556643 w 964943"/>
                  <a:gd name="connsiteY0" fmla="*/ 1761503 h 1761598"/>
                  <a:gd name="connsiteX1" fmla="*/ 553785 w 964943"/>
                  <a:gd name="connsiteY1" fmla="*/ 1761503 h 1761598"/>
                  <a:gd name="connsiteX2" fmla="*/ 206504 w 964943"/>
                  <a:gd name="connsiteY2" fmla="*/ 1602245 h 1761598"/>
                  <a:gd name="connsiteX3" fmla="*/ 2574 w 964943"/>
                  <a:gd name="connsiteY3" fmla="*/ 849009 h 1761598"/>
                  <a:gd name="connsiteX4" fmla="*/ 250700 w 964943"/>
                  <a:gd name="connsiteY4" fmla="*/ 45194 h 1761598"/>
                  <a:gd name="connsiteX5" fmla="*/ 390241 w 964943"/>
                  <a:gd name="connsiteY5" fmla="*/ 1664 h 1761598"/>
                  <a:gd name="connsiteX6" fmla="*/ 929832 w 964943"/>
                  <a:gd name="connsiteY6" fmla="*/ 514110 h 1761598"/>
                  <a:gd name="connsiteX7" fmla="*/ 888303 w 964943"/>
                  <a:gd name="connsiteY7" fmla="*/ 1091420 h 1761598"/>
                  <a:gd name="connsiteX8" fmla="*/ 822390 w 964943"/>
                  <a:gd name="connsiteY8" fmla="*/ 1639584 h 1761598"/>
                  <a:gd name="connsiteX9" fmla="*/ 556643 w 964943"/>
                  <a:gd name="connsiteY9" fmla="*/ 1761599 h 1761598"/>
                  <a:gd name="connsiteX10" fmla="*/ 553881 w 964943"/>
                  <a:gd name="connsiteY10" fmla="*/ 1751978 h 1761598"/>
                  <a:gd name="connsiteX11" fmla="*/ 815151 w 964943"/>
                  <a:gd name="connsiteY11" fmla="*/ 1633297 h 1761598"/>
                  <a:gd name="connsiteX12" fmla="*/ 878493 w 964943"/>
                  <a:gd name="connsiteY12" fmla="*/ 1090848 h 1761598"/>
                  <a:gd name="connsiteX13" fmla="*/ 877921 w 964943"/>
                  <a:gd name="connsiteY13" fmla="*/ 1088277 h 1761598"/>
                  <a:gd name="connsiteX14" fmla="*/ 879826 w 964943"/>
                  <a:gd name="connsiteY14" fmla="*/ 1086467 h 1761598"/>
                  <a:gd name="connsiteX15" fmla="*/ 920593 w 964943"/>
                  <a:gd name="connsiteY15" fmla="*/ 516110 h 1761598"/>
                  <a:gd name="connsiteX16" fmla="*/ 388717 w 964943"/>
                  <a:gd name="connsiteY16" fmla="*/ 10999 h 1761598"/>
                  <a:gd name="connsiteX17" fmla="*/ 388431 w 964943"/>
                  <a:gd name="connsiteY17" fmla="*/ 10999 h 1761598"/>
                  <a:gd name="connsiteX18" fmla="*/ 256129 w 964943"/>
                  <a:gd name="connsiteY18" fmla="*/ 53099 h 1761598"/>
                  <a:gd name="connsiteX19" fmla="*/ 12099 w 964943"/>
                  <a:gd name="connsiteY19" fmla="*/ 849580 h 1761598"/>
                  <a:gd name="connsiteX20" fmla="*/ 213267 w 964943"/>
                  <a:gd name="connsiteY20" fmla="*/ 1595578 h 1761598"/>
                  <a:gd name="connsiteX21" fmla="*/ 553976 w 964943"/>
                  <a:gd name="connsiteY21" fmla="*/ 1752169 h 17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4943" h="1761598">
                    <a:moveTo>
                      <a:pt x="556643" y="1761503"/>
                    </a:moveTo>
                    <a:cubicBezTo>
                      <a:pt x="554928" y="1761503"/>
                      <a:pt x="553976" y="1761503"/>
                      <a:pt x="553785" y="1761503"/>
                    </a:cubicBezTo>
                    <a:cubicBezTo>
                      <a:pt x="552261" y="1761789"/>
                      <a:pt x="362238" y="1763123"/>
                      <a:pt x="206504" y="1602245"/>
                    </a:cubicBezTo>
                    <a:cubicBezTo>
                      <a:pt x="54009" y="1444702"/>
                      <a:pt x="-14571" y="1191337"/>
                      <a:pt x="2574" y="849009"/>
                    </a:cubicBezTo>
                    <a:cubicBezTo>
                      <a:pt x="29053" y="320562"/>
                      <a:pt x="152116" y="120155"/>
                      <a:pt x="250700" y="45194"/>
                    </a:cubicBezTo>
                    <a:cubicBezTo>
                      <a:pt x="324709" y="-11099"/>
                      <a:pt x="386050" y="712"/>
                      <a:pt x="390241" y="1664"/>
                    </a:cubicBezTo>
                    <a:cubicBezTo>
                      <a:pt x="400338" y="3379"/>
                      <a:pt x="833154" y="79579"/>
                      <a:pt x="929832" y="514110"/>
                    </a:cubicBezTo>
                    <a:cubicBezTo>
                      <a:pt x="1022034" y="928447"/>
                      <a:pt x="905448" y="1072846"/>
                      <a:pt x="888303" y="1091420"/>
                    </a:cubicBezTo>
                    <a:cubicBezTo>
                      <a:pt x="941548" y="1339546"/>
                      <a:pt x="919355" y="1523950"/>
                      <a:pt x="822390" y="1639584"/>
                    </a:cubicBezTo>
                    <a:cubicBezTo>
                      <a:pt x="723902" y="1756932"/>
                      <a:pt x="578646" y="1761599"/>
                      <a:pt x="556643" y="1761599"/>
                    </a:cubicBezTo>
                    <a:close/>
                    <a:moveTo>
                      <a:pt x="553881" y="1751978"/>
                    </a:moveTo>
                    <a:cubicBezTo>
                      <a:pt x="555595" y="1752169"/>
                      <a:pt x="711900" y="1756455"/>
                      <a:pt x="815151" y="1633297"/>
                    </a:cubicBezTo>
                    <a:cubicBezTo>
                      <a:pt x="910401" y="1519664"/>
                      <a:pt x="931737" y="1337165"/>
                      <a:pt x="878493" y="1090848"/>
                    </a:cubicBezTo>
                    <a:lnTo>
                      <a:pt x="877921" y="1088277"/>
                    </a:lnTo>
                    <a:lnTo>
                      <a:pt x="879826" y="1086467"/>
                    </a:lnTo>
                    <a:cubicBezTo>
                      <a:pt x="881160" y="1085133"/>
                      <a:pt x="1016415" y="946926"/>
                      <a:pt x="920593" y="516110"/>
                    </a:cubicBezTo>
                    <a:cubicBezTo>
                      <a:pt x="824772" y="85103"/>
                      <a:pt x="393003" y="11666"/>
                      <a:pt x="388717" y="10999"/>
                    </a:cubicBezTo>
                    <a:lnTo>
                      <a:pt x="388431" y="10999"/>
                    </a:lnTo>
                    <a:cubicBezTo>
                      <a:pt x="387860" y="10808"/>
                      <a:pt x="327567" y="-1574"/>
                      <a:pt x="256129" y="53099"/>
                    </a:cubicBezTo>
                    <a:cubicBezTo>
                      <a:pt x="159355" y="127109"/>
                      <a:pt x="38388" y="325324"/>
                      <a:pt x="12099" y="849580"/>
                    </a:cubicBezTo>
                    <a:cubicBezTo>
                      <a:pt x="-4856" y="1189051"/>
                      <a:pt x="62772" y="1440035"/>
                      <a:pt x="213267" y="1595578"/>
                    </a:cubicBezTo>
                    <a:cubicBezTo>
                      <a:pt x="366048" y="1753503"/>
                      <a:pt x="552071" y="1752169"/>
                      <a:pt x="553976" y="175216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3F9A94-E681-8CFB-507D-7C58ED378429}"/>
                </a:ext>
              </a:extLst>
            </p:cNvPr>
            <p:cNvSpPr/>
            <p:nvPr/>
          </p:nvSpPr>
          <p:spPr>
            <a:xfrm>
              <a:off x="5050970" y="3417752"/>
              <a:ext cx="746303" cy="611551"/>
            </a:xfrm>
            <a:custGeom>
              <a:avLst/>
              <a:gdLst>
                <a:gd name="connsiteX0" fmla="*/ 32723 w 967434"/>
                <a:gd name="connsiteY0" fmla="*/ 30766 h 792755"/>
                <a:gd name="connsiteX1" fmla="*/ 966554 w 967434"/>
                <a:gd name="connsiteY1" fmla="*/ 0 h 792755"/>
                <a:gd name="connsiteX2" fmla="*/ 867684 w 967434"/>
                <a:gd name="connsiteY2" fmla="*/ 630650 h 792755"/>
                <a:gd name="connsiteX3" fmla="*/ 32723 w 967434"/>
                <a:gd name="connsiteY3" fmla="*/ 30766 h 79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7434" h="792755">
                  <a:moveTo>
                    <a:pt x="32723" y="30766"/>
                  </a:moveTo>
                  <a:cubicBezTo>
                    <a:pt x="32723" y="30766"/>
                    <a:pt x="504496" y="149162"/>
                    <a:pt x="966554" y="0"/>
                  </a:cubicBezTo>
                  <a:cubicBezTo>
                    <a:pt x="966554" y="0"/>
                    <a:pt x="983604" y="509302"/>
                    <a:pt x="867684" y="630650"/>
                  </a:cubicBezTo>
                  <a:cubicBezTo>
                    <a:pt x="751670" y="751999"/>
                    <a:pt x="-185114" y="1131094"/>
                    <a:pt x="32723" y="30766"/>
                  </a:cubicBezTo>
                  <a:close/>
                </a:path>
              </a:pathLst>
            </a:custGeom>
            <a:solidFill>
              <a:srgbClr val="44BD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3606521-03DD-A84D-676B-858D2F2E36EF}"/>
                </a:ext>
              </a:extLst>
            </p:cNvPr>
            <p:cNvGrpSpPr/>
            <p:nvPr/>
          </p:nvGrpSpPr>
          <p:grpSpPr>
            <a:xfrm>
              <a:off x="5025481" y="2743257"/>
              <a:ext cx="600165" cy="728724"/>
              <a:chOff x="4657854" y="2812136"/>
              <a:chExt cx="777995" cy="94464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1FE0A76-66AC-0E1E-98B0-4478396D3CE1}"/>
                  </a:ext>
                </a:extLst>
              </p:cNvPr>
              <p:cNvSpPr/>
              <p:nvPr/>
            </p:nvSpPr>
            <p:spPr>
              <a:xfrm>
                <a:off x="4684910" y="2820517"/>
                <a:ext cx="750939" cy="936265"/>
              </a:xfrm>
              <a:custGeom>
                <a:avLst/>
                <a:gdLst>
                  <a:gd name="connsiteX0" fmla="*/ 703595 w 750939"/>
                  <a:gd name="connsiteY0" fmla="*/ 821509 h 936265"/>
                  <a:gd name="connsiteX1" fmla="*/ 696166 w 750939"/>
                  <a:gd name="connsiteY1" fmla="*/ 819128 h 936265"/>
                  <a:gd name="connsiteX2" fmla="*/ 706643 w 750939"/>
                  <a:gd name="connsiteY2" fmla="*/ 826843 h 936265"/>
                  <a:gd name="connsiteX3" fmla="*/ 717121 w 750939"/>
                  <a:gd name="connsiteY3" fmla="*/ 835511 h 936265"/>
                  <a:gd name="connsiteX4" fmla="*/ 733123 w 750939"/>
                  <a:gd name="connsiteY4" fmla="*/ 853132 h 936265"/>
                  <a:gd name="connsiteX5" fmla="*/ 727979 w 750939"/>
                  <a:gd name="connsiteY5" fmla="*/ 872849 h 936265"/>
                  <a:gd name="connsiteX6" fmla="*/ 707119 w 750939"/>
                  <a:gd name="connsiteY6" fmla="*/ 871230 h 936265"/>
                  <a:gd name="connsiteX7" fmla="*/ 671115 w 750939"/>
                  <a:gd name="connsiteY7" fmla="*/ 854180 h 936265"/>
                  <a:gd name="connsiteX8" fmla="*/ 689308 w 750939"/>
                  <a:gd name="connsiteY8" fmla="*/ 908568 h 936265"/>
                  <a:gd name="connsiteX9" fmla="*/ 624442 w 750939"/>
                  <a:gd name="connsiteY9" fmla="*/ 885136 h 936265"/>
                  <a:gd name="connsiteX10" fmla="*/ 635777 w 750939"/>
                  <a:gd name="connsiteY10" fmla="*/ 902281 h 936265"/>
                  <a:gd name="connsiteX11" fmla="*/ 640730 w 750939"/>
                  <a:gd name="connsiteY11" fmla="*/ 924093 h 936265"/>
                  <a:gd name="connsiteX12" fmla="*/ 629967 w 750939"/>
                  <a:gd name="connsiteY12" fmla="*/ 935809 h 936265"/>
                  <a:gd name="connsiteX13" fmla="*/ 618251 w 750939"/>
                  <a:gd name="connsiteY13" fmla="*/ 934285 h 936265"/>
                  <a:gd name="connsiteX14" fmla="*/ 589390 w 750939"/>
                  <a:gd name="connsiteY14" fmla="*/ 910758 h 936265"/>
                  <a:gd name="connsiteX15" fmla="*/ 521477 w 750939"/>
                  <a:gd name="connsiteY15" fmla="*/ 849417 h 936265"/>
                  <a:gd name="connsiteX16" fmla="*/ 437752 w 750939"/>
                  <a:gd name="connsiteY16" fmla="*/ 797506 h 936265"/>
                  <a:gd name="connsiteX17" fmla="*/ 6079 w 750939"/>
                  <a:gd name="connsiteY17" fmla="*/ 471751 h 936265"/>
                  <a:gd name="connsiteX18" fmla="*/ 194293 w 750939"/>
                  <a:gd name="connsiteY18" fmla="*/ 23695 h 936265"/>
                  <a:gd name="connsiteX19" fmla="*/ 338978 w 750939"/>
                  <a:gd name="connsiteY19" fmla="*/ 22552 h 936265"/>
                  <a:gd name="connsiteX20" fmla="*/ 370982 w 750939"/>
                  <a:gd name="connsiteY20" fmla="*/ 137233 h 936265"/>
                  <a:gd name="connsiteX21" fmla="*/ 320309 w 750939"/>
                  <a:gd name="connsiteY21" fmla="*/ 424602 h 936265"/>
                  <a:gd name="connsiteX22" fmla="*/ 530907 w 750939"/>
                  <a:gd name="connsiteY22" fmla="*/ 628533 h 936265"/>
                  <a:gd name="connsiteX23" fmla="*/ 582818 w 750939"/>
                  <a:gd name="connsiteY23" fmla="*/ 660441 h 936265"/>
                  <a:gd name="connsiteX24" fmla="*/ 664543 w 750939"/>
                  <a:gd name="connsiteY24" fmla="*/ 663394 h 936265"/>
                  <a:gd name="connsiteX25" fmla="*/ 681973 w 750939"/>
                  <a:gd name="connsiteY25" fmla="*/ 666442 h 936265"/>
                  <a:gd name="connsiteX26" fmla="*/ 692927 w 750939"/>
                  <a:gd name="connsiteY26" fmla="*/ 679491 h 936265"/>
                  <a:gd name="connsiteX27" fmla="*/ 682545 w 750939"/>
                  <a:gd name="connsiteY27" fmla="*/ 696541 h 936265"/>
                  <a:gd name="connsiteX28" fmla="*/ 662733 w 750939"/>
                  <a:gd name="connsiteY28" fmla="*/ 703875 h 936265"/>
                  <a:gd name="connsiteX29" fmla="*/ 652541 w 750939"/>
                  <a:gd name="connsiteY29" fmla="*/ 710638 h 936265"/>
                  <a:gd name="connsiteX30" fmla="*/ 655494 w 750939"/>
                  <a:gd name="connsiteY30" fmla="*/ 729307 h 936265"/>
                  <a:gd name="connsiteX31" fmla="*/ 697213 w 750939"/>
                  <a:gd name="connsiteY31" fmla="*/ 761025 h 936265"/>
                  <a:gd name="connsiteX32" fmla="*/ 741790 w 750939"/>
                  <a:gd name="connsiteY32" fmla="*/ 802935 h 936265"/>
                  <a:gd name="connsiteX33" fmla="*/ 750934 w 750939"/>
                  <a:gd name="connsiteY33" fmla="*/ 821890 h 936265"/>
                  <a:gd name="connsiteX34" fmla="*/ 745981 w 750939"/>
                  <a:gd name="connsiteY34" fmla="*/ 831225 h 936265"/>
                  <a:gd name="connsiteX35" fmla="*/ 731789 w 750939"/>
                  <a:gd name="connsiteY35" fmla="*/ 831987 h 936265"/>
                  <a:gd name="connsiteX36" fmla="*/ 715882 w 750939"/>
                  <a:gd name="connsiteY36" fmla="*/ 826653 h 936265"/>
                  <a:gd name="connsiteX37" fmla="*/ 703500 w 750939"/>
                  <a:gd name="connsiteY37" fmla="*/ 821604 h 93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939" h="936265">
                    <a:moveTo>
                      <a:pt x="703595" y="821509"/>
                    </a:moveTo>
                    <a:cubicBezTo>
                      <a:pt x="701119" y="820652"/>
                      <a:pt x="698642" y="819795"/>
                      <a:pt x="696166" y="819128"/>
                    </a:cubicBezTo>
                    <a:cubicBezTo>
                      <a:pt x="699595" y="820080"/>
                      <a:pt x="703881" y="824652"/>
                      <a:pt x="706643" y="826843"/>
                    </a:cubicBezTo>
                    <a:cubicBezTo>
                      <a:pt x="710167" y="829605"/>
                      <a:pt x="713692" y="832558"/>
                      <a:pt x="717121" y="835511"/>
                    </a:cubicBezTo>
                    <a:cubicBezTo>
                      <a:pt x="723217" y="840940"/>
                      <a:pt x="729979" y="845036"/>
                      <a:pt x="733123" y="853132"/>
                    </a:cubicBezTo>
                    <a:cubicBezTo>
                      <a:pt x="735790" y="859990"/>
                      <a:pt x="734361" y="869039"/>
                      <a:pt x="727979" y="872849"/>
                    </a:cubicBezTo>
                    <a:cubicBezTo>
                      <a:pt x="721788" y="876564"/>
                      <a:pt x="713787" y="873992"/>
                      <a:pt x="707119" y="871230"/>
                    </a:cubicBezTo>
                    <a:cubicBezTo>
                      <a:pt x="694832" y="866086"/>
                      <a:pt x="682831" y="860371"/>
                      <a:pt x="671115" y="854180"/>
                    </a:cubicBezTo>
                    <a:cubicBezTo>
                      <a:pt x="681116" y="864372"/>
                      <a:pt x="716549" y="899995"/>
                      <a:pt x="689308" y="908568"/>
                    </a:cubicBezTo>
                    <a:cubicBezTo>
                      <a:pt x="672829" y="913711"/>
                      <a:pt x="638539" y="892470"/>
                      <a:pt x="624442" y="885136"/>
                    </a:cubicBezTo>
                    <a:cubicBezTo>
                      <a:pt x="629776" y="887994"/>
                      <a:pt x="633301" y="897138"/>
                      <a:pt x="635777" y="902281"/>
                    </a:cubicBezTo>
                    <a:cubicBezTo>
                      <a:pt x="639016" y="909044"/>
                      <a:pt x="642730" y="916378"/>
                      <a:pt x="640730" y="924093"/>
                    </a:cubicBezTo>
                    <a:cubicBezTo>
                      <a:pt x="639301" y="929523"/>
                      <a:pt x="635301" y="934380"/>
                      <a:pt x="629967" y="935809"/>
                    </a:cubicBezTo>
                    <a:cubicBezTo>
                      <a:pt x="626062" y="936857"/>
                      <a:pt x="621871" y="936000"/>
                      <a:pt x="618251" y="934285"/>
                    </a:cubicBezTo>
                    <a:cubicBezTo>
                      <a:pt x="606821" y="928951"/>
                      <a:pt x="598630" y="918950"/>
                      <a:pt x="589390" y="910758"/>
                    </a:cubicBezTo>
                    <a:cubicBezTo>
                      <a:pt x="566626" y="890470"/>
                      <a:pt x="543956" y="870087"/>
                      <a:pt x="521477" y="849417"/>
                    </a:cubicBezTo>
                    <a:cubicBezTo>
                      <a:pt x="492140" y="822462"/>
                      <a:pt x="479377" y="803697"/>
                      <a:pt x="437752" y="797506"/>
                    </a:cubicBezTo>
                    <a:cubicBezTo>
                      <a:pt x="268303" y="772551"/>
                      <a:pt x="38083" y="659775"/>
                      <a:pt x="6079" y="471751"/>
                    </a:cubicBezTo>
                    <a:cubicBezTo>
                      <a:pt x="-22591" y="303444"/>
                      <a:pt x="51799" y="119421"/>
                      <a:pt x="194293" y="23695"/>
                    </a:cubicBezTo>
                    <a:cubicBezTo>
                      <a:pt x="232203" y="-1832"/>
                      <a:pt x="310308" y="-12976"/>
                      <a:pt x="338978" y="22552"/>
                    </a:cubicBezTo>
                    <a:cubicBezTo>
                      <a:pt x="364410" y="53985"/>
                      <a:pt x="369839" y="96847"/>
                      <a:pt x="370982" y="137233"/>
                    </a:cubicBezTo>
                    <a:cubicBezTo>
                      <a:pt x="373649" y="235150"/>
                      <a:pt x="356314" y="333543"/>
                      <a:pt x="320309" y="424602"/>
                    </a:cubicBezTo>
                    <a:cubicBezTo>
                      <a:pt x="402415" y="468036"/>
                      <a:pt x="468804" y="559572"/>
                      <a:pt x="530907" y="628533"/>
                    </a:cubicBezTo>
                    <a:cubicBezTo>
                      <a:pt x="546242" y="645487"/>
                      <a:pt x="559768" y="659870"/>
                      <a:pt x="582818" y="660441"/>
                    </a:cubicBezTo>
                    <a:cubicBezTo>
                      <a:pt x="610060" y="661108"/>
                      <a:pt x="637301" y="661965"/>
                      <a:pt x="664543" y="663394"/>
                    </a:cubicBezTo>
                    <a:cubicBezTo>
                      <a:pt x="670448" y="663680"/>
                      <a:pt x="676544" y="664061"/>
                      <a:pt x="681973" y="666442"/>
                    </a:cubicBezTo>
                    <a:cubicBezTo>
                      <a:pt x="687403" y="668823"/>
                      <a:pt x="692260" y="673586"/>
                      <a:pt x="692927" y="679491"/>
                    </a:cubicBezTo>
                    <a:cubicBezTo>
                      <a:pt x="693784" y="686445"/>
                      <a:pt x="688641" y="693017"/>
                      <a:pt x="682545" y="696541"/>
                    </a:cubicBezTo>
                    <a:cubicBezTo>
                      <a:pt x="676449" y="700065"/>
                      <a:pt x="669400" y="701494"/>
                      <a:pt x="662733" y="703875"/>
                    </a:cubicBezTo>
                    <a:cubicBezTo>
                      <a:pt x="658828" y="705304"/>
                      <a:pt x="654922" y="707209"/>
                      <a:pt x="652541" y="710638"/>
                    </a:cubicBezTo>
                    <a:cubicBezTo>
                      <a:pt x="648731" y="716258"/>
                      <a:pt x="650827" y="724354"/>
                      <a:pt x="655494" y="729307"/>
                    </a:cubicBezTo>
                    <a:cubicBezTo>
                      <a:pt x="667019" y="741690"/>
                      <a:pt x="684164" y="750262"/>
                      <a:pt x="697213" y="761025"/>
                    </a:cubicBezTo>
                    <a:cubicBezTo>
                      <a:pt x="712930" y="773979"/>
                      <a:pt x="727884" y="787981"/>
                      <a:pt x="741790" y="802935"/>
                    </a:cubicBezTo>
                    <a:cubicBezTo>
                      <a:pt x="746362" y="807793"/>
                      <a:pt x="751125" y="814842"/>
                      <a:pt x="750934" y="821890"/>
                    </a:cubicBezTo>
                    <a:cubicBezTo>
                      <a:pt x="750839" y="825510"/>
                      <a:pt x="749029" y="829224"/>
                      <a:pt x="745981" y="831225"/>
                    </a:cubicBezTo>
                    <a:cubicBezTo>
                      <a:pt x="741886" y="833892"/>
                      <a:pt x="736552" y="833130"/>
                      <a:pt x="731789" y="831987"/>
                    </a:cubicBezTo>
                    <a:cubicBezTo>
                      <a:pt x="726360" y="830653"/>
                      <a:pt x="721026" y="828843"/>
                      <a:pt x="715882" y="826653"/>
                    </a:cubicBezTo>
                    <a:cubicBezTo>
                      <a:pt x="711787" y="824843"/>
                      <a:pt x="707691" y="823128"/>
                      <a:pt x="703500" y="8216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8" name="Graphic 2">
                <a:extLst>
                  <a:ext uri="{FF2B5EF4-FFF2-40B4-BE49-F238E27FC236}">
                    <a16:creationId xmlns:a16="http://schemas.microsoft.com/office/drawing/2014/main" id="{0D96CA54-4CAC-7C9B-6D23-4B998EDC3C17}"/>
                  </a:ext>
                </a:extLst>
              </p:cNvPr>
              <p:cNvGrpSpPr/>
              <p:nvPr/>
            </p:nvGrpSpPr>
            <p:grpSpPr>
              <a:xfrm>
                <a:off x="4657854" y="2812136"/>
                <a:ext cx="758637" cy="943835"/>
                <a:chOff x="4657854" y="2812136"/>
                <a:chExt cx="758637" cy="943835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F2E1F8E-961B-F388-2A03-D233CD497548}"/>
                    </a:ext>
                  </a:extLst>
                </p:cNvPr>
                <p:cNvSpPr/>
                <p:nvPr/>
              </p:nvSpPr>
              <p:spPr>
                <a:xfrm>
                  <a:off x="4661837" y="2815992"/>
                  <a:ext cx="750939" cy="936266"/>
                </a:xfrm>
                <a:custGeom>
                  <a:avLst/>
                  <a:gdLst>
                    <a:gd name="connsiteX0" fmla="*/ 703595 w 750939"/>
                    <a:gd name="connsiteY0" fmla="*/ 821509 h 936266"/>
                    <a:gd name="connsiteX1" fmla="*/ 696166 w 750939"/>
                    <a:gd name="connsiteY1" fmla="*/ 819128 h 936266"/>
                    <a:gd name="connsiteX2" fmla="*/ 706643 w 750939"/>
                    <a:gd name="connsiteY2" fmla="*/ 826843 h 936266"/>
                    <a:gd name="connsiteX3" fmla="*/ 717121 w 750939"/>
                    <a:gd name="connsiteY3" fmla="*/ 835511 h 936266"/>
                    <a:gd name="connsiteX4" fmla="*/ 733123 w 750939"/>
                    <a:gd name="connsiteY4" fmla="*/ 853132 h 936266"/>
                    <a:gd name="connsiteX5" fmla="*/ 727979 w 750939"/>
                    <a:gd name="connsiteY5" fmla="*/ 872849 h 936266"/>
                    <a:gd name="connsiteX6" fmla="*/ 707119 w 750939"/>
                    <a:gd name="connsiteY6" fmla="*/ 871230 h 936266"/>
                    <a:gd name="connsiteX7" fmla="*/ 671115 w 750939"/>
                    <a:gd name="connsiteY7" fmla="*/ 854180 h 936266"/>
                    <a:gd name="connsiteX8" fmla="*/ 689308 w 750939"/>
                    <a:gd name="connsiteY8" fmla="*/ 908568 h 936266"/>
                    <a:gd name="connsiteX9" fmla="*/ 624442 w 750939"/>
                    <a:gd name="connsiteY9" fmla="*/ 885136 h 936266"/>
                    <a:gd name="connsiteX10" fmla="*/ 635777 w 750939"/>
                    <a:gd name="connsiteY10" fmla="*/ 902281 h 936266"/>
                    <a:gd name="connsiteX11" fmla="*/ 640730 w 750939"/>
                    <a:gd name="connsiteY11" fmla="*/ 924093 h 936266"/>
                    <a:gd name="connsiteX12" fmla="*/ 629967 w 750939"/>
                    <a:gd name="connsiteY12" fmla="*/ 935809 h 936266"/>
                    <a:gd name="connsiteX13" fmla="*/ 618251 w 750939"/>
                    <a:gd name="connsiteY13" fmla="*/ 934285 h 936266"/>
                    <a:gd name="connsiteX14" fmla="*/ 589390 w 750939"/>
                    <a:gd name="connsiteY14" fmla="*/ 910758 h 936266"/>
                    <a:gd name="connsiteX15" fmla="*/ 521477 w 750939"/>
                    <a:gd name="connsiteY15" fmla="*/ 849417 h 936266"/>
                    <a:gd name="connsiteX16" fmla="*/ 437752 w 750939"/>
                    <a:gd name="connsiteY16" fmla="*/ 797506 h 936266"/>
                    <a:gd name="connsiteX17" fmla="*/ 6079 w 750939"/>
                    <a:gd name="connsiteY17" fmla="*/ 471751 h 936266"/>
                    <a:gd name="connsiteX18" fmla="*/ 194293 w 750939"/>
                    <a:gd name="connsiteY18" fmla="*/ 23695 h 936266"/>
                    <a:gd name="connsiteX19" fmla="*/ 338978 w 750939"/>
                    <a:gd name="connsiteY19" fmla="*/ 22552 h 936266"/>
                    <a:gd name="connsiteX20" fmla="*/ 370982 w 750939"/>
                    <a:gd name="connsiteY20" fmla="*/ 137233 h 936266"/>
                    <a:gd name="connsiteX21" fmla="*/ 320309 w 750939"/>
                    <a:gd name="connsiteY21" fmla="*/ 424602 h 936266"/>
                    <a:gd name="connsiteX22" fmla="*/ 530907 w 750939"/>
                    <a:gd name="connsiteY22" fmla="*/ 628533 h 936266"/>
                    <a:gd name="connsiteX23" fmla="*/ 582818 w 750939"/>
                    <a:gd name="connsiteY23" fmla="*/ 660441 h 936266"/>
                    <a:gd name="connsiteX24" fmla="*/ 664543 w 750939"/>
                    <a:gd name="connsiteY24" fmla="*/ 663394 h 936266"/>
                    <a:gd name="connsiteX25" fmla="*/ 681973 w 750939"/>
                    <a:gd name="connsiteY25" fmla="*/ 666442 h 936266"/>
                    <a:gd name="connsiteX26" fmla="*/ 692927 w 750939"/>
                    <a:gd name="connsiteY26" fmla="*/ 679491 h 936266"/>
                    <a:gd name="connsiteX27" fmla="*/ 682545 w 750939"/>
                    <a:gd name="connsiteY27" fmla="*/ 696541 h 936266"/>
                    <a:gd name="connsiteX28" fmla="*/ 662733 w 750939"/>
                    <a:gd name="connsiteY28" fmla="*/ 703875 h 936266"/>
                    <a:gd name="connsiteX29" fmla="*/ 652541 w 750939"/>
                    <a:gd name="connsiteY29" fmla="*/ 710638 h 936266"/>
                    <a:gd name="connsiteX30" fmla="*/ 655494 w 750939"/>
                    <a:gd name="connsiteY30" fmla="*/ 729307 h 936266"/>
                    <a:gd name="connsiteX31" fmla="*/ 697213 w 750939"/>
                    <a:gd name="connsiteY31" fmla="*/ 761025 h 936266"/>
                    <a:gd name="connsiteX32" fmla="*/ 741790 w 750939"/>
                    <a:gd name="connsiteY32" fmla="*/ 802935 h 936266"/>
                    <a:gd name="connsiteX33" fmla="*/ 750934 w 750939"/>
                    <a:gd name="connsiteY33" fmla="*/ 821890 h 936266"/>
                    <a:gd name="connsiteX34" fmla="*/ 745981 w 750939"/>
                    <a:gd name="connsiteY34" fmla="*/ 831225 h 936266"/>
                    <a:gd name="connsiteX35" fmla="*/ 731789 w 750939"/>
                    <a:gd name="connsiteY35" fmla="*/ 831987 h 936266"/>
                    <a:gd name="connsiteX36" fmla="*/ 715882 w 750939"/>
                    <a:gd name="connsiteY36" fmla="*/ 826653 h 936266"/>
                    <a:gd name="connsiteX37" fmla="*/ 703500 w 750939"/>
                    <a:gd name="connsiteY37" fmla="*/ 821604 h 936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750939" h="936266">
                      <a:moveTo>
                        <a:pt x="703595" y="821509"/>
                      </a:moveTo>
                      <a:cubicBezTo>
                        <a:pt x="701119" y="820652"/>
                        <a:pt x="698642" y="819795"/>
                        <a:pt x="696166" y="819128"/>
                      </a:cubicBezTo>
                      <a:cubicBezTo>
                        <a:pt x="699595" y="820080"/>
                        <a:pt x="703881" y="824652"/>
                        <a:pt x="706643" y="826843"/>
                      </a:cubicBezTo>
                      <a:cubicBezTo>
                        <a:pt x="710167" y="829605"/>
                        <a:pt x="713692" y="832558"/>
                        <a:pt x="717121" y="835511"/>
                      </a:cubicBezTo>
                      <a:cubicBezTo>
                        <a:pt x="723217" y="840940"/>
                        <a:pt x="729979" y="845036"/>
                        <a:pt x="733123" y="853132"/>
                      </a:cubicBezTo>
                      <a:cubicBezTo>
                        <a:pt x="735790" y="859990"/>
                        <a:pt x="734361" y="869039"/>
                        <a:pt x="727979" y="872849"/>
                      </a:cubicBezTo>
                      <a:cubicBezTo>
                        <a:pt x="721788" y="876564"/>
                        <a:pt x="713787" y="873992"/>
                        <a:pt x="707119" y="871230"/>
                      </a:cubicBezTo>
                      <a:cubicBezTo>
                        <a:pt x="694832" y="866086"/>
                        <a:pt x="682831" y="860371"/>
                        <a:pt x="671115" y="854180"/>
                      </a:cubicBezTo>
                      <a:cubicBezTo>
                        <a:pt x="681116" y="864372"/>
                        <a:pt x="716549" y="899995"/>
                        <a:pt x="689308" y="908568"/>
                      </a:cubicBezTo>
                      <a:cubicBezTo>
                        <a:pt x="672829" y="913711"/>
                        <a:pt x="638539" y="892470"/>
                        <a:pt x="624442" y="885136"/>
                      </a:cubicBezTo>
                      <a:cubicBezTo>
                        <a:pt x="629776" y="887994"/>
                        <a:pt x="633301" y="897138"/>
                        <a:pt x="635777" y="902281"/>
                      </a:cubicBezTo>
                      <a:cubicBezTo>
                        <a:pt x="639016" y="909044"/>
                        <a:pt x="642730" y="916378"/>
                        <a:pt x="640730" y="924093"/>
                      </a:cubicBezTo>
                      <a:cubicBezTo>
                        <a:pt x="639301" y="929523"/>
                        <a:pt x="635301" y="934380"/>
                        <a:pt x="629967" y="935809"/>
                      </a:cubicBezTo>
                      <a:cubicBezTo>
                        <a:pt x="626062" y="936857"/>
                        <a:pt x="621871" y="936000"/>
                        <a:pt x="618251" y="934285"/>
                      </a:cubicBezTo>
                      <a:cubicBezTo>
                        <a:pt x="606821" y="928951"/>
                        <a:pt x="598630" y="918950"/>
                        <a:pt x="589390" y="910758"/>
                      </a:cubicBezTo>
                      <a:cubicBezTo>
                        <a:pt x="566626" y="890470"/>
                        <a:pt x="543956" y="870087"/>
                        <a:pt x="521477" y="849417"/>
                      </a:cubicBezTo>
                      <a:cubicBezTo>
                        <a:pt x="492140" y="822462"/>
                        <a:pt x="479377" y="803697"/>
                        <a:pt x="437752" y="797506"/>
                      </a:cubicBezTo>
                      <a:cubicBezTo>
                        <a:pt x="268303" y="772551"/>
                        <a:pt x="38083" y="659775"/>
                        <a:pt x="6079" y="471751"/>
                      </a:cubicBezTo>
                      <a:cubicBezTo>
                        <a:pt x="-22591" y="303444"/>
                        <a:pt x="51799" y="119421"/>
                        <a:pt x="194293" y="23695"/>
                      </a:cubicBezTo>
                      <a:cubicBezTo>
                        <a:pt x="232203" y="-1832"/>
                        <a:pt x="310308" y="-12976"/>
                        <a:pt x="338978" y="22552"/>
                      </a:cubicBezTo>
                      <a:cubicBezTo>
                        <a:pt x="364410" y="53985"/>
                        <a:pt x="369839" y="96847"/>
                        <a:pt x="370982" y="137233"/>
                      </a:cubicBezTo>
                      <a:cubicBezTo>
                        <a:pt x="373649" y="235150"/>
                        <a:pt x="356314" y="333543"/>
                        <a:pt x="320309" y="424602"/>
                      </a:cubicBezTo>
                      <a:cubicBezTo>
                        <a:pt x="402415" y="468036"/>
                        <a:pt x="468804" y="559572"/>
                        <a:pt x="530907" y="628533"/>
                      </a:cubicBezTo>
                      <a:cubicBezTo>
                        <a:pt x="546242" y="645487"/>
                        <a:pt x="559768" y="659870"/>
                        <a:pt x="582818" y="660441"/>
                      </a:cubicBezTo>
                      <a:cubicBezTo>
                        <a:pt x="610060" y="661108"/>
                        <a:pt x="637301" y="661965"/>
                        <a:pt x="664543" y="663394"/>
                      </a:cubicBezTo>
                      <a:cubicBezTo>
                        <a:pt x="670448" y="663680"/>
                        <a:pt x="676544" y="664061"/>
                        <a:pt x="681973" y="666442"/>
                      </a:cubicBezTo>
                      <a:cubicBezTo>
                        <a:pt x="687403" y="668823"/>
                        <a:pt x="692260" y="673586"/>
                        <a:pt x="692927" y="679491"/>
                      </a:cubicBezTo>
                      <a:cubicBezTo>
                        <a:pt x="693784" y="686445"/>
                        <a:pt x="688641" y="693017"/>
                        <a:pt x="682545" y="696541"/>
                      </a:cubicBezTo>
                      <a:cubicBezTo>
                        <a:pt x="676449" y="700065"/>
                        <a:pt x="669400" y="701494"/>
                        <a:pt x="662733" y="703875"/>
                      </a:cubicBezTo>
                      <a:cubicBezTo>
                        <a:pt x="658828" y="705304"/>
                        <a:pt x="654922" y="707209"/>
                        <a:pt x="652541" y="710638"/>
                      </a:cubicBezTo>
                      <a:cubicBezTo>
                        <a:pt x="648731" y="716258"/>
                        <a:pt x="650827" y="724354"/>
                        <a:pt x="655494" y="729307"/>
                      </a:cubicBezTo>
                      <a:cubicBezTo>
                        <a:pt x="667019" y="741690"/>
                        <a:pt x="684164" y="750262"/>
                        <a:pt x="697213" y="761025"/>
                      </a:cubicBezTo>
                      <a:cubicBezTo>
                        <a:pt x="712930" y="773979"/>
                        <a:pt x="727884" y="787981"/>
                        <a:pt x="741790" y="802935"/>
                      </a:cubicBezTo>
                      <a:cubicBezTo>
                        <a:pt x="746362" y="807793"/>
                        <a:pt x="751125" y="814842"/>
                        <a:pt x="750934" y="821890"/>
                      </a:cubicBezTo>
                      <a:cubicBezTo>
                        <a:pt x="750839" y="825510"/>
                        <a:pt x="749029" y="829224"/>
                        <a:pt x="745981" y="831225"/>
                      </a:cubicBezTo>
                      <a:cubicBezTo>
                        <a:pt x="741886" y="833892"/>
                        <a:pt x="736552" y="833130"/>
                        <a:pt x="731789" y="831987"/>
                      </a:cubicBezTo>
                      <a:cubicBezTo>
                        <a:pt x="726360" y="830653"/>
                        <a:pt x="721026" y="828843"/>
                        <a:pt x="715882" y="826653"/>
                      </a:cubicBezTo>
                      <a:cubicBezTo>
                        <a:pt x="711787" y="824843"/>
                        <a:pt x="707691" y="823128"/>
                        <a:pt x="703500" y="821604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35C8D0-3C93-A8E5-7749-D1D8FE0803ED}"/>
                    </a:ext>
                  </a:extLst>
                </p:cNvPr>
                <p:cNvSpPr/>
                <p:nvPr/>
              </p:nvSpPr>
              <p:spPr>
                <a:xfrm>
                  <a:off x="4657854" y="2812136"/>
                  <a:ext cx="758637" cy="943835"/>
                </a:xfrm>
                <a:custGeom>
                  <a:avLst/>
                  <a:gdLst>
                    <a:gd name="connsiteX0" fmla="*/ 752060 w 758637"/>
                    <a:gd name="connsiteY0" fmla="*/ 838224 h 943835"/>
                    <a:gd name="connsiteX1" fmla="*/ 734915 w 758637"/>
                    <a:gd name="connsiteY1" fmla="*/ 839462 h 943835"/>
                    <a:gd name="connsiteX2" fmla="*/ 722342 w 758637"/>
                    <a:gd name="connsiteY2" fmla="*/ 835557 h 943835"/>
                    <a:gd name="connsiteX3" fmla="*/ 723390 w 758637"/>
                    <a:gd name="connsiteY3" fmla="*/ 836509 h 943835"/>
                    <a:gd name="connsiteX4" fmla="*/ 727200 w 758637"/>
                    <a:gd name="connsiteY4" fmla="*/ 839748 h 943835"/>
                    <a:gd name="connsiteX5" fmla="*/ 740440 w 758637"/>
                    <a:gd name="connsiteY5" fmla="*/ 855654 h 943835"/>
                    <a:gd name="connsiteX6" fmla="*/ 733677 w 758637"/>
                    <a:gd name="connsiteY6" fmla="*/ 880038 h 943835"/>
                    <a:gd name="connsiteX7" fmla="*/ 709388 w 758637"/>
                    <a:gd name="connsiteY7" fmla="*/ 878610 h 943835"/>
                    <a:gd name="connsiteX8" fmla="*/ 691576 w 758637"/>
                    <a:gd name="connsiteY8" fmla="*/ 870704 h 943835"/>
                    <a:gd name="connsiteX9" fmla="*/ 706435 w 758637"/>
                    <a:gd name="connsiteY9" fmla="*/ 904708 h 943835"/>
                    <a:gd name="connsiteX10" fmla="*/ 694148 w 758637"/>
                    <a:gd name="connsiteY10" fmla="*/ 916043 h 943835"/>
                    <a:gd name="connsiteX11" fmla="*/ 640999 w 758637"/>
                    <a:gd name="connsiteY11" fmla="*/ 900231 h 943835"/>
                    <a:gd name="connsiteX12" fmla="*/ 641856 w 758637"/>
                    <a:gd name="connsiteY12" fmla="*/ 902041 h 943835"/>
                    <a:gd name="connsiteX13" fmla="*/ 643285 w 758637"/>
                    <a:gd name="connsiteY13" fmla="*/ 905184 h 943835"/>
                    <a:gd name="connsiteX14" fmla="*/ 648142 w 758637"/>
                    <a:gd name="connsiteY14" fmla="*/ 928902 h 943835"/>
                    <a:gd name="connsiteX15" fmla="*/ 634617 w 758637"/>
                    <a:gd name="connsiteY15" fmla="*/ 943284 h 943835"/>
                    <a:gd name="connsiteX16" fmla="*/ 620329 w 758637"/>
                    <a:gd name="connsiteY16" fmla="*/ 941475 h 943835"/>
                    <a:gd name="connsiteX17" fmla="*/ 597565 w 758637"/>
                    <a:gd name="connsiteY17" fmla="*/ 923949 h 943835"/>
                    <a:gd name="connsiteX18" fmla="*/ 590516 w 758637"/>
                    <a:gd name="connsiteY18" fmla="*/ 917281 h 943835"/>
                    <a:gd name="connsiteX19" fmla="*/ 522603 w 758637"/>
                    <a:gd name="connsiteY19" fmla="*/ 855940 h 943835"/>
                    <a:gd name="connsiteX20" fmla="*/ 509363 w 758637"/>
                    <a:gd name="connsiteY20" fmla="*/ 843462 h 943835"/>
                    <a:gd name="connsiteX21" fmla="*/ 440878 w 758637"/>
                    <a:gd name="connsiteY21" fmla="*/ 805077 h 943835"/>
                    <a:gd name="connsiteX22" fmla="*/ 6062 w 758637"/>
                    <a:gd name="connsiteY22" fmla="*/ 476274 h 943835"/>
                    <a:gd name="connsiteX23" fmla="*/ 195895 w 758637"/>
                    <a:gd name="connsiteY23" fmla="*/ 24408 h 943835"/>
                    <a:gd name="connsiteX24" fmla="*/ 345628 w 758637"/>
                    <a:gd name="connsiteY24" fmla="*/ 24027 h 943835"/>
                    <a:gd name="connsiteX25" fmla="*/ 378490 w 758637"/>
                    <a:gd name="connsiteY25" fmla="*/ 140994 h 943835"/>
                    <a:gd name="connsiteX26" fmla="*/ 328769 w 758637"/>
                    <a:gd name="connsiteY26" fmla="*/ 426648 h 943835"/>
                    <a:gd name="connsiteX27" fmla="*/ 497838 w 758637"/>
                    <a:gd name="connsiteY27" fmla="*/ 584192 h 943835"/>
                    <a:gd name="connsiteX28" fmla="*/ 537462 w 758637"/>
                    <a:gd name="connsiteY28" fmla="*/ 629721 h 943835"/>
                    <a:gd name="connsiteX29" fmla="*/ 586611 w 758637"/>
                    <a:gd name="connsiteY29" fmla="*/ 660392 h 943835"/>
                    <a:gd name="connsiteX30" fmla="*/ 668431 w 758637"/>
                    <a:gd name="connsiteY30" fmla="*/ 663345 h 943835"/>
                    <a:gd name="connsiteX31" fmla="*/ 687195 w 758637"/>
                    <a:gd name="connsiteY31" fmla="*/ 666678 h 943835"/>
                    <a:gd name="connsiteX32" fmla="*/ 700435 w 758637"/>
                    <a:gd name="connsiteY32" fmla="*/ 682776 h 943835"/>
                    <a:gd name="connsiteX33" fmla="*/ 688243 w 758637"/>
                    <a:gd name="connsiteY33" fmla="*/ 703540 h 943835"/>
                    <a:gd name="connsiteX34" fmla="*/ 673955 w 758637"/>
                    <a:gd name="connsiteY34" fmla="*/ 709160 h 943835"/>
                    <a:gd name="connsiteX35" fmla="*/ 667764 w 758637"/>
                    <a:gd name="connsiteY35" fmla="*/ 711160 h 943835"/>
                    <a:gd name="connsiteX36" fmla="*/ 659477 w 758637"/>
                    <a:gd name="connsiteY36" fmla="*/ 716494 h 943835"/>
                    <a:gd name="connsiteX37" fmla="*/ 662049 w 758637"/>
                    <a:gd name="connsiteY37" fmla="*/ 730496 h 943835"/>
                    <a:gd name="connsiteX38" fmla="*/ 686338 w 758637"/>
                    <a:gd name="connsiteY38" fmla="*/ 749546 h 943835"/>
                    <a:gd name="connsiteX39" fmla="*/ 703483 w 758637"/>
                    <a:gd name="connsiteY39" fmla="*/ 761928 h 943835"/>
                    <a:gd name="connsiteX40" fmla="*/ 748441 w 758637"/>
                    <a:gd name="connsiteY40" fmla="*/ 804124 h 943835"/>
                    <a:gd name="connsiteX41" fmla="*/ 758632 w 758637"/>
                    <a:gd name="connsiteY41" fmla="*/ 825746 h 943835"/>
                    <a:gd name="connsiteX42" fmla="*/ 757680 w 758637"/>
                    <a:gd name="connsiteY42" fmla="*/ 830699 h 943835"/>
                    <a:gd name="connsiteX43" fmla="*/ 751870 w 758637"/>
                    <a:gd name="connsiteY43" fmla="*/ 838224 h 943835"/>
                    <a:gd name="connsiteX44" fmla="*/ 653381 w 758637"/>
                    <a:gd name="connsiteY44" fmla="*/ 712303 h 943835"/>
                    <a:gd name="connsiteX45" fmla="*/ 665383 w 758637"/>
                    <a:gd name="connsiteY45" fmla="*/ 704112 h 943835"/>
                    <a:gd name="connsiteX46" fmla="*/ 671860 w 758637"/>
                    <a:gd name="connsiteY46" fmla="*/ 702016 h 943835"/>
                    <a:gd name="connsiteX47" fmla="*/ 684528 w 758637"/>
                    <a:gd name="connsiteY47" fmla="*/ 697063 h 943835"/>
                    <a:gd name="connsiteX48" fmla="*/ 693005 w 758637"/>
                    <a:gd name="connsiteY48" fmla="*/ 683728 h 943835"/>
                    <a:gd name="connsiteX49" fmla="*/ 684337 w 758637"/>
                    <a:gd name="connsiteY49" fmla="*/ 673727 h 943835"/>
                    <a:gd name="connsiteX50" fmla="*/ 668145 w 758637"/>
                    <a:gd name="connsiteY50" fmla="*/ 670965 h 943835"/>
                    <a:gd name="connsiteX51" fmla="*/ 586516 w 758637"/>
                    <a:gd name="connsiteY51" fmla="*/ 668012 h 943835"/>
                    <a:gd name="connsiteX52" fmla="*/ 531842 w 758637"/>
                    <a:gd name="connsiteY52" fmla="*/ 634865 h 943835"/>
                    <a:gd name="connsiteX53" fmla="*/ 492123 w 758637"/>
                    <a:gd name="connsiteY53" fmla="*/ 589145 h 943835"/>
                    <a:gd name="connsiteX54" fmla="*/ 322292 w 758637"/>
                    <a:gd name="connsiteY54" fmla="*/ 431697 h 943835"/>
                    <a:gd name="connsiteX55" fmla="*/ 319244 w 758637"/>
                    <a:gd name="connsiteY55" fmla="*/ 430077 h 943835"/>
                    <a:gd name="connsiteX56" fmla="*/ 320482 w 758637"/>
                    <a:gd name="connsiteY56" fmla="*/ 426934 h 943835"/>
                    <a:gd name="connsiteX57" fmla="*/ 370965 w 758637"/>
                    <a:gd name="connsiteY57" fmla="*/ 141089 h 943835"/>
                    <a:gd name="connsiteX58" fmla="*/ 339818 w 758637"/>
                    <a:gd name="connsiteY58" fmla="*/ 28694 h 943835"/>
                    <a:gd name="connsiteX59" fmla="*/ 200182 w 758637"/>
                    <a:gd name="connsiteY59" fmla="*/ 30599 h 943835"/>
                    <a:gd name="connsiteX60" fmla="*/ 13587 w 758637"/>
                    <a:gd name="connsiteY60" fmla="*/ 474845 h 943835"/>
                    <a:gd name="connsiteX61" fmla="*/ 442021 w 758637"/>
                    <a:gd name="connsiteY61" fmla="*/ 797457 h 943835"/>
                    <a:gd name="connsiteX62" fmla="*/ 514697 w 758637"/>
                    <a:gd name="connsiteY62" fmla="*/ 837938 h 943835"/>
                    <a:gd name="connsiteX63" fmla="*/ 527746 w 758637"/>
                    <a:gd name="connsiteY63" fmla="*/ 850320 h 943835"/>
                    <a:gd name="connsiteX64" fmla="*/ 595564 w 758637"/>
                    <a:gd name="connsiteY64" fmla="*/ 911566 h 943835"/>
                    <a:gd name="connsiteX65" fmla="*/ 602899 w 758637"/>
                    <a:gd name="connsiteY65" fmla="*/ 918424 h 943835"/>
                    <a:gd name="connsiteX66" fmla="*/ 623568 w 758637"/>
                    <a:gd name="connsiteY66" fmla="*/ 934521 h 943835"/>
                    <a:gd name="connsiteX67" fmla="*/ 632712 w 758637"/>
                    <a:gd name="connsiteY67" fmla="*/ 935855 h 943835"/>
                    <a:gd name="connsiteX68" fmla="*/ 640808 w 758637"/>
                    <a:gd name="connsiteY68" fmla="*/ 926901 h 943835"/>
                    <a:gd name="connsiteX69" fmla="*/ 636427 w 758637"/>
                    <a:gd name="connsiteY69" fmla="*/ 908423 h 943835"/>
                    <a:gd name="connsiteX70" fmla="*/ 634903 w 758637"/>
                    <a:gd name="connsiteY70" fmla="*/ 905184 h 943835"/>
                    <a:gd name="connsiteX71" fmla="*/ 626425 w 758637"/>
                    <a:gd name="connsiteY71" fmla="*/ 892326 h 943835"/>
                    <a:gd name="connsiteX72" fmla="*/ 626425 w 758637"/>
                    <a:gd name="connsiteY72" fmla="*/ 892326 h 943835"/>
                    <a:gd name="connsiteX73" fmla="*/ 629949 w 758637"/>
                    <a:gd name="connsiteY73" fmla="*/ 885563 h 943835"/>
                    <a:gd name="connsiteX74" fmla="*/ 629949 w 758637"/>
                    <a:gd name="connsiteY74" fmla="*/ 885563 h 943835"/>
                    <a:gd name="connsiteX75" fmla="*/ 636712 w 758637"/>
                    <a:gd name="connsiteY75" fmla="*/ 889278 h 943835"/>
                    <a:gd name="connsiteX76" fmla="*/ 691862 w 758637"/>
                    <a:gd name="connsiteY76" fmla="*/ 908804 h 943835"/>
                    <a:gd name="connsiteX77" fmla="*/ 699006 w 758637"/>
                    <a:gd name="connsiteY77" fmla="*/ 902803 h 943835"/>
                    <a:gd name="connsiteX78" fmla="*/ 672050 w 758637"/>
                    <a:gd name="connsiteY78" fmla="*/ 860703 h 943835"/>
                    <a:gd name="connsiteX79" fmla="*/ 655000 w 758637"/>
                    <a:gd name="connsiteY79" fmla="*/ 843272 h 943835"/>
                    <a:gd name="connsiteX80" fmla="*/ 676527 w 758637"/>
                    <a:gd name="connsiteY80" fmla="*/ 854702 h 943835"/>
                    <a:gd name="connsiteX81" fmla="*/ 712150 w 758637"/>
                    <a:gd name="connsiteY81" fmla="*/ 871561 h 943835"/>
                    <a:gd name="connsiteX82" fmla="*/ 729581 w 758637"/>
                    <a:gd name="connsiteY82" fmla="*/ 873466 h 943835"/>
                    <a:gd name="connsiteX83" fmla="*/ 733105 w 758637"/>
                    <a:gd name="connsiteY83" fmla="*/ 858321 h 943835"/>
                    <a:gd name="connsiteX84" fmla="*/ 722152 w 758637"/>
                    <a:gd name="connsiteY84" fmla="*/ 845558 h 943835"/>
                    <a:gd name="connsiteX85" fmla="*/ 718151 w 758637"/>
                    <a:gd name="connsiteY85" fmla="*/ 842129 h 943835"/>
                    <a:gd name="connsiteX86" fmla="*/ 707864 w 758637"/>
                    <a:gd name="connsiteY86" fmla="*/ 833556 h 943835"/>
                    <a:gd name="connsiteX87" fmla="*/ 705102 w 758637"/>
                    <a:gd name="connsiteY87" fmla="*/ 831175 h 943835"/>
                    <a:gd name="connsiteX88" fmla="*/ 698720 w 758637"/>
                    <a:gd name="connsiteY88" fmla="*/ 826508 h 943835"/>
                    <a:gd name="connsiteX89" fmla="*/ 698720 w 758637"/>
                    <a:gd name="connsiteY89" fmla="*/ 826508 h 943835"/>
                    <a:gd name="connsiteX90" fmla="*/ 700720 w 758637"/>
                    <a:gd name="connsiteY90" fmla="*/ 819174 h 943835"/>
                    <a:gd name="connsiteX91" fmla="*/ 708436 w 758637"/>
                    <a:gd name="connsiteY91" fmla="*/ 821650 h 943835"/>
                    <a:gd name="connsiteX92" fmla="*/ 708436 w 758637"/>
                    <a:gd name="connsiteY92" fmla="*/ 821650 h 943835"/>
                    <a:gd name="connsiteX93" fmla="*/ 721104 w 758637"/>
                    <a:gd name="connsiteY93" fmla="*/ 826794 h 943835"/>
                    <a:gd name="connsiteX94" fmla="*/ 736439 w 758637"/>
                    <a:gd name="connsiteY94" fmla="*/ 831937 h 943835"/>
                    <a:gd name="connsiteX95" fmla="*/ 747678 w 758637"/>
                    <a:gd name="connsiteY95" fmla="*/ 831651 h 943835"/>
                    <a:gd name="connsiteX96" fmla="*/ 750917 w 758637"/>
                    <a:gd name="connsiteY96" fmla="*/ 825460 h 943835"/>
                    <a:gd name="connsiteX97" fmla="*/ 742821 w 758637"/>
                    <a:gd name="connsiteY97" fmla="*/ 809172 h 943835"/>
                    <a:gd name="connsiteX98" fmla="*/ 698625 w 758637"/>
                    <a:gd name="connsiteY98" fmla="*/ 767643 h 943835"/>
                    <a:gd name="connsiteX99" fmla="*/ 682147 w 758637"/>
                    <a:gd name="connsiteY99" fmla="*/ 755737 h 943835"/>
                    <a:gd name="connsiteX100" fmla="*/ 656524 w 758637"/>
                    <a:gd name="connsiteY100" fmla="*/ 735544 h 943835"/>
                    <a:gd name="connsiteX101" fmla="*/ 651476 w 758637"/>
                    <a:gd name="connsiteY101" fmla="*/ 715542 h 943835"/>
                    <a:gd name="connsiteX102" fmla="*/ 653191 w 758637"/>
                    <a:gd name="connsiteY102" fmla="*/ 712113 h 943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758637" h="943835">
                      <a:moveTo>
                        <a:pt x="752060" y="838224"/>
                      </a:moveTo>
                      <a:cubicBezTo>
                        <a:pt x="746631" y="841748"/>
                        <a:pt x="740059" y="840700"/>
                        <a:pt x="734915" y="839462"/>
                      </a:cubicBezTo>
                      <a:cubicBezTo>
                        <a:pt x="730629" y="838414"/>
                        <a:pt x="726438" y="837081"/>
                        <a:pt x="722342" y="835557"/>
                      </a:cubicBezTo>
                      <a:cubicBezTo>
                        <a:pt x="722723" y="835842"/>
                        <a:pt x="723104" y="836223"/>
                        <a:pt x="723390" y="836509"/>
                      </a:cubicBezTo>
                      <a:cubicBezTo>
                        <a:pt x="724628" y="837652"/>
                        <a:pt x="725962" y="838700"/>
                        <a:pt x="727200" y="839748"/>
                      </a:cubicBezTo>
                      <a:cubicBezTo>
                        <a:pt x="732343" y="843939"/>
                        <a:pt x="737582" y="848320"/>
                        <a:pt x="740440" y="855654"/>
                      </a:cubicBezTo>
                      <a:cubicBezTo>
                        <a:pt x="743488" y="863655"/>
                        <a:pt x="742154" y="874895"/>
                        <a:pt x="733677" y="880038"/>
                      </a:cubicBezTo>
                      <a:cubicBezTo>
                        <a:pt x="726057" y="884610"/>
                        <a:pt x="717103" y="881848"/>
                        <a:pt x="709388" y="878610"/>
                      </a:cubicBezTo>
                      <a:cubicBezTo>
                        <a:pt x="703387" y="876133"/>
                        <a:pt x="697482" y="873466"/>
                        <a:pt x="691576" y="870704"/>
                      </a:cubicBezTo>
                      <a:cubicBezTo>
                        <a:pt x="701482" y="882610"/>
                        <a:pt x="708912" y="894993"/>
                        <a:pt x="706435" y="904708"/>
                      </a:cubicBezTo>
                      <a:cubicBezTo>
                        <a:pt x="705102" y="910042"/>
                        <a:pt x="701006" y="913947"/>
                        <a:pt x="694148" y="916043"/>
                      </a:cubicBezTo>
                      <a:cubicBezTo>
                        <a:pt x="681289" y="920139"/>
                        <a:pt x="661287" y="911185"/>
                        <a:pt x="640999" y="900231"/>
                      </a:cubicBezTo>
                      <a:cubicBezTo>
                        <a:pt x="641284" y="900898"/>
                        <a:pt x="641570" y="901470"/>
                        <a:pt x="641856" y="902041"/>
                      </a:cubicBezTo>
                      <a:lnTo>
                        <a:pt x="643285" y="905184"/>
                      </a:lnTo>
                      <a:cubicBezTo>
                        <a:pt x="646618" y="912138"/>
                        <a:pt x="650428" y="920139"/>
                        <a:pt x="648142" y="928902"/>
                      </a:cubicBezTo>
                      <a:cubicBezTo>
                        <a:pt x="646333" y="936045"/>
                        <a:pt x="640999" y="941665"/>
                        <a:pt x="634617" y="943284"/>
                      </a:cubicBezTo>
                      <a:cubicBezTo>
                        <a:pt x="628997" y="944713"/>
                        <a:pt x="623758" y="943094"/>
                        <a:pt x="620329" y="941475"/>
                      </a:cubicBezTo>
                      <a:cubicBezTo>
                        <a:pt x="611376" y="937284"/>
                        <a:pt x="604327" y="930521"/>
                        <a:pt x="597565" y="923949"/>
                      </a:cubicBezTo>
                      <a:cubicBezTo>
                        <a:pt x="595278" y="921663"/>
                        <a:pt x="592897" y="919472"/>
                        <a:pt x="590516" y="917281"/>
                      </a:cubicBezTo>
                      <a:cubicBezTo>
                        <a:pt x="567847" y="897183"/>
                        <a:pt x="544987" y="876514"/>
                        <a:pt x="522603" y="855940"/>
                      </a:cubicBezTo>
                      <a:cubicBezTo>
                        <a:pt x="517840" y="851559"/>
                        <a:pt x="513459" y="847368"/>
                        <a:pt x="509363" y="843462"/>
                      </a:cubicBezTo>
                      <a:cubicBezTo>
                        <a:pt x="488408" y="823269"/>
                        <a:pt x="474597" y="810030"/>
                        <a:pt x="440878" y="805077"/>
                      </a:cubicBezTo>
                      <a:cubicBezTo>
                        <a:pt x="284668" y="782121"/>
                        <a:pt x="39971" y="675632"/>
                        <a:pt x="6062" y="476274"/>
                      </a:cubicBezTo>
                      <a:cubicBezTo>
                        <a:pt x="-23085" y="304919"/>
                        <a:pt x="54925" y="119181"/>
                        <a:pt x="195895" y="24408"/>
                      </a:cubicBezTo>
                      <a:cubicBezTo>
                        <a:pt x="235043" y="-1881"/>
                        <a:pt x="315244" y="-13692"/>
                        <a:pt x="345628" y="24027"/>
                      </a:cubicBezTo>
                      <a:cubicBezTo>
                        <a:pt x="372774" y="57650"/>
                        <a:pt x="377442" y="104227"/>
                        <a:pt x="378490" y="140994"/>
                      </a:cubicBezTo>
                      <a:cubicBezTo>
                        <a:pt x="381157" y="237768"/>
                        <a:pt x="363916" y="336447"/>
                        <a:pt x="328769" y="426648"/>
                      </a:cubicBezTo>
                      <a:cubicBezTo>
                        <a:pt x="393063" y="461796"/>
                        <a:pt x="448689" y="526756"/>
                        <a:pt x="497838" y="584192"/>
                      </a:cubicBezTo>
                      <a:cubicBezTo>
                        <a:pt x="511554" y="600194"/>
                        <a:pt x="524508" y="615339"/>
                        <a:pt x="537462" y="629721"/>
                      </a:cubicBezTo>
                      <a:cubicBezTo>
                        <a:pt x="551464" y="645247"/>
                        <a:pt x="564608" y="659820"/>
                        <a:pt x="586611" y="660392"/>
                      </a:cubicBezTo>
                      <a:cubicBezTo>
                        <a:pt x="608899" y="660963"/>
                        <a:pt x="638332" y="661725"/>
                        <a:pt x="668431" y="663345"/>
                      </a:cubicBezTo>
                      <a:cubicBezTo>
                        <a:pt x="674336" y="663630"/>
                        <a:pt x="681003" y="664011"/>
                        <a:pt x="687195" y="666678"/>
                      </a:cubicBezTo>
                      <a:cubicBezTo>
                        <a:pt x="694529" y="669822"/>
                        <a:pt x="699673" y="676013"/>
                        <a:pt x="700435" y="682776"/>
                      </a:cubicBezTo>
                      <a:cubicBezTo>
                        <a:pt x="701578" y="692205"/>
                        <a:pt x="694529" y="699825"/>
                        <a:pt x="688243" y="703540"/>
                      </a:cubicBezTo>
                      <a:cubicBezTo>
                        <a:pt x="683670" y="706207"/>
                        <a:pt x="678813" y="707731"/>
                        <a:pt x="673955" y="709160"/>
                      </a:cubicBezTo>
                      <a:cubicBezTo>
                        <a:pt x="671860" y="709827"/>
                        <a:pt x="669859" y="710398"/>
                        <a:pt x="667764" y="711160"/>
                      </a:cubicBezTo>
                      <a:cubicBezTo>
                        <a:pt x="664811" y="712208"/>
                        <a:pt x="661287" y="713732"/>
                        <a:pt x="659477" y="716494"/>
                      </a:cubicBezTo>
                      <a:cubicBezTo>
                        <a:pt x="656715" y="720590"/>
                        <a:pt x="658620" y="726781"/>
                        <a:pt x="662049" y="730496"/>
                      </a:cubicBezTo>
                      <a:cubicBezTo>
                        <a:pt x="668716" y="737640"/>
                        <a:pt x="677670" y="743736"/>
                        <a:pt x="686338" y="749546"/>
                      </a:cubicBezTo>
                      <a:cubicBezTo>
                        <a:pt x="692148" y="753451"/>
                        <a:pt x="698149" y="757547"/>
                        <a:pt x="703483" y="761928"/>
                      </a:cubicBezTo>
                      <a:cubicBezTo>
                        <a:pt x="719294" y="774978"/>
                        <a:pt x="734439" y="789170"/>
                        <a:pt x="748441" y="804124"/>
                      </a:cubicBezTo>
                      <a:cubicBezTo>
                        <a:pt x="753203" y="809172"/>
                        <a:pt x="758823" y="817078"/>
                        <a:pt x="758632" y="825746"/>
                      </a:cubicBezTo>
                      <a:cubicBezTo>
                        <a:pt x="758632" y="827460"/>
                        <a:pt x="758251" y="829080"/>
                        <a:pt x="757680" y="830699"/>
                      </a:cubicBezTo>
                      <a:cubicBezTo>
                        <a:pt x="756537" y="833747"/>
                        <a:pt x="754537" y="836509"/>
                        <a:pt x="751870" y="838224"/>
                      </a:cubicBezTo>
                      <a:close/>
                      <a:moveTo>
                        <a:pt x="653381" y="712303"/>
                      </a:moveTo>
                      <a:cubicBezTo>
                        <a:pt x="656429" y="707826"/>
                        <a:pt x="661382" y="705540"/>
                        <a:pt x="665383" y="704112"/>
                      </a:cubicBezTo>
                      <a:cubicBezTo>
                        <a:pt x="667478" y="703350"/>
                        <a:pt x="669669" y="702683"/>
                        <a:pt x="671860" y="702016"/>
                      </a:cubicBezTo>
                      <a:cubicBezTo>
                        <a:pt x="676432" y="700587"/>
                        <a:pt x="680718" y="699254"/>
                        <a:pt x="684528" y="697063"/>
                      </a:cubicBezTo>
                      <a:cubicBezTo>
                        <a:pt x="689195" y="694301"/>
                        <a:pt x="693672" y="689157"/>
                        <a:pt x="693005" y="683728"/>
                      </a:cubicBezTo>
                      <a:cubicBezTo>
                        <a:pt x="692529" y="679728"/>
                        <a:pt x="689100" y="675822"/>
                        <a:pt x="684337" y="673727"/>
                      </a:cubicBezTo>
                      <a:cubicBezTo>
                        <a:pt x="679384" y="671631"/>
                        <a:pt x="673384" y="671250"/>
                        <a:pt x="668145" y="670965"/>
                      </a:cubicBezTo>
                      <a:cubicBezTo>
                        <a:pt x="638141" y="669345"/>
                        <a:pt x="608804" y="668583"/>
                        <a:pt x="586516" y="668012"/>
                      </a:cubicBezTo>
                      <a:cubicBezTo>
                        <a:pt x="561179" y="667440"/>
                        <a:pt x="546320" y="650867"/>
                        <a:pt x="531842" y="634865"/>
                      </a:cubicBezTo>
                      <a:cubicBezTo>
                        <a:pt x="518793" y="620387"/>
                        <a:pt x="505839" y="605242"/>
                        <a:pt x="492123" y="589145"/>
                      </a:cubicBezTo>
                      <a:cubicBezTo>
                        <a:pt x="440211" y="528471"/>
                        <a:pt x="386586" y="465701"/>
                        <a:pt x="322292" y="431697"/>
                      </a:cubicBezTo>
                      <a:lnTo>
                        <a:pt x="319244" y="430077"/>
                      </a:lnTo>
                      <a:lnTo>
                        <a:pt x="320482" y="426934"/>
                      </a:lnTo>
                      <a:cubicBezTo>
                        <a:pt x="356201" y="336828"/>
                        <a:pt x="373632" y="237958"/>
                        <a:pt x="370965" y="141089"/>
                      </a:cubicBezTo>
                      <a:cubicBezTo>
                        <a:pt x="370012" y="105465"/>
                        <a:pt x="365536" y="60603"/>
                        <a:pt x="339818" y="28694"/>
                      </a:cubicBezTo>
                      <a:cubicBezTo>
                        <a:pt x="312386" y="-5310"/>
                        <a:pt x="236186" y="6405"/>
                        <a:pt x="200182" y="30599"/>
                      </a:cubicBezTo>
                      <a:cubicBezTo>
                        <a:pt x="61688" y="123753"/>
                        <a:pt x="-15083" y="306443"/>
                        <a:pt x="13587" y="474845"/>
                      </a:cubicBezTo>
                      <a:cubicBezTo>
                        <a:pt x="46829" y="670203"/>
                        <a:pt x="288002" y="774787"/>
                        <a:pt x="442021" y="797457"/>
                      </a:cubicBezTo>
                      <a:cubicBezTo>
                        <a:pt x="478121" y="802791"/>
                        <a:pt x="493456" y="817554"/>
                        <a:pt x="514697" y="837938"/>
                      </a:cubicBezTo>
                      <a:cubicBezTo>
                        <a:pt x="518793" y="841843"/>
                        <a:pt x="523079" y="845939"/>
                        <a:pt x="527746" y="850320"/>
                      </a:cubicBezTo>
                      <a:cubicBezTo>
                        <a:pt x="550130" y="870894"/>
                        <a:pt x="572990" y="891468"/>
                        <a:pt x="595564" y="911566"/>
                      </a:cubicBezTo>
                      <a:cubicBezTo>
                        <a:pt x="598041" y="913757"/>
                        <a:pt x="600422" y="916043"/>
                        <a:pt x="602899" y="918424"/>
                      </a:cubicBezTo>
                      <a:cubicBezTo>
                        <a:pt x="609471" y="924806"/>
                        <a:pt x="615757" y="930807"/>
                        <a:pt x="623568" y="934521"/>
                      </a:cubicBezTo>
                      <a:cubicBezTo>
                        <a:pt x="626806" y="936045"/>
                        <a:pt x="630045" y="936522"/>
                        <a:pt x="632712" y="935855"/>
                      </a:cubicBezTo>
                      <a:cubicBezTo>
                        <a:pt x="636427" y="934902"/>
                        <a:pt x="639665" y="931378"/>
                        <a:pt x="640808" y="926901"/>
                      </a:cubicBezTo>
                      <a:cubicBezTo>
                        <a:pt x="642332" y="920805"/>
                        <a:pt x="639379" y="914519"/>
                        <a:pt x="636427" y="908423"/>
                      </a:cubicBezTo>
                      <a:lnTo>
                        <a:pt x="634903" y="905184"/>
                      </a:lnTo>
                      <a:cubicBezTo>
                        <a:pt x="632902" y="900803"/>
                        <a:pt x="629854" y="894135"/>
                        <a:pt x="626425" y="892326"/>
                      </a:cubicBezTo>
                      <a:lnTo>
                        <a:pt x="626425" y="892326"/>
                      </a:lnTo>
                      <a:lnTo>
                        <a:pt x="629949" y="885563"/>
                      </a:lnTo>
                      <a:lnTo>
                        <a:pt x="629949" y="885563"/>
                      </a:lnTo>
                      <a:cubicBezTo>
                        <a:pt x="631855" y="886611"/>
                        <a:pt x="634141" y="887849"/>
                        <a:pt x="636712" y="889278"/>
                      </a:cubicBezTo>
                      <a:cubicBezTo>
                        <a:pt x="651571" y="897469"/>
                        <a:pt x="679194" y="912804"/>
                        <a:pt x="691862" y="908804"/>
                      </a:cubicBezTo>
                      <a:cubicBezTo>
                        <a:pt x="697958" y="906899"/>
                        <a:pt x="698815" y="903851"/>
                        <a:pt x="699006" y="902803"/>
                      </a:cubicBezTo>
                      <a:cubicBezTo>
                        <a:pt x="700911" y="895088"/>
                        <a:pt x="692053" y="881086"/>
                        <a:pt x="672050" y="860703"/>
                      </a:cubicBezTo>
                      <a:lnTo>
                        <a:pt x="655000" y="843272"/>
                      </a:lnTo>
                      <a:lnTo>
                        <a:pt x="676527" y="854702"/>
                      </a:lnTo>
                      <a:cubicBezTo>
                        <a:pt x="688147" y="860893"/>
                        <a:pt x="700149" y="866513"/>
                        <a:pt x="712150" y="871561"/>
                      </a:cubicBezTo>
                      <a:cubicBezTo>
                        <a:pt x="718151" y="874038"/>
                        <a:pt x="724914" y="876228"/>
                        <a:pt x="729581" y="873466"/>
                      </a:cubicBezTo>
                      <a:cubicBezTo>
                        <a:pt x="734248" y="870704"/>
                        <a:pt x="735106" y="863465"/>
                        <a:pt x="733105" y="858321"/>
                      </a:cubicBezTo>
                      <a:cubicBezTo>
                        <a:pt x="731010" y="852892"/>
                        <a:pt x="726914" y="849463"/>
                        <a:pt x="722152" y="845558"/>
                      </a:cubicBezTo>
                      <a:cubicBezTo>
                        <a:pt x="720818" y="844415"/>
                        <a:pt x="719485" y="843367"/>
                        <a:pt x="718151" y="842129"/>
                      </a:cubicBezTo>
                      <a:cubicBezTo>
                        <a:pt x="714817" y="839176"/>
                        <a:pt x="711388" y="836319"/>
                        <a:pt x="707864" y="833556"/>
                      </a:cubicBezTo>
                      <a:cubicBezTo>
                        <a:pt x="707007" y="832890"/>
                        <a:pt x="706149" y="832128"/>
                        <a:pt x="705102" y="831175"/>
                      </a:cubicBezTo>
                      <a:cubicBezTo>
                        <a:pt x="703197" y="829461"/>
                        <a:pt x="700339" y="826984"/>
                        <a:pt x="698720" y="826508"/>
                      </a:cubicBezTo>
                      <a:lnTo>
                        <a:pt x="698720" y="826508"/>
                      </a:lnTo>
                      <a:cubicBezTo>
                        <a:pt x="698720" y="826508"/>
                        <a:pt x="700720" y="819174"/>
                        <a:pt x="700720" y="819174"/>
                      </a:cubicBezTo>
                      <a:cubicBezTo>
                        <a:pt x="703387" y="819936"/>
                        <a:pt x="705959" y="820698"/>
                        <a:pt x="708436" y="821650"/>
                      </a:cubicBezTo>
                      <a:lnTo>
                        <a:pt x="708436" y="821650"/>
                      </a:lnTo>
                      <a:cubicBezTo>
                        <a:pt x="712722" y="823174"/>
                        <a:pt x="716913" y="824984"/>
                        <a:pt x="721104" y="826794"/>
                      </a:cubicBezTo>
                      <a:cubicBezTo>
                        <a:pt x="726057" y="828984"/>
                        <a:pt x="731200" y="830699"/>
                        <a:pt x="736439" y="831937"/>
                      </a:cubicBezTo>
                      <a:cubicBezTo>
                        <a:pt x="740059" y="832794"/>
                        <a:pt x="744631" y="833652"/>
                        <a:pt x="747678" y="831651"/>
                      </a:cubicBezTo>
                      <a:cubicBezTo>
                        <a:pt x="749584" y="830413"/>
                        <a:pt x="750822" y="827937"/>
                        <a:pt x="750917" y="825460"/>
                      </a:cubicBezTo>
                      <a:cubicBezTo>
                        <a:pt x="751108" y="819078"/>
                        <a:pt x="745964" y="812506"/>
                        <a:pt x="742821" y="809172"/>
                      </a:cubicBezTo>
                      <a:cubicBezTo>
                        <a:pt x="729105" y="794504"/>
                        <a:pt x="714246" y="780502"/>
                        <a:pt x="698625" y="767643"/>
                      </a:cubicBezTo>
                      <a:cubicBezTo>
                        <a:pt x="693577" y="763452"/>
                        <a:pt x="688052" y="759738"/>
                        <a:pt x="682147" y="755737"/>
                      </a:cubicBezTo>
                      <a:cubicBezTo>
                        <a:pt x="673098" y="749641"/>
                        <a:pt x="663763" y="743355"/>
                        <a:pt x="656524" y="735544"/>
                      </a:cubicBezTo>
                      <a:cubicBezTo>
                        <a:pt x="651857" y="730496"/>
                        <a:pt x="648999" y="722495"/>
                        <a:pt x="651476" y="715542"/>
                      </a:cubicBezTo>
                      <a:cubicBezTo>
                        <a:pt x="651857" y="714399"/>
                        <a:pt x="652428" y="713256"/>
                        <a:pt x="653191" y="712113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8D5C63-5B32-6251-B93C-508AAE0100AC}"/>
                </a:ext>
              </a:extLst>
            </p:cNvPr>
            <p:cNvSpPr/>
            <p:nvPr/>
          </p:nvSpPr>
          <p:spPr>
            <a:xfrm>
              <a:off x="5173920" y="3651872"/>
              <a:ext cx="724254" cy="625191"/>
            </a:xfrm>
            <a:custGeom>
              <a:avLst/>
              <a:gdLst>
                <a:gd name="connsiteX0" fmla="*/ 878559 w 938852"/>
                <a:gd name="connsiteY0" fmla="*/ 810438 h 810437"/>
                <a:gd name="connsiteX1" fmla="*/ 150944 w 938852"/>
                <a:gd name="connsiteY1" fmla="*/ 430390 h 810437"/>
                <a:gd name="connsiteX2" fmla="*/ 20261 w 938852"/>
                <a:gd name="connsiteY2" fmla="*/ 138354 h 810437"/>
                <a:gd name="connsiteX3" fmla="*/ 166851 w 938852"/>
                <a:gd name="connsiteY3" fmla="*/ 14243 h 810437"/>
                <a:gd name="connsiteX4" fmla="*/ 821885 w 938852"/>
                <a:gd name="connsiteY4" fmla="*/ 422485 h 810437"/>
                <a:gd name="connsiteX5" fmla="*/ 938852 w 938852"/>
                <a:gd name="connsiteY5" fmla="*/ 555644 h 810437"/>
                <a:gd name="connsiteX6" fmla="*/ 878368 w 938852"/>
                <a:gd name="connsiteY6" fmla="*/ 810438 h 81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852" h="810437">
                  <a:moveTo>
                    <a:pt x="878559" y="810438"/>
                  </a:moveTo>
                  <a:cubicBezTo>
                    <a:pt x="785404" y="712331"/>
                    <a:pt x="331729" y="487731"/>
                    <a:pt x="150944" y="430390"/>
                  </a:cubicBezTo>
                  <a:cubicBezTo>
                    <a:pt x="28834" y="391624"/>
                    <a:pt x="-35460" y="253702"/>
                    <a:pt x="20261" y="138354"/>
                  </a:cubicBezTo>
                  <a:cubicBezTo>
                    <a:pt x="43693" y="89872"/>
                    <a:pt x="88079" y="44819"/>
                    <a:pt x="166851" y="14243"/>
                  </a:cubicBezTo>
                  <a:cubicBezTo>
                    <a:pt x="410691" y="-80626"/>
                    <a:pt x="704918" y="325901"/>
                    <a:pt x="821885" y="422485"/>
                  </a:cubicBezTo>
                  <a:cubicBezTo>
                    <a:pt x="842364" y="439344"/>
                    <a:pt x="920374" y="536690"/>
                    <a:pt x="938852" y="555644"/>
                  </a:cubicBezTo>
                  <a:lnTo>
                    <a:pt x="878368" y="81043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4BC6D5DB-0828-D862-A963-D57258D36315}"/>
                </a:ext>
              </a:extLst>
            </p:cNvPr>
            <p:cNvGrpSpPr/>
            <p:nvPr/>
          </p:nvGrpSpPr>
          <p:grpSpPr>
            <a:xfrm>
              <a:off x="5149947" y="3660371"/>
              <a:ext cx="731970" cy="636471"/>
              <a:chOff x="4828934" y="4050973"/>
              <a:chExt cx="948854" cy="82505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DD53445-B297-AB5C-9D7D-E1AF7B5DB59D}"/>
                  </a:ext>
                </a:extLst>
              </p:cNvPr>
              <p:cNvSpPr/>
              <p:nvPr/>
            </p:nvSpPr>
            <p:spPr>
              <a:xfrm>
                <a:off x="4833503" y="4055882"/>
                <a:ext cx="938853" cy="810437"/>
              </a:xfrm>
              <a:custGeom>
                <a:avLst/>
                <a:gdLst>
                  <a:gd name="connsiteX0" fmla="*/ 878559 w 938852"/>
                  <a:gd name="connsiteY0" fmla="*/ 810438 h 810437"/>
                  <a:gd name="connsiteX1" fmla="*/ 150944 w 938852"/>
                  <a:gd name="connsiteY1" fmla="*/ 430391 h 810437"/>
                  <a:gd name="connsiteX2" fmla="*/ 20261 w 938852"/>
                  <a:gd name="connsiteY2" fmla="*/ 138354 h 810437"/>
                  <a:gd name="connsiteX3" fmla="*/ 166851 w 938852"/>
                  <a:gd name="connsiteY3" fmla="*/ 14243 h 810437"/>
                  <a:gd name="connsiteX4" fmla="*/ 821885 w 938852"/>
                  <a:gd name="connsiteY4" fmla="*/ 422485 h 810437"/>
                  <a:gd name="connsiteX5" fmla="*/ 938852 w 938852"/>
                  <a:gd name="connsiteY5" fmla="*/ 555644 h 810437"/>
                  <a:gd name="connsiteX6" fmla="*/ 878368 w 938852"/>
                  <a:gd name="connsiteY6" fmla="*/ 810438 h 810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52" h="810437">
                    <a:moveTo>
                      <a:pt x="878559" y="810438"/>
                    </a:moveTo>
                    <a:cubicBezTo>
                      <a:pt x="785404" y="712331"/>
                      <a:pt x="331729" y="487731"/>
                      <a:pt x="150944" y="430391"/>
                    </a:cubicBezTo>
                    <a:cubicBezTo>
                      <a:pt x="28834" y="391624"/>
                      <a:pt x="-35460" y="253702"/>
                      <a:pt x="20261" y="138354"/>
                    </a:cubicBezTo>
                    <a:cubicBezTo>
                      <a:pt x="43693" y="89872"/>
                      <a:pt x="88079" y="44818"/>
                      <a:pt x="166851" y="14243"/>
                    </a:cubicBezTo>
                    <a:cubicBezTo>
                      <a:pt x="410691" y="-80626"/>
                      <a:pt x="704918" y="325901"/>
                      <a:pt x="821885" y="422485"/>
                    </a:cubicBezTo>
                    <a:cubicBezTo>
                      <a:pt x="842364" y="439344"/>
                      <a:pt x="920374" y="536690"/>
                      <a:pt x="938852" y="555644"/>
                    </a:cubicBezTo>
                    <a:lnTo>
                      <a:pt x="878368" y="810438"/>
                    </a:ln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8FDDF8-C4E5-6733-50F1-43C579FA8027}"/>
                  </a:ext>
                </a:extLst>
              </p:cNvPr>
              <p:cNvSpPr/>
              <p:nvPr/>
            </p:nvSpPr>
            <p:spPr>
              <a:xfrm>
                <a:off x="4828934" y="4050973"/>
                <a:ext cx="948854" cy="825059"/>
              </a:xfrm>
              <a:custGeom>
                <a:avLst/>
                <a:gdLst>
                  <a:gd name="connsiteX0" fmla="*/ 885704 w 948854"/>
                  <a:gd name="connsiteY0" fmla="*/ 824964 h 825059"/>
                  <a:gd name="connsiteX1" fmla="*/ 879608 w 948854"/>
                  <a:gd name="connsiteY1" fmla="*/ 818582 h 825059"/>
                  <a:gd name="connsiteX2" fmla="*/ 154089 w 948854"/>
                  <a:gd name="connsiteY2" fmla="*/ 439773 h 825059"/>
                  <a:gd name="connsiteX3" fmla="*/ 17500 w 948854"/>
                  <a:gd name="connsiteY3" fmla="*/ 316139 h 825059"/>
                  <a:gd name="connsiteX4" fmla="*/ 20644 w 948854"/>
                  <a:gd name="connsiteY4" fmla="*/ 141164 h 825059"/>
                  <a:gd name="connsiteX5" fmla="*/ 169805 w 948854"/>
                  <a:gd name="connsiteY5" fmla="*/ 14672 h 825059"/>
                  <a:gd name="connsiteX6" fmla="*/ 731971 w 948854"/>
                  <a:gd name="connsiteY6" fmla="*/ 326521 h 825059"/>
                  <a:gd name="connsiteX7" fmla="*/ 829697 w 948854"/>
                  <a:gd name="connsiteY7" fmla="*/ 423676 h 825059"/>
                  <a:gd name="connsiteX8" fmla="*/ 905611 w 948854"/>
                  <a:gd name="connsiteY8" fmla="*/ 509115 h 825059"/>
                  <a:gd name="connsiteX9" fmla="*/ 947045 w 948854"/>
                  <a:gd name="connsiteY9" fmla="*/ 557216 h 825059"/>
                  <a:gd name="connsiteX10" fmla="*/ 948855 w 948854"/>
                  <a:gd name="connsiteY10" fmla="*/ 559121 h 825059"/>
                  <a:gd name="connsiteX11" fmla="*/ 885799 w 948854"/>
                  <a:gd name="connsiteY11" fmla="*/ 825059 h 825059"/>
                  <a:gd name="connsiteX12" fmla="*/ 248863 w 948854"/>
                  <a:gd name="connsiteY12" fmla="*/ 9529 h 825059"/>
                  <a:gd name="connsiteX13" fmla="*/ 173234 w 948854"/>
                  <a:gd name="connsiteY13" fmla="*/ 23531 h 825059"/>
                  <a:gd name="connsiteX14" fmla="*/ 29216 w 948854"/>
                  <a:gd name="connsiteY14" fmla="*/ 145355 h 825059"/>
                  <a:gd name="connsiteX15" fmla="*/ 26263 w 948854"/>
                  <a:gd name="connsiteY15" fmla="*/ 312424 h 825059"/>
                  <a:gd name="connsiteX16" fmla="*/ 157042 w 948854"/>
                  <a:gd name="connsiteY16" fmla="*/ 430724 h 825059"/>
                  <a:gd name="connsiteX17" fmla="*/ 880561 w 948854"/>
                  <a:gd name="connsiteY17" fmla="*/ 805914 h 825059"/>
                  <a:gd name="connsiteX18" fmla="*/ 938473 w 948854"/>
                  <a:gd name="connsiteY18" fmla="*/ 561979 h 825059"/>
                  <a:gd name="connsiteX19" fmla="*/ 898372 w 948854"/>
                  <a:gd name="connsiteY19" fmla="*/ 515306 h 825059"/>
                  <a:gd name="connsiteX20" fmla="*/ 823696 w 948854"/>
                  <a:gd name="connsiteY20" fmla="*/ 431105 h 825059"/>
                  <a:gd name="connsiteX21" fmla="*/ 725113 w 948854"/>
                  <a:gd name="connsiteY21" fmla="*/ 333093 h 825059"/>
                  <a:gd name="connsiteX22" fmla="*/ 248958 w 948854"/>
                  <a:gd name="connsiteY22" fmla="*/ 9529 h 8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854" h="825059">
                    <a:moveTo>
                      <a:pt x="885704" y="824964"/>
                    </a:moveTo>
                    <a:lnTo>
                      <a:pt x="879608" y="818582"/>
                    </a:lnTo>
                    <a:cubicBezTo>
                      <a:pt x="786644" y="720665"/>
                      <a:pt x="331540" y="496066"/>
                      <a:pt x="154089" y="439773"/>
                    </a:cubicBezTo>
                    <a:cubicBezTo>
                      <a:pt x="92748" y="420342"/>
                      <a:pt x="42932" y="375194"/>
                      <a:pt x="17500" y="316139"/>
                    </a:cubicBezTo>
                    <a:cubicBezTo>
                      <a:pt x="-6884" y="259465"/>
                      <a:pt x="-5741" y="195743"/>
                      <a:pt x="20644" y="141164"/>
                    </a:cubicBezTo>
                    <a:cubicBezTo>
                      <a:pt x="47695" y="85157"/>
                      <a:pt x="97891" y="42676"/>
                      <a:pt x="169805" y="14672"/>
                    </a:cubicBezTo>
                    <a:cubicBezTo>
                      <a:pt x="364020" y="-60861"/>
                      <a:pt x="585381" y="172216"/>
                      <a:pt x="731971" y="326521"/>
                    </a:cubicBezTo>
                    <a:cubicBezTo>
                      <a:pt x="770928" y="367574"/>
                      <a:pt x="804646" y="403102"/>
                      <a:pt x="829697" y="423676"/>
                    </a:cubicBezTo>
                    <a:cubicBezTo>
                      <a:pt x="842556" y="434249"/>
                      <a:pt x="876084" y="474063"/>
                      <a:pt x="905611" y="509115"/>
                    </a:cubicBezTo>
                    <a:cubicBezTo>
                      <a:pt x="924090" y="531023"/>
                      <a:pt x="939997" y="549882"/>
                      <a:pt x="947045" y="557216"/>
                    </a:cubicBezTo>
                    <a:lnTo>
                      <a:pt x="948855" y="559121"/>
                    </a:lnTo>
                    <a:lnTo>
                      <a:pt x="885799" y="825059"/>
                    </a:lnTo>
                    <a:close/>
                    <a:moveTo>
                      <a:pt x="248863" y="9529"/>
                    </a:moveTo>
                    <a:cubicBezTo>
                      <a:pt x="223240" y="9529"/>
                      <a:pt x="197999" y="13910"/>
                      <a:pt x="173234" y="23531"/>
                    </a:cubicBezTo>
                    <a:cubicBezTo>
                      <a:pt x="103606" y="50582"/>
                      <a:pt x="55124" y="91539"/>
                      <a:pt x="29216" y="145355"/>
                    </a:cubicBezTo>
                    <a:cubicBezTo>
                      <a:pt x="4070" y="197457"/>
                      <a:pt x="2927" y="258322"/>
                      <a:pt x="26263" y="312424"/>
                    </a:cubicBezTo>
                    <a:cubicBezTo>
                      <a:pt x="50647" y="369003"/>
                      <a:pt x="98272" y="412151"/>
                      <a:pt x="157042" y="430724"/>
                    </a:cubicBezTo>
                    <a:cubicBezTo>
                      <a:pt x="331730" y="486160"/>
                      <a:pt x="774452" y="704282"/>
                      <a:pt x="880561" y="805914"/>
                    </a:cubicBezTo>
                    <a:lnTo>
                      <a:pt x="938473" y="561979"/>
                    </a:lnTo>
                    <a:cubicBezTo>
                      <a:pt x="930567" y="553502"/>
                      <a:pt x="915517" y="535690"/>
                      <a:pt x="898372" y="515306"/>
                    </a:cubicBezTo>
                    <a:cubicBezTo>
                      <a:pt x="870559" y="482255"/>
                      <a:pt x="835889" y="441107"/>
                      <a:pt x="823696" y="431105"/>
                    </a:cubicBezTo>
                    <a:cubicBezTo>
                      <a:pt x="798265" y="410055"/>
                      <a:pt x="764356" y="374432"/>
                      <a:pt x="725113" y="333093"/>
                    </a:cubicBezTo>
                    <a:cubicBezTo>
                      <a:pt x="599383" y="200696"/>
                      <a:pt x="417836" y="9529"/>
                      <a:pt x="248958" y="9529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093848-0260-4780-4F6C-CDD62FEFDD03}"/>
                </a:ext>
              </a:extLst>
            </p:cNvPr>
            <p:cNvSpPr/>
            <p:nvPr/>
          </p:nvSpPr>
          <p:spPr>
            <a:xfrm>
              <a:off x="5779209" y="3889206"/>
              <a:ext cx="180630" cy="410005"/>
            </a:xfrm>
            <a:custGeom>
              <a:avLst/>
              <a:gdLst>
                <a:gd name="connsiteX0" fmla="*/ 225935 w 234151"/>
                <a:gd name="connsiteY0" fmla="*/ 113428 h 531490"/>
                <a:gd name="connsiteX1" fmla="*/ 194503 w 234151"/>
                <a:gd name="connsiteY1" fmla="*/ 7415 h 531490"/>
                <a:gd name="connsiteX2" fmla="*/ 165451 w 234151"/>
                <a:gd name="connsiteY2" fmla="*/ 76090 h 531490"/>
                <a:gd name="connsiteX3" fmla="*/ 137448 w 234151"/>
                <a:gd name="connsiteY3" fmla="*/ 1700 h 531490"/>
                <a:gd name="connsiteX4" fmla="*/ 118588 w 234151"/>
                <a:gd name="connsiteY4" fmla="*/ 66851 h 531490"/>
                <a:gd name="connsiteX5" fmla="*/ 67058 w 234151"/>
                <a:gd name="connsiteY5" fmla="*/ 11701 h 531490"/>
                <a:gd name="connsiteX6" fmla="*/ 65725 w 234151"/>
                <a:gd name="connsiteY6" fmla="*/ 67137 h 531490"/>
                <a:gd name="connsiteX7" fmla="*/ 29720 w 234151"/>
                <a:gd name="connsiteY7" fmla="*/ 17702 h 531490"/>
                <a:gd name="connsiteX8" fmla="*/ 32863 w 234151"/>
                <a:gd name="connsiteY8" fmla="*/ 75233 h 531490"/>
                <a:gd name="connsiteX9" fmla="*/ 15337 w 234151"/>
                <a:gd name="connsiteY9" fmla="*/ 36180 h 531490"/>
                <a:gd name="connsiteX10" fmla="*/ 2288 w 234151"/>
                <a:gd name="connsiteY10" fmla="*/ 90758 h 531490"/>
                <a:gd name="connsiteX11" fmla="*/ 10479 w 234151"/>
                <a:gd name="connsiteY11" fmla="*/ 427086 h 531490"/>
                <a:gd name="connsiteX12" fmla="*/ 125351 w 234151"/>
                <a:gd name="connsiteY12" fmla="*/ 500333 h 531490"/>
                <a:gd name="connsiteX13" fmla="*/ 225745 w 234151"/>
                <a:gd name="connsiteY13" fmla="*/ 113238 h 5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151" h="531490">
                  <a:moveTo>
                    <a:pt x="225935" y="113428"/>
                  </a:moveTo>
                  <a:cubicBezTo>
                    <a:pt x="225935" y="113428"/>
                    <a:pt x="258320" y="23607"/>
                    <a:pt x="194503" y="7415"/>
                  </a:cubicBezTo>
                  <a:cubicBezTo>
                    <a:pt x="194503" y="7415"/>
                    <a:pt x="165070" y="-5539"/>
                    <a:pt x="165451" y="76090"/>
                  </a:cubicBezTo>
                  <a:cubicBezTo>
                    <a:pt x="165451" y="76090"/>
                    <a:pt x="171833" y="15892"/>
                    <a:pt x="137448" y="1700"/>
                  </a:cubicBezTo>
                  <a:cubicBezTo>
                    <a:pt x="103062" y="-12493"/>
                    <a:pt x="118588" y="66851"/>
                    <a:pt x="118588" y="66851"/>
                  </a:cubicBezTo>
                  <a:cubicBezTo>
                    <a:pt x="118588" y="66851"/>
                    <a:pt x="107349" y="-23446"/>
                    <a:pt x="67058" y="11701"/>
                  </a:cubicBezTo>
                  <a:lnTo>
                    <a:pt x="65725" y="67137"/>
                  </a:lnTo>
                  <a:cubicBezTo>
                    <a:pt x="65725" y="67137"/>
                    <a:pt x="67725" y="-8016"/>
                    <a:pt x="29720" y="17702"/>
                  </a:cubicBezTo>
                  <a:cubicBezTo>
                    <a:pt x="29720" y="17702"/>
                    <a:pt x="19338" y="11225"/>
                    <a:pt x="32863" y="75233"/>
                  </a:cubicBezTo>
                  <a:cubicBezTo>
                    <a:pt x="32863" y="75233"/>
                    <a:pt x="24481" y="35418"/>
                    <a:pt x="15337" y="36180"/>
                  </a:cubicBezTo>
                  <a:cubicBezTo>
                    <a:pt x="6193" y="36942"/>
                    <a:pt x="-4856" y="37323"/>
                    <a:pt x="2288" y="90758"/>
                  </a:cubicBezTo>
                  <a:cubicBezTo>
                    <a:pt x="9432" y="144194"/>
                    <a:pt x="22481" y="385176"/>
                    <a:pt x="10479" y="427086"/>
                  </a:cubicBezTo>
                  <a:cubicBezTo>
                    <a:pt x="-1522" y="468996"/>
                    <a:pt x="51818" y="587297"/>
                    <a:pt x="125351" y="500333"/>
                  </a:cubicBezTo>
                  <a:cubicBezTo>
                    <a:pt x="198884" y="413370"/>
                    <a:pt x="225745" y="113238"/>
                    <a:pt x="225745" y="11323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DF9D417-2325-E83B-4425-3355E825A8E7}"/>
                </a:ext>
              </a:extLst>
            </p:cNvPr>
            <p:cNvSpPr/>
            <p:nvPr/>
          </p:nvSpPr>
          <p:spPr>
            <a:xfrm>
              <a:off x="6083134" y="3597610"/>
              <a:ext cx="157767" cy="358258"/>
            </a:xfrm>
            <a:custGeom>
              <a:avLst/>
              <a:gdLst>
                <a:gd name="connsiteX0" fmla="*/ 197334 w 204514"/>
                <a:gd name="connsiteY0" fmla="*/ 99017 h 464410"/>
                <a:gd name="connsiteX1" fmla="*/ 169902 w 204514"/>
                <a:gd name="connsiteY1" fmla="*/ 6434 h 464410"/>
                <a:gd name="connsiteX2" fmla="*/ 144566 w 204514"/>
                <a:gd name="connsiteY2" fmla="*/ 66441 h 464410"/>
                <a:gd name="connsiteX3" fmla="*/ 120086 w 204514"/>
                <a:gd name="connsiteY3" fmla="*/ 1481 h 464410"/>
                <a:gd name="connsiteX4" fmla="*/ 103608 w 204514"/>
                <a:gd name="connsiteY4" fmla="*/ 58440 h 464410"/>
                <a:gd name="connsiteX5" fmla="*/ 58555 w 204514"/>
                <a:gd name="connsiteY5" fmla="*/ 10339 h 464410"/>
                <a:gd name="connsiteX6" fmla="*/ 57412 w 204514"/>
                <a:gd name="connsiteY6" fmla="*/ 58726 h 464410"/>
                <a:gd name="connsiteX7" fmla="*/ 25979 w 204514"/>
                <a:gd name="connsiteY7" fmla="*/ 15578 h 464410"/>
                <a:gd name="connsiteX8" fmla="*/ 28742 w 204514"/>
                <a:gd name="connsiteY8" fmla="*/ 65775 h 464410"/>
                <a:gd name="connsiteX9" fmla="*/ 13406 w 204514"/>
                <a:gd name="connsiteY9" fmla="*/ 31675 h 464410"/>
                <a:gd name="connsiteX10" fmla="*/ 1976 w 204514"/>
                <a:gd name="connsiteY10" fmla="*/ 79395 h 464410"/>
                <a:gd name="connsiteX11" fmla="*/ 9120 w 204514"/>
                <a:gd name="connsiteY11" fmla="*/ 373241 h 464410"/>
                <a:gd name="connsiteX12" fmla="*/ 109418 w 204514"/>
                <a:gd name="connsiteY12" fmla="*/ 437154 h 464410"/>
                <a:gd name="connsiteX13" fmla="*/ 197144 w 204514"/>
                <a:gd name="connsiteY13" fmla="*/ 99112 h 4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4514" h="464410">
                  <a:moveTo>
                    <a:pt x="197334" y="99017"/>
                  </a:moveTo>
                  <a:cubicBezTo>
                    <a:pt x="197334" y="99017"/>
                    <a:pt x="225623" y="20626"/>
                    <a:pt x="169902" y="6434"/>
                  </a:cubicBezTo>
                  <a:cubicBezTo>
                    <a:pt x="169902" y="6434"/>
                    <a:pt x="144185" y="-4901"/>
                    <a:pt x="144566" y="66441"/>
                  </a:cubicBezTo>
                  <a:cubicBezTo>
                    <a:pt x="144566" y="66441"/>
                    <a:pt x="150185" y="13863"/>
                    <a:pt x="120086" y="1481"/>
                  </a:cubicBezTo>
                  <a:cubicBezTo>
                    <a:pt x="89987" y="-10902"/>
                    <a:pt x="103608" y="58440"/>
                    <a:pt x="103608" y="58440"/>
                  </a:cubicBezTo>
                  <a:cubicBezTo>
                    <a:pt x="103608" y="58440"/>
                    <a:pt x="93797" y="-20427"/>
                    <a:pt x="58555" y="10339"/>
                  </a:cubicBezTo>
                  <a:lnTo>
                    <a:pt x="57412" y="58726"/>
                  </a:lnTo>
                  <a:cubicBezTo>
                    <a:pt x="57412" y="58726"/>
                    <a:pt x="59222" y="-6901"/>
                    <a:pt x="25979" y="15578"/>
                  </a:cubicBezTo>
                  <a:cubicBezTo>
                    <a:pt x="25979" y="15578"/>
                    <a:pt x="16931" y="9958"/>
                    <a:pt x="28742" y="65775"/>
                  </a:cubicBezTo>
                  <a:cubicBezTo>
                    <a:pt x="28742" y="65775"/>
                    <a:pt x="21407" y="31008"/>
                    <a:pt x="13406" y="31675"/>
                  </a:cubicBezTo>
                  <a:cubicBezTo>
                    <a:pt x="5405" y="32342"/>
                    <a:pt x="-4215" y="32723"/>
                    <a:pt x="1976" y="79395"/>
                  </a:cubicBezTo>
                  <a:cubicBezTo>
                    <a:pt x="8168" y="126068"/>
                    <a:pt x="19693" y="336570"/>
                    <a:pt x="9120" y="373241"/>
                  </a:cubicBezTo>
                  <a:cubicBezTo>
                    <a:pt x="-1453" y="409913"/>
                    <a:pt x="45220" y="513164"/>
                    <a:pt x="109418" y="437154"/>
                  </a:cubicBezTo>
                  <a:cubicBezTo>
                    <a:pt x="173617" y="361240"/>
                    <a:pt x="197144" y="99112"/>
                    <a:pt x="197144" y="9911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5A5991E0-05B1-4AED-8BE7-513F9CFF6439}"/>
                </a:ext>
              </a:extLst>
            </p:cNvPr>
            <p:cNvGrpSpPr/>
            <p:nvPr/>
          </p:nvGrpSpPr>
          <p:grpSpPr>
            <a:xfrm>
              <a:off x="5752122" y="3886095"/>
              <a:ext cx="189183" cy="421035"/>
              <a:chOff x="5609535" y="4343579"/>
              <a:chExt cx="245239" cy="54578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A7189A-18DA-99BA-AC13-15BBFF417AB1}"/>
                  </a:ext>
                </a:extLst>
              </p:cNvPr>
              <p:cNvSpPr/>
              <p:nvPr/>
            </p:nvSpPr>
            <p:spPr>
              <a:xfrm>
                <a:off x="5614343" y="4348117"/>
                <a:ext cx="235601" cy="536215"/>
              </a:xfrm>
              <a:custGeom>
                <a:avLst/>
                <a:gdLst>
                  <a:gd name="connsiteX0" fmla="*/ 225840 w 235601"/>
                  <a:gd name="connsiteY0" fmla="*/ 118058 h 536215"/>
                  <a:gd name="connsiteX1" fmla="*/ 204313 w 235601"/>
                  <a:gd name="connsiteY1" fmla="*/ 1282 h 536215"/>
                  <a:gd name="connsiteX2" fmla="*/ 189740 w 235601"/>
                  <a:gd name="connsiteY2" fmla="*/ 2043 h 536215"/>
                  <a:gd name="connsiteX3" fmla="*/ 154212 w 235601"/>
                  <a:gd name="connsiteY3" fmla="*/ 85387 h 536215"/>
                  <a:gd name="connsiteX4" fmla="*/ 134114 w 235601"/>
                  <a:gd name="connsiteY4" fmla="*/ 8806 h 536215"/>
                  <a:gd name="connsiteX5" fmla="*/ 108016 w 235601"/>
                  <a:gd name="connsiteY5" fmla="*/ 83006 h 536215"/>
                  <a:gd name="connsiteX6" fmla="*/ 78964 w 235601"/>
                  <a:gd name="connsiteY6" fmla="*/ 9473 h 536215"/>
                  <a:gd name="connsiteX7" fmla="*/ 67153 w 235601"/>
                  <a:gd name="connsiteY7" fmla="*/ 26142 h 536215"/>
                  <a:gd name="connsiteX8" fmla="*/ 68487 w 235601"/>
                  <a:gd name="connsiteY8" fmla="*/ 87864 h 536215"/>
                  <a:gd name="connsiteX9" fmla="*/ 42293 w 235601"/>
                  <a:gd name="connsiteY9" fmla="*/ 17855 h 536215"/>
                  <a:gd name="connsiteX10" fmla="*/ 28387 w 235601"/>
                  <a:gd name="connsiteY10" fmla="*/ 31952 h 536215"/>
                  <a:gd name="connsiteX11" fmla="*/ 35625 w 235601"/>
                  <a:gd name="connsiteY11" fmla="*/ 92055 h 536215"/>
                  <a:gd name="connsiteX12" fmla="*/ 15337 w 235601"/>
                  <a:gd name="connsiteY12" fmla="*/ 40906 h 536215"/>
                  <a:gd name="connsiteX13" fmla="*/ 2288 w 235601"/>
                  <a:gd name="connsiteY13" fmla="*/ 95484 h 536215"/>
                  <a:gd name="connsiteX14" fmla="*/ 10479 w 235601"/>
                  <a:gd name="connsiteY14" fmla="*/ 431811 h 536215"/>
                  <a:gd name="connsiteX15" fmla="*/ 125351 w 235601"/>
                  <a:gd name="connsiteY15" fmla="*/ 505059 h 536215"/>
                  <a:gd name="connsiteX16" fmla="*/ 225745 w 235601"/>
                  <a:gd name="connsiteY16" fmla="*/ 117963 h 53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5601" h="536215">
                    <a:moveTo>
                      <a:pt x="225840" y="118058"/>
                    </a:moveTo>
                    <a:cubicBezTo>
                      <a:pt x="225840" y="118058"/>
                      <a:pt x="258511" y="22999"/>
                      <a:pt x="204313" y="1282"/>
                    </a:cubicBezTo>
                    <a:cubicBezTo>
                      <a:pt x="199551" y="-624"/>
                      <a:pt x="194217" y="-433"/>
                      <a:pt x="189740" y="2043"/>
                    </a:cubicBezTo>
                    <a:cubicBezTo>
                      <a:pt x="178024" y="8425"/>
                      <a:pt x="156879" y="27761"/>
                      <a:pt x="154212" y="85387"/>
                    </a:cubicBezTo>
                    <a:cubicBezTo>
                      <a:pt x="154212" y="85387"/>
                      <a:pt x="168595" y="22999"/>
                      <a:pt x="134114" y="8806"/>
                    </a:cubicBezTo>
                    <a:cubicBezTo>
                      <a:pt x="99633" y="-5386"/>
                      <a:pt x="108016" y="83006"/>
                      <a:pt x="108016" y="83006"/>
                    </a:cubicBezTo>
                    <a:cubicBezTo>
                      <a:pt x="108016" y="83006"/>
                      <a:pt x="107444" y="2615"/>
                      <a:pt x="78964" y="9473"/>
                    </a:cubicBezTo>
                    <a:cubicBezTo>
                      <a:pt x="71630" y="11283"/>
                      <a:pt x="66963" y="18617"/>
                      <a:pt x="67153" y="26142"/>
                    </a:cubicBezTo>
                    <a:lnTo>
                      <a:pt x="68487" y="87864"/>
                    </a:lnTo>
                    <a:cubicBezTo>
                      <a:pt x="68487" y="87864"/>
                      <a:pt x="67915" y="18045"/>
                      <a:pt x="42293" y="17855"/>
                    </a:cubicBezTo>
                    <a:cubicBezTo>
                      <a:pt x="34768" y="17855"/>
                      <a:pt x="28863" y="24523"/>
                      <a:pt x="28387" y="31952"/>
                    </a:cubicBezTo>
                    <a:cubicBezTo>
                      <a:pt x="27720" y="43192"/>
                      <a:pt x="27244" y="52240"/>
                      <a:pt x="35625" y="92055"/>
                    </a:cubicBezTo>
                    <a:cubicBezTo>
                      <a:pt x="35625" y="92055"/>
                      <a:pt x="24481" y="40048"/>
                      <a:pt x="15337" y="40906"/>
                    </a:cubicBezTo>
                    <a:cubicBezTo>
                      <a:pt x="6193" y="41763"/>
                      <a:pt x="-4856" y="42049"/>
                      <a:pt x="2288" y="95484"/>
                    </a:cubicBezTo>
                    <a:cubicBezTo>
                      <a:pt x="9432" y="148919"/>
                      <a:pt x="22481" y="389901"/>
                      <a:pt x="10479" y="431811"/>
                    </a:cubicBezTo>
                    <a:cubicBezTo>
                      <a:pt x="-1522" y="473721"/>
                      <a:pt x="51818" y="592022"/>
                      <a:pt x="125351" y="505059"/>
                    </a:cubicBezTo>
                    <a:cubicBezTo>
                      <a:pt x="198884" y="418095"/>
                      <a:pt x="225745" y="117963"/>
                      <a:pt x="225745" y="11796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962484C-922A-AC98-1F38-BE069091F96D}"/>
                  </a:ext>
                </a:extLst>
              </p:cNvPr>
              <p:cNvSpPr/>
              <p:nvPr/>
            </p:nvSpPr>
            <p:spPr>
              <a:xfrm>
                <a:off x="5609535" y="4343579"/>
                <a:ext cx="245239" cy="545788"/>
              </a:xfrm>
              <a:custGeom>
                <a:avLst/>
                <a:gdLst>
                  <a:gd name="connsiteX0" fmla="*/ 78334 w 245239"/>
                  <a:gd name="connsiteY0" fmla="*/ 545598 h 545788"/>
                  <a:gd name="connsiteX1" fmla="*/ 55855 w 245239"/>
                  <a:gd name="connsiteY1" fmla="*/ 539788 h 545788"/>
                  <a:gd name="connsiteX2" fmla="*/ 10707 w 245239"/>
                  <a:gd name="connsiteY2" fmla="*/ 435108 h 545788"/>
                  <a:gd name="connsiteX3" fmla="*/ 2325 w 245239"/>
                  <a:gd name="connsiteY3" fmla="*/ 100686 h 545788"/>
                  <a:gd name="connsiteX4" fmla="*/ 5658 w 245239"/>
                  <a:gd name="connsiteY4" fmla="*/ 46774 h 545788"/>
                  <a:gd name="connsiteX5" fmla="*/ 19374 w 245239"/>
                  <a:gd name="connsiteY5" fmla="*/ 40773 h 545788"/>
                  <a:gd name="connsiteX6" fmla="*/ 28042 w 245239"/>
                  <a:gd name="connsiteY6" fmla="*/ 45631 h 545788"/>
                  <a:gd name="connsiteX7" fmla="*/ 28423 w 245239"/>
                  <a:gd name="connsiteY7" fmla="*/ 36296 h 545788"/>
                  <a:gd name="connsiteX8" fmla="*/ 46997 w 245239"/>
                  <a:gd name="connsiteY8" fmla="*/ 17723 h 545788"/>
                  <a:gd name="connsiteX9" fmla="*/ 47092 w 245239"/>
                  <a:gd name="connsiteY9" fmla="*/ 17723 h 545788"/>
                  <a:gd name="connsiteX10" fmla="*/ 67285 w 245239"/>
                  <a:gd name="connsiteY10" fmla="*/ 33534 h 545788"/>
                  <a:gd name="connsiteX11" fmla="*/ 67285 w 245239"/>
                  <a:gd name="connsiteY11" fmla="*/ 30867 h 545788"/>
                  <a:gd name="connsiteX12" fmla="*/ 82716 w 245239"/>
                  <a:gd name="connsiteY12" fmla="*/ 9436 h 545788"/>
                  <a:gd name="connsiteX13" fmla="*/ 97956 w 245239"/>
                  <a:gd name="connsiteY13" fmla="*/ 12770 h 545788"/>
                  <a:gd name="connsiteX14" fmla="*/ 110052 w 245239"/>
                  <a:gd name="connsiteY14" fmla="*/ 33249 h 545788"/>
                  <a:gd name="connsiteX15" fmla="*/ 121768 w 245239"/>
                  <a:gd name="connsiteY15" fmla="*/ 10579 h 545788"/>
                  <a:gd name="connsiteX16" fmla="*/ 140723 w 245239"/>
                  <a:gd name="connsiteY16" fmla="*/ 9150 h 545788"/>
                  <a:gd name="connsiteX17" fmla="*/ 163964 w 245239"/>
                  <a:gd name="connsiteY17" fmla="*/ 38106 h 545788"/>
                  <a:gd name="connsiteX18" fmla="*/ 192253 w 245239"/>
                  <a:gd name="connsiteY18" fmla="*/ 2578 h 545788"/>
                  <a:gd name="connsiteX19" fmla="*/ 210827 w 245239"/>
                  <a:gd name="connsiteY19" fmla="*/ 1626 h 545788"/>
                  <a:gd name="connsiteX20" fmla="*/ 235306 w 245239"/>
                  <a:gd name="connsiteY20" fmla="*/ 123831 h 545788"/>
                  <a:gd name="connsiteX21" fmla="*/ 133865 w 245239"/>
                  <a:gd name="connsiteY21" fmla="*/ 512928 h 545788"/>
                  <a:gd name="connsiteX22" fmla="*/ 78334 w 245239"/>
                  <a:gd name="connsiteY22" fmla="*/ 545789 h 545788"/>
                  <a:gd name="connsiteX23" fmla="*/ 19851 w 245239"/>
                  <a:gd name="connsiteY23" fmla="*/ 50203 h 545788"/>
                  <a:gd name="connsiteX24" fmla="*/ 13183 w 245239"/>
                  <a:gd name="connsiteY24" fmla="*/ 52679 h 545788"/>
                  <a:gd name="connsiteX25" fmla="*/ 11850 w 245239"/>
                  <a:gd name="connsiteY25" fmla="*/ 99352 h 545788"/>
                  <a:gd name="connsiteX26" fmla="*/ 19946 w 245239"/>
                  <a:gd name="connsiteY26" fmla="*/ 437680 h 545788"/>
                  <a:gd name="connsiteX27" fmla="*/ 60427 w 245239"/>
                  <a:gd name="connsiteY27" fmla="*/ 531311 h 545788"/>
                  <a:gd name="connsiteX28" fmla="*/ 126626 w 245239"/>
                  <a:gd name="connsiteY28" fmla="*/ 506451 h 545788"/>
                  <a:gd name="connsiteX29" fmla="*/ 225972 w 245239"/>
                  <a:gd name="connsiteY29" fmla="*/ 122021 h 545788"/>
                  <a:gd name="connsiteX30" fmla="*/ 226257 w 245239"/>
                  <a:gd name="connsiteY30" fmla="*/ 120879 h 545788"/>
                  <a:gd name="connsiteX31" fmla="*/ 207493 w 245239"/>
                  <a:gd name="connsiteY31" fmla="*/ 10103 h 545788"/>
                  <a:gd name="connsiteX32" fmla="*/ 197016 w 245239"/>
                  <a:gd name="connsiteY32" fmla="*/ 10579 h 545788"/>
                  <a:gd name="connsiteX33" fmla="*/ 167012 w 245239"/>
                  <a:gd name="connsiteY33" fmla="*/ 62871 h 545788"/>
                  <a:gd name="connsiteX34" fmla="*/ 163869 w 245239"/>
                  <a:gd name="connsiteY34" fmla="*/ 90875 h 545788"/>
                  <a:gd name="connsiteX35" fmla="*/ 154439 w 245239"/>
                  <a:gd name="connsiteY35" fmla="*/ 89637 h 545788"/>
                  <a:gd name="connsiteX36" fmla="*/ 157392 w 245239"/>
                  <a:gd name="connsiteY36" fmla="*/ 62395 h 545788"/>
                  <a:gd name="connsiteX37" fmla="*/ 137294 w 245239"/>
                  <a:gd name="connsiteY37" fmla="*/ 17628 h 545788"/>
                  <a:gd name="connsiteX38" fmla="*/ 127578 w 245239"/>
                  <a:gd name="connsiteY38" fmla="*/ 17913 h 545788"/>
                  <a:gd name="connsiteX39" fmla="*/ 116815 w 245239"/>
                  <a:gd name="connsiteY39" fmla="*/ 69158 h 545788"/>
                  <a:gd name="connsiteX40" fmla="*/ 117768 w 245239"/>
                  <a:gd name="connsiteY40" fmla="*/ 87351 h 545788"/>
                  <a:gd name="connsiteX41" fmla="*/ 108243 w 245239"/>
                  <a:gd name="connsiteY41" fmla="*/ 87827 h 545788"/>
                  <a:gd name="connsiteX42" fmla="*/ 107290 w 245239"/>
                  <a:gd name="connsiteY42" fmla="*/ 70015 h 545788"/>
                  <a:gd name="connsiteX43" fmla="*/ 92241 w 245239"/>
                  <a:gd name="connsiteY43" fmla="*/ 20009 h 545788"/>
                  <a:gd name="connsiteX44" fmla="*/ 85097 w 245239"/>
                  <a:gd name="connsiteY44" fmla="*/ 18485 h 545788"/>
                  <a:gd name="connsiteX45" fmla="*/ 76905 w 245239"/>
                  <a:gd name="connsiteY45" fmla="*/ 30391 h 545788"/>
                  <a:gd name="connsiteX46" fmla="*/ 78144 w 245239"/>
                  <a:gd name="connsiteY46" fmla="*/ 88589 h 545788"/>
                  <a:gd name="connsiteX47" fmla="*/ 78144 w 245239"/>
                  <a:gd name="connsiteY47" fmla="*/ 92113 h 545788"/>
                  <a:gd name="connsiteX48" fmla="*/ 68619 w 245239"/>
                  <a:gd name="connsiteY48" fmla="*/ 92113 h 545788"/>
                  <a:gd name="connsiteX49" fmla="*/ 68619 w 245239"/>
                  <a:gd name="connsiteY49" fmla="*/ 88684 h 545788"/>
                  <a:gd name="connsiteX50" fmla="*/ 47187 w 245239"/>
                  <a:gd name="connsiteY50" fmla="*/ 26962 h 545788"/>
                  <a:gd name="connsiteX51" fmla="*/ 47187 w 245239"/>
                  <a:gd name="connsiteY51" fmla="*/ 26962 h 545788"/>
                  <a:gd name="connsiteX52" fmla="*/ 38139 w 245239"/>
                  <a:gd name="connsiteY52" fmla="*/ 36582 h 545788"/>
                  <a:gd name="connsiteX53" fmla="*/ 45282 w 245239"/>
                  <a:gd name="connsiteY53" fmla="*/ 95447 h 545788"/>
                  <a:gd name="connsiteX54" fmla="*/ 35948 w 245239"/>
                  <a:gd name="connsiteY54" fmla="*/ 97447 h 545788"/>
                  <a:gd name="connsiteX55" fmla="*/ 19946 w 245239"/>
                  <a:gd name="connsiteY55" fmla="*/ 50108 h 54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45239" h="545788">
                    <a:moveTo>
                      <a:pt x="78334" y="545598"/>
                    </a:moveTo>
                    <a:cubicBezTo>
                      <a:pt x="69666" y="545598"/>
                      <a:pt x="62046" y="543122"/>
                      <a:pt x="55855" y="539788"/>
                    </a:cubicBezTo>
                    <a:cubicBezTo>
                      <a:pt x="20517" y="520929"/>
                      <a:pt x="2991" y="462064"/>
                      <a:pt x="10707" y="435108"/>
                    </a:cubicBezTo>
                    <a:cubicBezTo>
                      <a:pt x="22518" y="393675"/>
                      <a:pt x="9183" y="151644"/>
                      <a:pt x="2325" y="100686"/>
                    </a:cubicBezTo>
                    <a:cubicBezTo>
                      <a:pt x="-1581" y="71158"/>
                      <a:pt x="-628" y="54585"/>
                      <a:pt x="5658" y="46774"/>
                    </a:cubicBezTo>
                    <a:cubicBezTo>
                      <a:pt x="9849" y="41535"/>
                      <a:pt x="15374" y="41059"/>
                      <a:pt x="19374" y="40773"/>
                    </a:cubicBezTo>
                    <a:cubicBezTo>
                      <a:pt x="20994" y="40678"/>
                      <a:pt x="24042" y="40392"/>
                      <a:pt x="28042" y="45631"/>
                    </a:cubicBezTo>
                    <a:cubicBezTo>
                      <a:pt x="28042" y="42297"/>
                      <a:pt x="28233" y="39345"/>
                      <a:pt x="28423" y="36296"/>
                    </a:cubicBezTo>
                    <a:cubicBezTo>
                      <a:pt x="28995" y="26010"/>
                      <a:pt x="37377" y="17723"/>
                      <a:pt x="46997" y="17723"/>
                    </a:cubicBezTo>
                    <a:lnTo>
                      <a:pt x="47092" y="17723"/>
                    </a:lnTo>
                    <a:cubicBezTo>
                      <a:pt x="56236" y="17723"/>
                      <a:pt x="62713" y="24295"/>
                      <a:pt x="67285" y="33534"/>
                    </a:cubicBezTo>
                    <a:lnTo>
                      <a:pt x="67285" y="30867"/>
                    </a:lnTo>
                    <a:cubicBezTo>
                      <a:pt x="66999" y="20676"/>
                      <a:pt x="73476" y="11722"/>
                      <a:pt x="82716" y="9436"/>
                    </a:cubicBezTo>
                    <a:cubicBezTo>
                      <a:pt x="88240" y="8103"/>
                      <a:pt x="93574" y="9246"/>
                      <a:pt x="97956" y="12770"/>
                    </a:cubicBezTo>
                    <a:cubicBezTo>
                      <a:pt x="103385" y="16961"/>
                      <a:pt x="107290" y="24486"/>
                      <a:pt x="110052" y="33249"/>
                    </a:cubicBezTo>
                    <a:cubicBezTo>
                      <a:pt x="112243" y="23438"/>
                      <a:pt x="115863" y="14865"/>
                      <a:pt x="121768" y="10579"/>
                    </a:cubicBezTo>
                    <a:cubicBezTo>
                      <a:pt x="125388" y="7912"/>
                      <a:pt x="131674" y="5436"/>
                      <a:pt x="140723" y="9150"/>
                    </a:cubicBezTo>
                    <a:cubicBezTo>
                      <a:pt x="153772" y="14579"/>
                      <a:pt x="160630" y="25724"/>
                      <a:pt x="163964" y="38106"/>
                    </a:cubicBezTo>
                    <a:cubicBezTo>
                      <a:pt x="172346" y="16770"/>
                      <a:pt x="184062" y="6960"/>
                      <a:pt x="192253" y="2578"/>
                    </a:cubicBezTo>
                    <a:cubicBezTo>
                      <a:pt x="197873" y="-470"/>
                      <a:pt x="204731" y="-851"/>
                      <a:pt x="210827" y="1626"/>
                    </a:cubicBezTo>
                    <a:cubicBezTo>
                      <a:pt x="266929" y="24104"/>
                      <a:pt x="238259" y="114973"/>
                      <a:pt x="235306" y="123831"/>
                    </a:cubicBezTo>
                    <a:cubicBezTo>
                      <a:pt x="233592" y="142596"/>
                      <a:pt x="206636" y="426917"/>
                      <a:pt x="133865" y="512928"/>
                    </a:cubicBezTo>
                    <a:cubicBezTo>
                      <a:pt x="112719" y="537978"/>
                      <a:pt x="93765" y="545789"/>
                      <a:pt x="78334" y="545789"/>
                    </a:cubicBezTo>
                    <a:close/>
                    <a:moveTo>
                      <a:pt x="19851" y="50203"/>
                    </a:moveTo>
                    <a:cubicBezTo>
                      <a:pt x="16517" y="50489"/>
                      <a:pt x="14612" y="50870"/>
                      <a:pt x="13183" y="52679"/>
                    </a:cubicBezTo>
                    <a:cubicBezTo>
                      <a:pt x="10230" y="56394"/>
                      <a:pt x="7563" y="67443"/>
                      <a:pt x="11850" y="99352"/>
                    </a:cubicBezTo>
                    <a:cubicBezTo>
                      <a:pt x="18898" y="152216"/>
                      <a:pt x="32328" y="394246"/>
                      <a:pt x="19946" y="437680"/>
                    </a:cubicBezTo>
                    <a:cubicBezTo>
                      <a:pt x="13183" y="461207"/>
                      <a:pt x="29280" y="514737"/>
                      <a:pt x="60427" y="531311"/>
                    </a:cubicBezTo>
                    <a:cubicBezTo>
                      <a:pt x="80811" y="542169"/>
                      <a:pt x="103671" y="533597"/>
                      <a:pt x="126626" y="506451"/>
                    </a:cubicBezTo>
                    <a:cubicBezTo>
                      <a:pt x="198349" y="421678"/>
                      <a:pt x="225686" y="125070"/>
                      <a:pt x="225972" y="122021"/>
                    </a:cubicBezTo>
                    <a:lnTo>
                      <a:pt x="226257" y="120879"/>
                    </a:lnTo>
                    <a:cubicBezTo>
                      <a:pt x="226543" y="119926"/>
                      <a:pt x="256833" y="29915"/>
                      <a:pt x="207493" y="10103"/>
                    </a:cubicBezTo>
                    <a:cubicBezTo>
                      <a:pt x="203969" y="8674"/>
                      <a:pt x="200159" y="8864"/>
                      <a:pt x="197016" y="10579"/>
                    </a:cubicBezTo>
                    <a:cubicBezTo>
                      <a:pt x="187872" y="15532"/>
                      <a:pt x="173394" y="28677"/>
                      <a:pt x="167012" y="62871"/>
                    </a:cubicBezTo>
                    <a:cubicBezTo>
                      <a:pt x="166821" y="77635"/>
                      <a:pt x="164154" y="89732"/>
                      <a:pt x="163869" y="90875"/>
                    </a:cubicBezTo>
                    <a:lnTo>
                      <a:pt x="154439" y="89637"/>
                    </a:lnTo>
                    <a:cubicBezTo>
                      <a:pt x="154915" y="79445"/>
                      <a:pt x="155963" y="70396"/>
                      <a:pt x="157392" y="62395"/>
                    </a:cubicBezTo>
                    <a:cubicBezTo>
                      <a:pt x="157582" y="45155"/>
                      <a:pt x="153963" y="24486"/>
                      <a:pt x="137294" y="17628"/>
                    </a:cubicBezTo>
                    <a:cubicBezTo>
                      <a:pt x="131960" y="15437"/>
                      <a:pt x="129198" y="16770"/>
                      <a:pt x="127578" y="17913"/>
                    </a:cubicBezTo>
                    <a:cubicBezTo>
                      <a:pt x="119006" y="24200"/>
                      <a:pt x="116529" y="48203"/>
                      <a:pt x="116815" y="69158"/>
                    </a:cubicBezTo>
                    <a:cubicBezTo>
                      <a:pt x="117577" y="78302"/>
                      <a:pt x="117672" y="85350"/>
                      <a:pt x="117768" y="87351"/>
                    </a:cubicBezTo>
                    <a:lnTo>
                      <a:pt x="108243" y="87827"/>
                    </a:lnTo>
                    <a:cubicBezTo>
                      <a:pt x="108052" y="85827"/>
                      <a:pt x="107481" y="78969"/>
                      <a:pt x="107290" y="70015"/>
                    </a:cubicBezTo>
                    <a:cubicBezTo>
                      <a:pt x="105671" y="51441"/>
                      <a:pt x="101480" y="27248"/>
                      <a:pt x="92241" y="20009"/>
                    </a:cubicBezTo>
                    <a:cubicBezTo>
                      <a:pt x="90050" y="18294"/>
                      <a:pt x="87764" y="17818"/>
                      <a:pt x="85097" y="18485"/>
                    </a:cubicBezTo>
                    <a:cubicBezTo>
                      <a:pt x="80334" y="19628"/>
                      <a:pt x="76810" y="24771"/>
                      <a:pt x="76905" y="30391"/>
                    </a:cubicBezTo>
                    <a:lnTo>
                      <a:pt x="78144" y="88589"/>
                    </a:lnTo>
                    <a:cubicBezTo>
                      <a:pt x="78144" y="90208"/>
                      <a:pt x="78144" y="91446"/>
                      <a:pt x="78144" y="92113"/>
                    </a:cubicBezTo>
                    <a:lnTo>
                      <a:pt x="68619" y="92113"/>
                    </a:lnTo>
                    <a:cubicBezTo>
                      <a:pt x="68619" y="92113"/>
                      <a:pt x="68619" y="88684"/>
                      <a:pt x="68619" y="88684"/>
                    </a:cubicBezTo>
                    <a:cubicBezTo>
                      <a:pt x="67857" y="66491"/>
                      <a:pt x="62142" y="27057"/>
                      <a:pt x="47187" y="26962"/>
                    </a:cubicBezTo>
                    <a:lnTo>
                      <a:pt x="47187" y="26962"/>
                    </a:lnTo>
                    <a:cubicBezTo>
                      <a:pt x="42615" y="26962"/>
                      <a:pt x="38424" y="31344"/>
                      <a:pt x="38139" y="36582"/>
                    </a:cubicBezTo>
                    <a:cubicBezTo>
                      <a:pt x="37472" y="47536"/>
                      <a:pt x="36996" y="56109"/>
                      <a:pt x="45282" y="95447"/>
                    </a:cubicBezTo>
                    <a:lnTo>
                      <a:pt x="35948" y="97447"/>
                    </a:lnTo>
                    <a:cubicBezTo>
                      <a:pt x="31090" y="74682"/>
                      <a:pt x="23851" y="53442"/>
                      <a:pt x="19946" y="50108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DFB17F0A-1B65-33FB-E261-504EFD12F9AF}"/>
                </a:ext>
              </a:extLst>
            </p:cNvPr>
            <p:cNvGrpSpPr/>
            <p:nvPr/>
          </p:nvGrpSpPr>
          <p:grpSpPr>
            <a:xfrm>
              <a:off x="6068096" y="3599193"/>
              <a:ext cx="161292" cy="358055"/>
              <a:chOff x="6019132" y="3971667"/>
              <a:chExt cx="209083" cy="46414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A17E5B4-F6B4-89E9-72EA-03938D3C1822}"/>
                  </a:ext>
                </a:extLst>
              </p:cNvPr>
              <p:cNvSpPr/>
              <p:nvPr/>
            </p:nvSpPr>
            <p:spPr>
              <a:xfrm>
                <a:off x="6023896" y="3976663"/>
                <a:ext cx="199559" cy="454518"/>
              </a:xfrm>
              <a:custGeom>
                <a:avLst/>
                <a:gdLst>
                  <a:gd name="connsiteX0" fmla="*/ 191283 w 199560"/>
                  <a:gd name="connsiteY0" fmla="*/ 100051 h 454520"/>
                  <a:gd name="connsiteX1" fmla="*/ 172995 w 199560"/>
                  <a:gd name="connsiteY1" fmla="*/ 1087 h 454520"/>
                  <a:gd name="connsiteX2" fmla="*/ 160708 w 199560"/>
                  <a:gd name="connsiteY2" fmla="*/ 1658 h 454520"/>
                  <a:gd name="connsiteX3" fmla="*/ 130609 w 199560"/>
                  <a:gd name="connsiteY3" fmla="*/ 72334 h 454520"/>
                  <a:gd name="connsiteX4" fmla="*/ 113654 w 199560"/>
                  <a:gd name="connsiteY4" fmla="*/ 7468 h 454520"/>
                  <a:gd name="connsiteX5" fmla="*/ 91461 w 199560"/>
                  <a:gd name="connsiteY5" fmla="*/ 70333 h 454520"/>
                  <a:gd name="connsiteX6" fmla="*/ 66886 w 199560"/>
                  <a:gd name="connsiteY6" fmla="*/ 8040 h 454520"/>
                  <a:gd name="connsiteX7" fmla="*/ 56885 w 199560"/>
                  <a:gd name="connsiteY7" fmla="*/ 22137 h 454520"/>
                  <a:gd name="connsiteX8" fmla="*/ 58028 w 199560"/>
                  <a:gd name="connsiteY8" fmla="*/ 74429 h 454520"/>
                  <a:gd name="connsiteX9" fmla="*/ 35835 w 199560"/>
                  <a:gd name="connsiteY9" fmla="*/ 15184 h 454520"/>
                  <a:gd name="connsiteX10" fmla="*/ 24024 w 199560"/>
                  <a:gd name="connsiteY10" fmla="*/ 27185 h 454520"/>
                  <a:gd name="connsiteX11" fmla="*/ 30215 w 199560"/>
                  <a:gd name="connsiteY11" fmla="*/ 78144 h 454520"/>
                  <a:gd name="connsiteX12" fmla="*/ 12975 w 199560"/>
                  <a:gd name="connsiteY12" fmla="*/ 34805 h 454520"/>
                  <a:gd name="connsiteX13" fmla="*/ 1926 w 199560"/>
                  <a:gd name="connsiteY13" fmla="*/ 81097 h 454520"/>
                  <a:gd name="connsiteX14" fmla="*/ 8879 w 199560"/>
                  <a:gd name="connsiteY14" fmla="*/ 366085 h 454520"/>
                  <a:gd name="connsiteX15" fmla="*/ 106224 w 199560"/>
                  <a:gd name="connsiteY15" fmla="*/ 428092 h 454520"/>
                  <a:gd name="connsiteX16" fmla="*/ 191283 w 199560"/>
                  <a:gd name="connsiteY16" fmla="*/ 100147 h 45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9560" h="454520">
                    <a:moveTo>
                      <a:pt x="191283" y="100051"/>
                    </a:moveTo>
                    <a:cubicBezTo>
                      <a:pt x="191283" y="100051"/>
                      <a:pt x="219000" y="19565"/>
                      <a:pt x="172995" y="1087"/>
                    </a:cubicBezTo>
                    <a:cubicBezTo>
                      <a:pt x="168994" y="-533"/>
                      <a:pt x="164422" y="-342"/>
                      <a:pt x="160708" y="1658"/>
                    </a:cubicBezTo>
                    <a:cubicBezTo>
                      <a:pt x="150802" y="6992"/>
                      <a:pt x="132799" y="23470"/>
                      <a:pt x="130609" y="72334"/>
                    </a:cubicBezTo>
                    <a:cubicBezTo>
                      <a:pt x="130609" y="72334"/>
                      <a:pt x="142801" y="19470"/>
                      <a:pt x="113654" y="7468"/>
                    </a:cubicBezTo>
                    <a:cubicBezTo>
                      <a:pt x="84508" y="-4533"/>
                      <a:pt x="91461" y="70333"/>
                      <a:pt x="91461" y="70333"/>
                    </a:cubicBezTo>
                    <a:cubicBezTo>
                      <a:pt x="91461" y="70333"/>
                      <a:pt x="90985" y="2230"/>
                      <a:pt x="66886" y="8040"/>
                    </a:cubicBezTo>
                    <a:cubicBezTo>
                      <a:pt x="60695" y="9564"/>
                      <a:pt x="56790" y="15755"/>
                      <a:pt x="56885" y="22137"/>
                    </a:cubicBezTo>
                    <a:lnTo>
                      <a:pt x="58028" y="74429"/>
                    </a:lnTo>
                    <a:cubicBezTo>
                      <a:pt x="58028" y="74429"/>
                      <a:pt x="57552" y="15279"/>
                      <a:pt x="35835" y="15184"/>
                    </a:cubicBezTo>
                    <a:cubicBezTo>
                      <a:pt x="29453" y="15184"/>
                      <a:pt x="24405" y="20803"/>
                      <a:pt x="24024" y="27185"/>
                    </a:cubicBezTo>
                    <a:cubicBezTo>
                      <a:pt x="23452" y="36710"/>
                      <a:pt x="22976" y="44330"/>
                      <a:pt x="30215" y="78144"/>
                    </a:cubicBezTo>
                    <a:cubicBezTo>
                      <a:pt x="30215" y="78144"/>
                      <a:pt x="20785" y="34138"/>
                      <a:pt x="12975" y="34805"/>
                    </a:cubicBezTo>
                    <a:cubicBezTo>
                      <a:pt x="5164" y="35472"/>
                      <a:pt x="-4075" y="35758"/>
                      <a:pt x="1926" y="81097"/>
                    </a:cubicBezTo>
                    <a:cubicBezTo>
                      <a:pt x="7927" y="126436"/>
                      <a:pt x="19071" y="330556"/>
                      <a:pt x="8879" y="366085"/>
                    </a:cubicBezTo>
                    <a:cubicBezTo>
                      <a:pt x="-1313" y="401613"/>
                      <a:pt x="43931" y="501816"/>
                      <a:pt x="106224" y="428092"/>
                    </a:cubicBezTo>
                    <a:cubicBezTo>
                      <a:pt x="168518" y="354464"/>
                      <a:pt x="191283" y="100147"/>
                      <a:pt x="191283" y="100147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7880B9B-F51C-6273-5DD3-C639D13CCE0B}"/>
                  </a:ext>
                </a:extLst>
              </p:cNvPr>
              <p:cNvSpPr/>
              <p:nvPr/>
            </p:nvSpPr>
            <p:spPr>
              <a:xfrm>
                <a:off x="6019132" y="3971667"/>
                <a:ext cx="209083" cy="464147"/>
              </a:xfrm>
              <a:custGeom>
                <a:avLst/>
                <a:gdLst>
                  <a:gd name="connsiteX0" fmla="*/ 67096 w 209083"/>
                  <a:gd name="connsiteY0" fmla="*/ 464147 h 464147"/>
                  <a:gd name="connsiteX1" fmla="*/ 47665 w 209083"/>
                  <a:gd name="connsiteY1" fmla="*/ 459099 h 464147"/>
                  <a:gd name="connsiteX2" fmla="*/ 9089 w 209083"/>
                  <a:gd name="connsiteY2" fmla="*/ 369564 h 464147"/>
                  <a:gd name="connsiteX3" fmla="*/ 1945 w 209083"/>
                  <a:gd name="connsiteY3" fmla="*/ 86481 h 464147"/>
                  <a:gd name="connsiteX4" fmla="*/ 4898 w 209083"/>
                  <a:gd name="connsiteY4" fmla="*/ 40285 h 464147"/>
                  <a:gd name="connsiteX5" fmla="*/ 16995 w 209083"/>
                  <a:gd name="connsiteY5" fmla="*/ 34855 h 464147"/>
                  <a:gd name="connsiteX6" fmla="*/ 23662 w 209083"/>
                  <a:gd name="connsiteY6" fmla="*/ 37618 h 464147"/>
                  <a:gd name="connsiteX7" fmla="*/ 23948 w 209083"/>
                  <a:gd name="connsiteY7" fmla="*/ 31712 h 464147"/>
                  <a:gd name="connsiteX8" fmla="*/ 40426 w 209083"/>
                  <a:gd name="connsiteY8" fmla="*/ 15234 h 464147"/>
                  <a:gd name="connsiteX9" fmla="*/ 40522 w 209083"/>
                  <a:gd name="connsiteY9" fmla="*/ 15234 h 464147"/>
                  <a:gd name="connsiteX10" fmla="*/ 56809 w 209083"/>
                  <a:gd name="connsiteY10" fmla="*/ 26092 h 464147"/>
                  <a:gd name="connsiteX11" fmla="*/ 70430 w 209083"/>
                  <a:gd name="connsiteY11" fmla="*/ 8185 h 464147"/>
                  <a:gd name="connsiteX12" fmla="*/ 83956 w 209083"/>
                  <a:gd name="connsiteY12" fmla="*/ 11138 h 464147"/>
                  <a:gd name="connsiteX13" fmla="*/ 93671 w 209083"/>
                  <a:gd name="connsiteY13" fmla="*/ 26473 h 464147"/>
                  <a:gd name="connsiteX14" fmla="*/ 103291 w 209083"/>
                  <a:gd name="connsiteY14" fmla="*/ 9138 h 464147"/>
                  <a:gd name="connsiteX15" fmla="*/ 120055 w 209083"/>
                  <a:gd name="connsiteY15" fmla="*/ 7804 h 464147"/>
                  <a:gd name="connsiteX16" fmla="*/ 139582 w 209083"/>
                  <a:gd name="connsiteY16" fmla="*/ 30855 h 464147"/>
                  <a:gd name="connsiteX17" fmla="*/ 163108 w 209083"/>
                  <a:gd name="connsiteY17" fmla="*/ 2280 h 464147"/>
                  <a:gd name="connsiteX18" fmla="*/ 179491 w 209083"/>
                  <a:gd name="connsiteY18" fmla="*/ 1423 h 464147"/>
                  <a:gd name="connsiteX19" fmla="*/ 200637 w 209083"/>
                  <a:gd name="connsiteY19" fmla="*/ 105721 h 464147"/>
                  <a:gd name="connsiteX20" fmla="*/ 114531 w 209083"/>
                  <a:gd name="connsiteY20" fmla="*/ 435763 h 464147"/>
                  <a:gd name="connsiteX21" fmla="*/ 67001 w 209083"/>
                  <a:gd name="connsiteY21" fmla="*/ 463861 h 464147"/>
                  <a:gd name="connsiteX22" fmla="*/ 17185 w 209083"/>
                  <a:gd name="connsiteY22" fmla="*/ 44476 h 464147"/>
                  <a:gd name="connsiteX23" fmla="*/ 12423 w 209083"/>
                  <a:gd name="connsiteY23" fmla="*/ 46285 h 464147"/>
                  <a:gd name="connsiteX24" fmla="*/ 11470 w 209083"/>
                  <a:gd name="connsiteY24" fmla="*/ 85338 h 464147"/>
                  <a:gd name="connsiteX25" fmla="*/ 18328 w 209083"/>
                  <a:gd name="connsiteY25" fmla="*/ 372231 h 464147"/>
                  <a:gd name="connsiteX26" fmla="*/ 52237 w 209083"/>
                  <a:gd name="connsiteY26" fmla="*/ 450717 h 464147"/>
                  <a:gd name="connsiteX27" fmla="*/ 107482 w 209083"/>
                  <a:gd name="connsiteY27" fmla="*/ 429857 h 464147"/>
                  <a:gd name="connsiteX28" fmla="*/ 191493 w 209083"/>
                  <a:gd name="connsiteY28" fmla="*/ 104578 h 464147"/>
                  <a:gd name="connsiteX29" fmla="*/ 191779 w 209083"/>
                  <a:gd name="connsiteY29" fmla="*/ 103435 h 464147"/>
                  <a:gd name="connsiteX30" fmla="*/ 176253 w 209083"/>
                  <a:gd name="connsiteY30" fmla="*/ 10471 h 464147"/>
                  <a:gd name="connsiteX31" fmla="*/ 167966 w 209083"/>
                  <a:gd name="connsiteY31" fmla="*/ 10852 h 464147"/>
                  <a:gd name="connsiteX32" fmla="*/ 142915 w 209083"/>
                  <a:gd name="connsiteY32" fmla="*/ 54572 h 464147"/>
                  <a:gd name="connsiteX33" fmla="*/ 140248 w 209083"/>
                  <a:gd name="connsiteY33" fmla="*/ 78385 h 464147"/>
                  <a:gd name="connsiteX34" fmla="*/ 130819 w 209083"/>
                  <a:gd name="connsiteY34" fmla="*/ 77146 h 464147"/>
                  <a:gd name="connsiteX35" fmla="*/ 133295 w 209083"/>
                  <a:gd name="connsiteY35" fmla="*/ 53905 h 464147"/>
                  <a:gd name="connsiteX36" fmla="*/ 116722 w 209083"/>
                  <a:gd name="connsiteY36" fmla="*/ 16853 h 464147"/>
                  <a:gd name="connsiteX37" fmla="*/ 109197 w 209083"/>
                  <a:gd name="connsiteY37" fmla="*/ 17044 h 464147"/>
                  <a:gd name="connsiteX38" fmla="*/ 100339 w 209083"/>
                  <a:gd name="connsiteY38" fmla="*/ 59811 h 464147"/>
                  <a:gd name="connsiteX39" fmla="*/ 101101 w 209083"/>
                  <a:gd name="connsiteY39" fmla="*/ 75337 h 464147"/>
                  <a:gd name="connsiteX40" fmla="*/ 91576 w 209083"/>
                  <a:gd name="connsiteY40" fmla="*/ 75813 h 464147"/>
                  <a:gd name="connsiteX41" fmla="*/ 90814 w 209083"/>
                  <a:gd name="connsiteY41" fmla="*/ 60573 h 464147"/>
                  <a:gd name="connsiteX42" fmla="*/ 78336 w 209083"/>
                  <a:gd name="connsiteY42" fmla="*/ 18853 h 464147"/>
                  <a:gd name="connsiteX43" fmla="*/ 72907 w 209083"/>
                  <a:gd name="connsiteY43" fmla="*/ 17710 h 464147"/>
                  <a:gd name="connsiteX44" fmla="*/ 66525 w 209083"/>
                  <a:gd name="connsiteY44" fmla="*/ 27140 h 464147"/>
                  <a:gd name="connsiteX45" fmla="*/ 67573 w 209083"/>
                  <a:gd name="connsiteY45" fmla="*/ 75527 h 464147"/>
                  <a:gd name="connsiteX46" fmla="*/ 67573 w 209083"/>
                  <a:gd name="connsiteY46" fmla="*/ 79432 h 464147"/>
                  <a:gd name="connsiteX47" fmla="*/ 58048 w 209083"/>
                  <a:gd name="connsiteY47" fmla="*/ 79432 h 464147"/>
                  <a:gd name="connsiteX48" fmla="*/ 58048 w 209083"/>
                  <a:gd name="connsiteY48" fmla="*/ 76480 h 464147"/>
                  <a:gd name="connsiteX49" fmla="*/ 40617 w 209083"/>
                  <a:gd name="connsiteY49" fmla="*/ 25045 h 464147"/>
                  <a:gd name="connsiteX50" fmla="*/ 40617 w 209083"/>
                  <a:gd name="connsiteY50" fmla="*/ 25045 h 464147"/>
                  <a:gd name="connsiteX51" fmla="*/ 33664 w 209083"/>
                  <a:gd name="connsiteY51" fmla="*/ 32569 h 464147"/>
                  <a:gd name="connsiteX52" fmla="*/ 39760 w 209083"/>
                  <a:gd name="connsiteY52" fmla="*/ 82195 h 464147"/>
                  <a:gd name="connsiteX53" fmla="*/ 39760 w 209083"/>
                  <a:gd name="connsiteY53" fmla="*/ 82195 h 464147"/>
                  <a:gd name="connsiteX54" fmla="*/ 30425 w 209083"/>
                  <a:gd name="connsiteY54" fmla="*/ 84195 h 464147"/>
                  <a:gd name="connsiteX55" fmla="*/ 30425 w 209083"/>
                  <a:gd name="connsiteY55" fmla="*/ 84195 h 464147"/>
                  <a:gd name="connsiteX56" fmla="*/ 17281 w 209083"/>
                  <a:gd name="connsiteY56" fmla="*/ 44666 h 46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09083" h="464147">
                    <a:moveTo>
                      <a:pt x="67096" y="464147"/>
                    </a:moveTo>
                    <a:cubicBezTo>
                      <a:pt x="59572" y="464147"/>
                      <a:pt x="53095" y="461956"/>
                      <a:pt x="47665" y="459099"/>
                    </a:cubicBezTo>
                    <a:cubicBezTo>
                      <a:pt x="17471" y="443002"/>
                      <a:pt x="2517" y="392614"/>
                      <a:pt x="9089" y="369564"/>
                    </a:cubicBezTo>
                    <a:cubicBezTo>
                      <a:pt x="18614" y="336226"/>
                      <a:pt x="8613" y="136297"/>
                      <a:pt x="1945" y="86481"/>
                    </a:cubicBezTo>
                    <a:cubicBezTo>
                      <a:pt x="-2341" y="54191"/>
                      <a:pt x="1279" y="44761"/>
                      <a:pt x="4898" y="40285"/>
                    </a:cubicBezTo>
                    <a:cubicBezTo>
                      <a:pt x="8613" y="35617"/>
                      <a:pt x="13661" y="35141"/>
                      <a:pt x="16995" y="34855"/>
                    </a:cubicBezTo>
                    <a:cubicBezTo>
                      <a:pt x="18424" y="34760"/>
                      <a:pt x="20710" y="34570"/>
                      <a:pt x="23662" y="37618"/>
                    </a:cubicBezTo>
                    <a:cubicBezTo>
                      <a:pt x="23662" y="35617"/>
                      <a:pt x="23853" y="33712"/>
                      <a:pt x="23948" y="31712"/>
                    </a:cubicBezTo>
                    <a:cubicBezTo>
                      <a:pt x="24520" y="22568"/>
                      <a:pt x="31854" y="15234"/>
                      <a:pt x="40426" y="15234"/>
                    </a:cubicBezTo>
                    <a:lnTo>
                      <a:pt x="40522" y="15234"/>
                    </a:lnTo>
                    <a:cubicBezTo>
                      <a:pt x="47665" y="15234"/>
                      <a:pt x="52904" y="19615"/>
                      <a:pt x="56809" y="26092"/>
                    </a:cubicBezTo>
                    <a:cubicBezTo>
                      <a:pt x="57000" y="17520"/>
                      <a:pt x="62620" y="10090"/>
                      <a:pt x="70430" y="8185"/>
                    </a:cubicBezTo>
                    <a:cubicBezTo>
                      <a:pt x="75383" y="6947"/>
                      <a:pt x="80050" y="7995"/>
                      <a:pt x="83956" y="11138"/>
                    </a:cubicBezTo>
                    <a:cubicBezTo>
                      <a:pt x="88147" y="14377"/>
                      <a:pt x="91290" y="19996"/>
                      <a:pt x="93671" y="26473"/>
                    </a:cubicBezTo>
                    <a:cubicBezTo>
                      <a:pt x="95576" y="18949"/>
                      <a:pt x="98624" y="12567"/>
                      <a:pt x="103291" y="9138"/>
                    </a:cubicBezTo>
                    <a:cubicBezTo>
                      <a:pt x="106530" y="6757"/>
                      <a:pt x="112150" y="4566"/>
                      <a:pt x="120055" y="7804"/>
                    </a:cubicBezTo>
                    <a:cubicBezTo>
                      <a:pt x="130628" y="12186"/>
                      <a:pt x="136534" y="20949"/>
                      <a:pt x="139582" y="30855"/>
                    </a:cubicBezTo>
                    <a:cubicBezTo>
                      <a:pt x="146630" y="13900"/>
                      <a:pt x="156346" y="5995"/>
                      <a:pt x="163108" y="2280"/>
                    </a:cubicBezTo>
                    <a:cubicBezTo>
                      <a:pt x="168061" y="-387"/>
                      <a:pt x="174062" y="-768"/>
                      <a:pt x="179491" y="1423"/>
                    </a:cubicBezTo>
                    <a:cubicBezTo>
                      <a:pt x="227497" y="20663"/>
                      <a:pt x="203304" y="97720"/>
                      <a:pt x="200637" y="105721"/>
                    </a:cubicBezTo>
                    <a:cubicBezTo>
                      <a:pt x="199113" y="122295"/>
                      <a:pt x="176158" y="362801"/>
                      <a:pt x="114531" y="435763"/>
                    </a:cubicBezTo>
                    <a:cubicBezTo>
                      <a:pt x="96433" y="457194"/>
                      <a:pt x="80241" y="463861"/>
                      <a:pt x="67001" y="463861"/>
                    </a:cubicBezTo>
                    <a:close/>
                    <a:moveTo>
                      <a:pt x="17185" y="44476"/>
                    </a:moveTo>
                    <a:cubicBezTo>
                      <a:pt x="14518" y="44761"/>
                      <a:pt x="13375" y="45047"/>
                      <a:pt x="12423" y="46285"/>
                    </a:cubicBezTo>
                    <a:cubicBezTo>
                      <a:pt x="10042" y="49333"/>
                      <a:pt x="7851" y="58573"/>
                      <a:pt x="11470" y="85338"/>
                    </a:cubicBezTo>
                    <a:cubicBezTo>
                      <a:pt x="17471" y="130105"/>
                      <a:pt x="28901" y="335369"/>
                      <a:pt x="18328" y="372231"/>
                    </a:cubicBezTo>
                    <a:cubicBezTo>
                      <a:pt x="12709" y="391948"/>
                      <a:pt x="26996" y="437287"/>
                      <a:pt x="52237" y="450717"/>
                    </a:cubicBezTo>
                    <a:cubicBezTo>
                      <a:pt x="73669" y="462147"/>
                      <a:pt x="94052" y="445669"/>
                      <a:pt x="107482" y="429857"/>
                    </a:cubicBezTo>
                    <a:cubicBezTo>
                      <a:pt x="168061" y="358229"/>
                      <a:pt x="191207" y="107150"/>
                      <a:pt x="191493" y="104578"/>
                    </a:cubicBezTo>
                    <a:lnTo>
                      <a:pt x="191779" y="103435"/>
                    </a:lnTo>
                    <a:cubicBezTo>
                      <a:pt x="192064" y="102673"/>
                      <a:pt x="217496" y="26950"/>
                      <a:pt x="176253" y="10471"/>
                    </a:cubicBezTo>
                    <a:cubicBezTo>
                      <a:pt x="173491" y="9328"/>
                      <a:pt x="170443" y="9519"/>
                      <a:pt x="167966" y="10852"/>
                    </a:cubicBezTo>
                    <a:cubicBezTo>
                      <a:pt x="160346" y="15043"/>
                      <a:pt x="148249" y="25997"/>
                      <a:pt x="142915" y="54572"/>
                    </a:cubicBezTo>
                    <a:cubicBezTo>
                      <a:pt x="142725" y="67145"/>
                      <a:pt x="140439" y="77432"/>
                      <a:pt x="140248" y="78385"/>
                    </a:cubicBezTo>
                    <a:lnTo>
                      <a:pt x="130819" y="77146"/>
                    </a:lnTo>
                    <a:cubicBezTo>
                      <a:pt x="131200" y="68479"/>
                      <a:pt x="132057" y="60763"/>
                      <a:pt x="133295" y="53905"/>
                    </a:cubicBezTo>
                    <a:cubicBezTo>
                      <a:pt x="133390" y="39523"/>
                      <a:pt x="130438" y="22473"/>
                      <a:pt x="116722" y="16853"/>
                    </a:cubicBezTo>
                    <a:cubicBezTo>
                      <a:pt x="112531" y="15139"/>
                      <a:pt x="110435" y="16091"/>
                      <a:pt x="109197" y="17044"/>
                    </a:cubicBezTo>
                    <a:cubicBezTo>
                      <a:pt x="102148" y="22187"/>
                      <a:pt x="100148" y="42285"/>
                      <a:pt x="100339" y="59811"/>
                    </a:cubicBezTo>
                    <a:cubicBezTo>
                      <a:pt x="101005" y="67621"/>
                      <a:pt x="101101" y="73622"/>
                      <a:pt x="101101" y="75337"/>
                    </a:cubicBezTo>
                    <a:lnTo>
                      <a:pt x="91576" y="75813"/>
                    </a:lnTo>
                    <a:cubicBezTo>
                      <a:pt x="91385" y="74098"/>
                      <a:pt x="90909" y="68193"/>
                      <a:pt x="90814" y="60573"/>
                    </a:cubicBezTo>
                    <a:cubicBezTo>
                      <a:pt x="89290" y="43714"/>
                      <a:pt x="85480" y="24473"/>
                      <a:pt x="78336" y="18853"/>
                    </a:cubicBezTo>
                    <a:cubicBezTo>
                      <a:pt x="76621" y="17520"/>
                      <a:pt x="75002" y="17234"/>
                      <a:pt x="72907" y="17710"/>
                    </a:cubicBezTo>
                    <a:cubicBezTo>
                      <a:pt x="69192" y="18568"/>
                      <a:pt x="66430" y="22663"/>
                      <a:pt x="66525" y="27140"/>
                    </a:cubicBezTo>
                    <a:lnTo>
                      <a:pt x="67573" y="75527"/>
                    </a:lnTo>
                    <a:cubicBezTo>
                      <a:pt x="67573" y="77146"/>
                      <a:pt x="67573" y="78480"/>
                      <a:pt x="67573" y="79432"/>
                    </a:cubicBezTo>
                    <a:lnTo>
                      <a:pt x="58048" y="79432"/>
                    </a:lnTo>
                    <a:cubicBezTo>
                      <a:pt x="58048" y="79432"/>
                      <a:pt x="58048" y="76480"/>
                      <a:pt x="58048" y="76480"/>
                    </a:cubicBezTo>
                    <a:cubicBezTo>
                      <a:pt x="57476" y="57906"/>
                      <a:pt x="52809" y="25045"/>
                      <a:pt x="40617" y="25045"/>
                    </a:cubicBezTo>
                    <a:lnTo>
                      <a:pt x="40617" y="25045"/>
                    </a:lnTo>
                    <a:cubicBezTo>
                      <a:pt x="36712" y="25045"/>
                      <a:pt x="33854" y="28950"/>
                      <a:pt x="33664" y="32569"/>
                    </a:cubicBezTo>
                    <a:cubicBezTo>
                      <a:pt x="33092" y="41713"/>
                      <a:pt x="32711" y="49048"/>
                      <a:pt x="39760" y="82195"/>
                    </a:cubicBezTo>
                    <a:cubicBezTo>
                      <a:pt x="39760" y="82195"/>
                      <a:pt x="39760" y="82195"/>
                      <a:pt x="39760" y="82195"/>
                    </a:cubicBezTo>
                    <a:lnTo>
                      <a:pt x="30425" y="84195"/>
                    </a:lnTo>
                    <a:lnTo>
                      <a:pt x="30425" y="84195"/>
                    </a:lnTo>
                    <a:cubicBezTo>
                      <a:pt x="26425" y="65621"/>
                      <a:pt x="20614" y="48095"/>
                      <a:pt x="17281" y="44666"/>
                    </a:cubicBezTo>
                    <a:close/>
                  </a:path>
                </a:pathLst>
              </a:custGeom>
              <a:solidFill>
                <a:srgbClr val="E2A5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4B0484F-C506-9EF1-F81F-0F9C543347F5}"/>
                </a:ext>
              </a:extLst>
            </p:cNvPr>
            <p:cNvGrpSpPr/>
            <p:nvPr/>
          </p:nvGrpSpPr>
          <p:grpSpPr>
            <a:xfrm>
              <a:off x="5084433" y="2080000"/>
              <a:ext cx="900452" cy="871773"/>
              <a:chOff x="5059387" y="1971825"/>
              <a:chExt cx="1029297" cy="99651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B45EDC5-361A-0558-33B6-E8ED4A405418}"/>
                  </a:ext>
                </a:extLst>
              </p:cNvPr>
              <p:cNvSpPr/>
              <p:nvPr/>
            </p:nvSpPr>
            <p:spPr>
              <a:xfrm>
                <a:off x="5067777" y="2139211"/>
                <a:ext cx="1020907" cy="829128"/>
              </a:xfrm>
              <a:custGeom>
                <a:avLst/>
                <a:gdLst>
                  <a:gd name="connsiteX0" fmla="*/ 658369 w 1323404"/>
                  <a:gd name="connsiteY0" fmla="*/ 0 h 1074801"/>
                  <a:gd name="connsiteX1" fmla="*/ 1184851 w 1323404"/>
                  <a:gd name="connsiteY1" fmla="*/ 429096 h 1074801"/>
                  <a:gd name="connsiteX2" fmla="*/ 1194201 w 1323404"/>
                  <a:gd name="connsiteY2" fmla="*/ 521842 h 1074801"/>
                  <a:gd name="connsiteX3" fmla="*/ 1211962 w 1323404"/>
                  <a:gd name="connsiteY3" fmla="*/ 518256 h 1074801"/>
                  <a:gd name="connsiteX4" fmla="*/ 1323404 w 1323404"/>
                  <a:gd name="connsiteY4" fmla="*/ 629698 h 1074801"/>
                  <a:gd name="connsiteX5" fmla="*/ 1211962 w 1323404"/>
                  <a:gd name="connsiteY5" fmla="*/ 741141 h 1074801"/>
                  <a:gd name="connsiteX6" fmla="*/ 1168584 w 1323404"/>
                  <a:gd name="connsiteY6" fmla="*/ 732383 h 1074801"/>
                  <a:gd name="connsiteX7" fmla="*/ 1159786 w 1323404"/>
                  <a:gd name="connsiteY7" fmla="*/ 726452 h 1074801"/>
                  <a:gd name="connsiteX8" fmla="*/ 1153538 w 1323404"/>
                  <a:gd name="connsiteY8" fmla="*/ 746582 h 1074801"/>
                  <a:gd name="connsiteX9" fmla="*/ 658369 w 1323404"/>
                  <a:gd name="connsiteY9" fmla="*/ 1074801 h 1074801"/>
                  <a:gd name="connsiteX10" fmla="*/ 131886 w 1323404"/>
                  <a:gd name="connsiteY10" fmla="*/ 645706 h 1074801"/>
                  <a:gd name="connsiteX11" fmla="*/ 124768 w 1323404"/>
                  <a:gd name="connsiteY11" fmla="*/ 575097 h 1074801"/>
                  <a:gd name="connsiteX12" fmla="*/ 111443 w 1323404"/>
                  <a:gd name="connsiteY12" fmla="*/ 577787 h 1074801"/>
                  <a:gd name="connsiteX13" fmla="*/ 0 w 1323404"/>
                  <a:gd name="connsiteY13" fmla="*/ 466344 h 1074801"/>
                  <a:gd name="connsiteX14" fmla="*/ 111443 w 1323404"/>
                  <a:gd name="connsiteY14" fmla="*/ 354902 h 1074801"/>
                  <a:gd name="connsiteX15" fmla="*/ 152353 w 1323404"/>
                  <a:gd name="connsiteY15" fmla="*/ 363161 h 1074801"/>
                  <a:gd name="connsiteX16" fmla="*/ 163200 w 1323404"/>
                  <a:gd name="connsiteY16" fmla="*/ 328220 h 1074801"/>
                  <a:gd name="connsiteX17" fmla="*/ 658369 w 1323404"/>
                  <a:gd name="connsiteY17" fmla="*/ 0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23404" h="1074801">
                    <a:moveTo>
                      <a:pt x="658369" y="0"/>
                    </a:moveTo>
                    <a:cubicBezTo>
                      <a:pt x="918068" y="0"/>
                      <a:pt x="1134741" y="184211"/>
                      <a:pt x="1184851" y="429096"/>
                    </a:cubicBezTo>
                    <a:lnTo>
                      <a:pt x="1194201" y="521842"/>
                    </a:lnTo>
                    <a:lnTo>
                      <a:pt x="1211962" y="518256"/>
                    </a:lnTo>
                    <a:cubicBezTo>
                      <a:pt x="1273510" y="518256"/>
                      <a:pt x="1323404" y="568151"/>
                      <a:pt x="1323404" y="629698"/>
                    </a:cubicBezTo>
                    <a:cubicBezTo>
                      <a:pt x="1323404" y="691246"/>
                      <a:pt x="1273510" y="741141"/>
                      <a:pt x="1211962" y="741141"/>
                    </a:cubicBezTo>
                    <a:cubicBezTo>
                      <a:pt x="1196575" y="741141"/>
                      <a:pt x="1181917" y="738023"/>
                      <a:pt x="1168584" y="732383"/>
                    </a:cubicBezTo>
                    <a:lnTo>
                      <a:pt x="1159786" y="726452"/>
                    </a:lnTo>
                    <a:lnTo>
                      <a:pt x="1153538" y="746582"/>
                    </a:lnTo>
                    <a:cubicBezTo>
                      <a:pt x="1071956" y="939462"/>
                      <a:pt x="880968" y="1074801"/>
                      <a:pt x="658369" y="1074801"/>
                    </a:cubicBezTo>
                    <a:cubicBezTo>
                      <a:pt x="398670" y="1074801"/>
                      <a:pt x="181997" y="890590"/>
                      <a:pt x="131886" y="645706"/>
                    </a:cubicBezTo>
                    <a:lnTo>
                      <a:pt x="124768" y="575097"/>
                    </a:lnTo>
                    <a:lnTo>
                      <a:pt x="111443" y="577787"/>
                    </a:lnTo>
                    <a:cubicBezTo>
                      <a:pt x="49895" y="577787"/>
                      <a:pt x="0" y="527892"/>
                      <a:pt x="0" y="466344"/>
                    </a:cubicBezTo>
                    <a:cubicBezTo>
                      <a:pt x="0" y="404796"/>
                      <a:pt x="49895" y="354902"/>
                      <a:pt x="111443" y="354902"/>
                    </a:cubicBezTo>
                    <a:lnTo>
                      <a:pt x="152353" y="363161"/>
                    </a:lnTo>
                    <a:lnTo>
                      <a:pt x="163200" y="328220"/>
                    </a:lnTo>
                    <a:cubicBezTo>
                      <a:pt x="244782" y="135339"/>
                      <a:pt x="435770" y="0"/>
                      <a:pt x="658369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5FDC15C-1942-014F-E723-A769BBAAE04A}"/>
                  </a:ext>
                </a:extLst>
              </p:cNvPr>
              <p:cNvSpPr/>
              <p:nvPr/>
            </p:nvSpPr>
            <p:spPr>
              <a:xfrm>
                <a:off x="5506420" y="2563127"/>
                <a:ext cx="40128" cy="118519"/>
              </a:xfrm>
              <a:custGeom>
                <a:avLst/>
                <a:gdLst>
                  <a:gd name="connsiteX0" fmla="*/ 50780 w 52018"/>
                  <a:gd name="connsiteY0" fmla="*/ 152590 h 153636"/>
                  <a:gd name="connsiteX1" fmla="*/ 47065 w 52018"/>
                  <a:gd name="connsiteY1" fmla="*/ 130111 h 153636"/>
                  <a:gd name="connsiteX2" fmla="*/ 26872 w 52018"/>
                  <a:gd name="connsiteY2" fmla="*/ 125921 h 153636"/>
                  <a:gd name="connsiteX3" fmla="*/ 52018 w 52018"/>
                  <a:gd name="connsiteY3" fmla="*/ 10001 h 153636"/>
                  <a:gd name="connsiteX4" fmla="*/ 31539 w 52018"/>
                  <a:gd name="connsiteY4" fmla="*/ 0 h 153636"/>
                  <a:gd name="connsiteX5" fmla="*/ 8584 w 52018"/>
                  <a:gd name="connsiteY5" fmla="*/ 139541 h 153636"/>
                  <a:gd name="connsiteX6" fmla="*/ 50780 w 52018"/>
                  <a:gd name="connsiteY6" fmla="*/ 152686 h 15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18" h="153636">
                    <a:moveTo>
                      <a:pt x="50780" y="152590"/>
                    </a:moveTo>
                    <a:lnTo>
                      <a:pt x="47065" y="130111"/>
                    </a:lnTo>
                    <a:cubicBezTo>
                      <a:pt x="31825" y="132588"/>
                      <a:pt x="28110" y="127540"/>
                      <a:pt x="26872" y="125921"/>
                    </a:cubicBezTo>
                    <a:cubicBezTo>
                      <a:pt x="13823" y="108394"/>
                      <a:pt x="33730" y="47530"/>
                      <a:pt x="52018" y="10001"/>
                    </a:cubicBezTo>
                    <a:lnTo>
                      <a:pt x="31539" y="0"/>
                    </a:lnTo>
                    <a:cubicBezTo>
                      <a:pt x="23157" y="17145"/>
                      <a:pt x="-17419" y="104680"/>
                      <a:pt x="8584" y="139541"/>
                    </a:cubicBezTo>
                    <a:cubicBezTo>
                      <a:pt x="14680" y="147733"/>
                      <a:pt x="26872" y="156591"/>
                      <a:pt x="50780" y="1526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756905-8D47-00C0-33ED-1CBD16A5D922}"/>
                  </a:ext>
                </a:extLst>
              </p:cNvPr>
              <p:cNvSpPr/>
              <p:nvPr/>
            </p:nvSpPr>
            <p:spPr>
              <a:xfrm>
                <a:off x="5608636" y="2514631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5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5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5"/>
                    </a:moveTo>
                    <a:lnTo>
                      <a:pt x="202025" y="20098"/>
                    </a:lnTo>
                    <a:cubicBezTo>
                      <a:pt x="101156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3" y="17907"/>
                      <a:pt x="97631" y="101441"/>
                      <a:pt x="212693" y="40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24A277-FA84-A120-DF67-325DA58AE508}"/>
                  </a:ext>
                </a:extLst>
              </p:cNvPr>
              <p:cNvSpPr/>
              <p:nvPr/>
            </p:nvSpPr>
            <p:spPr>
              <a:xfrm>
                <a:off x="5316047" y="2483036"/>
                <a:ext cx="164077" cy="48306"/>
              </a:xfrm>
              <a:custGeom>
                <a:avLst/>
                <a:gdLst>
                  <a:gd name="connsiteX0" fmla="*/ 212693 w 212693"/>
                  <a:gd name="connsiteY0" fmla="*/ 40196 h 62619"/>
                  <a:gd name="connsiteX1" fmla="*/ 202025 w 212693"/>
                  <a:gd name="connsiteY1" fmla="*/ 20098 h 62619"/>
                  <a:gd name="connsiteX2" fmla="*/ 15050 w 212693"/>
                  <a:gd name="connsiteY2" fmla="*/ 0 h 62619"/>
                  <a:gd name="connsiteX3" fmla="*/ 0 w 212693"/>
                  <a:gd name="connsiteY3" fmla="*/ 17050 h 62619"/>
                  <a:gd name="connsiteX4" fmla="*/ 212693 w 212693"/>
                  <a:gd name="connsiteY4" fmla="*/ 40196 h 6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693" h="62619">
                    <a:moveTo>
                      <a:pt x="212693" y="40196"/>
                    </a:moveTo>
                    <a:lnTo>
                      <a:pt x="202025" y="20098"/>
                    </a:lnTo>
                    <a:cubicBezTo>
                      <a:pt x="101155" y="73819"/>
                      <a:pt x="18574" y="3048"/>
                      <a:pt x="15050" y="0"/>
                    </a:cubicBezTo>
                    <a:lnTo>
                      <a:pt x="0" y="17050"/>
                    </a:lnTo>
                    <a:cubicBezTo>
                      <a:pt x="952" y="17907"/>
                      <a:pt x="97631" y="101441"/>
                      <a:pt x="212693" y="401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40D665-67DD-BDFA-CD13-FB8A105F408F}"/>
                  </a:ext>
                </a:extLst>
              </p:cNvPr>
              <p:cNvSpPr/>
              <p:nvPr/>
            </p:nvSpPr>
            <p:spPr>
              <a:xfrm>
                <a:off x="5395697" y="2762621"/>
                <a:ext cx="239612" cy="64466"/>
              </a:xfrm>
              <a:custGeom>
                <a:avLst/>
                <a:gdLst>
                  <a:gd name="connsiteX0" fmla="*/ 310515 w 310610"/>
                  <a:gd name="connsiteY0" fmla="*/ 50768 h 83568"/>
                  <a:gd name="connsiteX1" fmla="*/ 299847 w 310610"/>
                  <a:gd name="connsiteY1" fmla="*/ 30670 h 83568"/>
                  <a:gd name="connsiteX2" fmla="*/ 15050 w 310610"/>
                  <a:gd name="connsiteY2" fmla="*/ 0 h 83568"/>
                  <a:gd name="connsiteX3" fmla="*/ 0 w 310610"/>
                  <a:gd name="connsiteY3" fmla="*/ 17050 h 83568"/>
                  <a:gd name="connsiteX4" fmla="*/ 310610 w 310610"/>
                  <a:gd name="connsiteY4" fmla="*/ 50768 h 8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610" h="83568">
                    <a:moveTo>
                      <a:pt x="310515" y="50768"/>
                    </a:moveTo>
                    <a:lnTo>
                      <a:pt x="299847" y="30670"/>
                    </a:lnTo>
                    <a:cubicBezTo>
                      <a:pt x="145923" y="112681"/>
                      <a:pt x="20288" y="4667"/>
                      <a:pt x="15050" y="0"/>
                    </a:cubicBezTo>
                    <a:lnTo>
                      <a:pt x="0" y="17050"/>
                    </a:lnTo>
                    <a:cubicBezTo>
                      <a:pt x="1429" y="18288"/>
                      <a:pt x="142494" y="140303"/>
                      <a:pt x="310610" y="507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B248B2C-B425-4C82-1346-E3CF17A4EF7D}"/>
                  </a:ext>
                </a:extLst>
              </p:cNvPr>
              <p:cNvSpPr/>
              <p:nvPr/>
            </p:nvSpPr>
            <p:spPr>
              <a:xfrm>
                <a:off x="5059387" y="2377962"/>
                <a:ext cx="171939" cy="171939"/>
              </a:xfrm>
              <a:custGeom>
                <a:avLst/>
                <a:gdLst>
                  <a:gd name="connsiteX0" fmla="*/ 222885 w 222885"/>
                  <a:gd name="connsiteY0" fmla="*/ 111443 h 222885"/>
                  <a:gd name="connsiteX1" fmla="*/ 111443 w 222885"/>
                  <a:gd name="connsiteY1" fmla="*/ 222885 h 222885"/>
                  <a:gd name="connsiteX2" fmla="*/ 0 w 222885"/>
                  <a:gd name="connsiteY2" fmla="*/ 111443 h 222885"/>
                  <a:gd name="connsiteX3" fmla="*/ 111443 w 222885"/>
                  <a:gd name="connsiteY3" fmla="*/ 0 h 222885"/>
                  <a:gd name="connsiteX4" fmla="*/ 222885 w 222885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5" h="222885">
                    <a:moveTo>
                      <a:pt x="222885" y="111443"/>
                    </a:moveTo>
                    <a:cubicBezTo>
                      <a:pt x="222885" y="172991"/>
                      <a:pt x="172991" y="222885"/>
                      <a:pt x="111443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3" y="0"/>
                    </a:cubicBezTo>
                    <a:cubicBezTo>
                      <a:pt x="172991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E370354-35B7-9E3B-1F0B-C91F89A78CBE}"/>
                  </a:ext>
                </a:extLst>
              </p:cNvPr>
              <p:cNvSpPr/>
              <p:nvPr/>
            </p:nvSpPr>
            <p:spPr>
              <a:xfrm>
                <a:off x="5908354" y="2503904"/>
                <a:ext cx="171938" cy="171939"/>
              </a:xfrm>
              <a:custGeom>
                <a:avLst/>
                <a:gdLst>
                  <a:gd name="connsiteX0" fmla="*/ 222885 w 222884"/>
                  <a:gd name="connsiteY0" fmla="*/ 111443 h 222885"/>
                  <a:gd name="connsiteX1" fmla="*/ 111442 w 222884"/>
                  <a:gd name="connsiteY1" fmla="*/ 222885 h 222885"/>
                  <a:gd name="connsiteX2" fmla="*/ 0 w 222884"/>
                  <a:gd name="connsiteY2" fmla="*/ 111443 h 222885"/>
                  <a:gd name="connsiteX3" fmla="*/ 111442 w 222884"/>
                  <a:gd name="connsiteY3" fmla="*/ 0 h 222885"/>
                  <a:gd name="connsiteX4" fmla="*/ 222885 w 222884"/>
                  <a:gd name="connsiteY4" fmla="*/ 111443 h 22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84" h="222885">
                    <a:moveTo>
                      <a:pt x="222885" y="111443"/>
                    </a:moveTo>
                    <a:cubicBezTo>
                      <a:pt x="222885" y="172991"/>
                      <a:pt x="172990" y="222885"/>
                      <a:pt x="111442" y="222885"/>
                    </a:cubicBezTo>
                    <a:cubicBezTo>
                      <a:pt x="49895" y="222885"/>
                      <a:pt x="0" y="172991"/>
                      <a:pt x="0" y="111443"/>
                    </a:cubicBezTo>
                    <a:cubicBezTo>
                      <a:pt x="0" y="49895"/>
                      <a:pt x="49895" y="0"/>
                      <a:pt x="111442" y="0"/>
                    </a:cubicBezTo>
                    <a:cubicBezTo>
                      <a:pt x="172990" y="0"/>
                      <a:pt x="222885" y="49895"/>
                      <a:pt x="222885" y="111443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05D61A-2233-4C62-16A6-1D459BFFB97B}"/>
                  </a:ext>
                </a:extLst>
              </p:cNvPr>
              <p:cNvSpPr/>
              <p:nvPr/>
            </p:nvSpPr>
            <p:spPr>
              <a:xfrm>
                <a:off x="5152631" y="2104182"/>
                <a:ext cx="829128" cy="829128"/>
              </a:xfrm>
              <a:custGeom>
                <a:avLst/>
                <a:gdLst>
                  <a:gd name="connsiteX0" fmla="*/ 1074801 w 1074801"/>
                  <a:gd name="connsiteY0" fmla="*/ 537401 h 1074801"/>
                  <a:gd name="connsiteX1" fmla="*/ 537400 w 1074801"/>
                  <a:gd name="connsiteY1" fmla="*/ 1074801 h 1074801"/>
                  <a:gd name="connsiteX2" fmla="*/ 0 w 1074801"/>
                  <a:gd name="connsiteY2" fmla="*/ 537401 h 1074801"/>
                  <a:gd name="connsiteX3" fmla="*/ 537400 w 1074801"/>
                  <a:gd name="connsiteY3" fmla="*/ 0 h 1074801"/>
                  <a:gd name="connsiteX4" fmla="*/ 1074801 w 1074801"/>
                  <a:gd name="connsiteY4" fmla="*/ 537401 h 107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801" h="1074801">
                    <a:moveTo>
                      <a:pt x="1074801" y="537401"/>
                    </a:moveTo>
                    <a:cubicBezTo>
                      <a:pt x="1074801" y="834199"/>
                      <a:pt x="834198" y="1074801"/>
                      <a:pt x="537400" y="1074801"/>
                    </a:cubicBezTo>
                    <a:cubicBezTo>
                      <a:pt x="240602" y="1074801"/>
                      <a:pt x="0" y="834199"/>
                      <a:pt x="0" y="537401"/>
                    </a:cubicBezTo>
                    <a:cubicBezTo>
                      <a:pt x="0" y="240602"/>
                      <a:pt x="240602" y="0"/>
                      <a:pt x="537400" y="0"/>
                    </a:cubicBezTo>
                    <a:cubicBezTo>
                      <a:pt x="834199" y="0"/>
                      <a:pt x="1074801" y="240602"/>
                      <a:pt x="1074801" y="537401"/>
                    </a:cubicBezTo>
                    <a:close/>
                  </a:path>
                </a:pathLst>
              </a:custGeom>
              <a:solidFill>
                <a:srgbClr val="FDBC9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4955BD-935A-A015-2433-63AFC1372738}"/>
                  </a:ext>
                </a:extLst>
              </p:cNvPr>
              <p:cNvSpPr/>
              <p:nvPr/>
            </p:nvSpPr>
            <p:spPr>
              <a:xfrm>
                <a:off x="5542653" y="2543655"/>
                <a:ext cx="52507" cy="113074"/>
              </a:xfrm>
              <a:custGeom>
                <a:avLst/>
                <a:gdLst>
                  <a:gd name="connsiteX0" fmla="*/ 95 w 68065"/>
                  <a:gd name="connsiteY0" fmla="*/ 140208 h 146578"/>
                  <a:gd name="connsiteX1" fmla="*/ 10192 w 68065"/>
                  <a:gd name="connsiteY1" fmla="*/ 119825 h 146578"/>
                  <a:gd name="connsiteX2" fmla="*/ 30766 w 68065"/>
                  <a:gd name="connsiteY2" fmla="*/ 121729 h 146578"/>
                  <a:gd name="connsiteX3" fmla="*/ 40767 w 68065"/>
                  <a:gd name="connsiteY3" fmla="*/ 3524 h 146578"/>
                  <a:gd name="connsiteX4" fmla="*/ 63246 w 68065"/>
                  <a:gd name="connsiteY4" fmla="*/ 0 h 146578"/>
                  <a:gd name="connsiteX5" fmla="*/ 44196 w 68065"/>
                  <a:gd name="connsiteY5" fmla="*/ 140113 h 146578"/>
                  <a:gd name="connsiteX6" fmla="*/ 0 w 68065"/>
                  <a:gd name="connsiteY6" fmla="*/ 140208 h 14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65" h="146578">
                    <a:moveTo>
                      <a:pt x="95" y="140208"/>
                    </a:moveTo>
                    <a:lnTo>
                      <a:pt x="10192" y="119825"/>
                    </a:lnTo>
                    <a:cubicBezTo>
                      <a:pt x="24003" y="126683"/>
                      <a:pt x="29051" y="122968"/>
                      <a:pt x="30766" y="121729"/>
                    </a:cubicBezTo>
                    <a:cubicBezTo>
                      <a:pt x="48387" y="108775"/>
                      <a:pt x="47244" y="44767"/>
                      <a:pt x="40767" y="3524"/>
                    </a:cubicBezTo>
                    <a:lnTo>
                      <a:pt x="63246" y="0"/>
                    </a:lnTo>
                    <a:cubicBezTo>
                      <a:pt x="66199" y="18860"/>
                      <a:pt x="79248" y="114395"/>
                      <a:pt x="44196" y="140113"/>
                    </a:cubicBezTo>
                    <a:cubicBezTo>
                      <a:pt x="36004" y="146114"/>
                      <a:pt x="21717" y="150971"/>
                      <a:pt x="0" y="140208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055F09E1-FC55-127F-4C52-3C20BA12BA3E}"/>
                  </a:ext>
                </a:extLst>
              </p:cNvPr>
              <p:cNvGrpSpPr/>
              <p:nvPr/>
            </p:nvGrpSpPr>
            <p:grpSpPr>
              <a:xfrm>
                <a:off x="5349405" y="2398690"/>
                <a:ext cx="177523" cy="77585"/>
                <a:chOff x="5087492" y="2415453"/>
                <a:chExt cx="230124" cy="100574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0B59C982-A8A5-8370-1D8C-6B79DB494665}"/>
                    </a:ext>
                  </a:extLst>
                </p:cNvPr>
                <p:cNvSpPr/>
                <p:nvPr/>
              </p:nvSpPr>
              <p:spPr>
                <a:xfrm>
                  <a:off x="5087492" y="2415538"/>
                  <a:ext cx="213364" cy="100479"/>
                </a:xfrm>
                <a:custGeom>
                  <a:avLst/>
                  <a:gdLst>
                    <a:gd name="connsiteX0" fmla="*/ 208407 w 213364"/>
                    <a:gd name="connsiteY0" fmla="*/ 64390 h 100479"/>
                    <a:gd name="connsiteX1" fmla="*/ 0 w 213364"/>
                    <a:gd name="connsiteY1" fmla="*/ 66390 h 100479"/>
                    <a:gd name="connsiteX2" fmla="*/ 198692 w 213364"/>
                    <a:gd name="connsiteY2" fmla="*/ 92965 h 100479"/>
                    <a:gd name="connsiteX3" fmla="*/ 208407 w 213364"/>
                    <a:gd name="connsiteY3" fmla="*/ 64390 h 10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64" h="100479">
                      <a:moveTo>
                        <a:pt x="208407" y="64390"/>
                      </a:moveTo>
                      <a:cubicBezTo>
                        <a:pt x="164878" y="20765"/>
                        <a:pt x="65246" y="-56578"/>
                        <a:pt x="0" y="66390"/>
                      </a:cubicBezTo>
                      <a:cubicBezTo>
                        <a:pt x="0" y="66390"/>
                        <a:pt x="2762" y="119730"/>
                        <a:pt x="198692" y="92965"/>
                      </a:cubicBezTo>
                      <a:cubicBezTo>
                        <a:pt x="212503" y="91060"/>
                        <a:pt x="218313" y="74296"/>
                        <a:pt x="208407" y="643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45" name="Graphic 2">
                  <a:extLst>
                    <a:ext uri="{FF2B5EF4-FFF2-40B4-BE49-F238E27FC236}">
                      <a16:creationId xmlns:a16="http://schemas.microsoft.com/office/drawing/2014/main" id="{222A6D42-62B4-578B-C735-A1A59D324951}"/>
                    </a:ext>
                  </a:extLst>
                </p:cNvPr>
                <p:cNvGrpSpPr/>
                <p:nvPr/>
              </p:nvGrpSpPr>
              <p:grpSpPr>
                <a:xfrm>
                  <a:off x="5087588" y="2415453"/>
                  <a:ext cx="230028" cy="100574"/>
                  <a:chOff x="5087588" y="2415453"/>
                  <a:chExt cx="230028" cy="100574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A32F0693-C3C6-839E-5842-6BE32F8DD4EE}"/>
                      </a:ext>
                    </a:extLst>
                  </p:cNvPr>
                  <p:cNvSpPr/>
                  <p:nvPr/>
                </p:nvSpPr>
                <p:spPr>
                  <a:xfrm>
                    <a:off x="5087588" y="2415453"/>
                    <a:ext cx="230028" cy="100479"/>
                  </a:xfrm>
                  <a:custGeom>
                    <a:avLst/>
                    <a:gdLst>
                      <a:gd name="connsiteX0" fmla="*/ 89630 w 230028"/>
                      <a:gd name="connsiteY0" fmla="*/ 73809 h 100479"/>
                      <a:gd name="connsiteX1" fmla="*/ 118491 w 230028"/>
                      <a:gd name="connsiteY1" fmla="*/ 26375 h 100479"/>
                      <a:gd name="connsiteX2" fmla="*/ 177260 w 230028"/>
                      <a:gd name="connsiteY2" fmla="*/ 95621 h 100479"/>
                      <a:gd name="connsiteX3" fmla="*/ 230029 w 230028"/>
                      <a:gd name="connsiteY3" fmla="*/ 88192 h 100479"/>
                      <a:gd name="connsiteX4" fmla="*/ 0 w 230028"/>
                      <a:gd name="connsiteY4" fmla="*/ 66380 h 100479"/>
                      <a:gd name="connsiteX5" fmla="*/ 100870 w 230028"/>
                      <a:gd name="connsiteY5" fmla="*/ 100479 h 100479"/>
                      <a:gd name="connsiteX6" fmla="*/ 89725 w 230028"/>
                      <a:gd name="connsiteY6" fmla="*/ 73809 h 10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30028" h="100479">
                        <a:moveTo>
                          <a:pt x="89630" y="73809"/>
                        </a:moveTo>
                        <a:cubicBezTo>
                          <a:pt x="88106" y="54092"/>
                          <a:pt x="100298" y="34090"/>
                          <a:pt x="118491" y="26375"/>
                        </a:cubicBezTo>
                        <a:cubicBezTo>
                          <a:pt x="160592" y="8468"/>
                          <a:pt x="201644" y="57140"/>
                          <a:pt x="177260" y="95621"/>
                        </a:cubicBezTo>
                        <a:cubicBezTo>
                          <a:pt x="193357" y="93812"/>
                          <a:pt x="210788" y="91335"/>
                          <a:pt x="230029" y="88192"/>
                        </a:cubicBezTo>
                        <a:cubicBezTo>
                          <a:pt x="230029" y="88192"/>
                          <a:pt x="85439" y="-94783"/>
                          <a:pt x="0" y="66380"/>
                        </a:cubicBezTo>
                        <a:cubicBezTo>
                          <a:pt x="0" y="66380"/>
                          <a:pt x="1810" y="100098"/>
                          <a:pt x="100870" y="100479"/>
                        </a:cubicBezTo>
                        <a:cubicBezTo>
                          <a:pt x="94583" y="92954"/>
                          <a:pt x="90488" y="83620"/>
                          <a:pt x="89725" y="73809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9288F7E-FAB5-3AEF-7F3F-2ED2D9D3D1E7}"/>
                      </a:ext>
                    </a:extLst>
                  </p:cNvPr>
                  <p:cNvSpPr/>
                  <p:nvPr/>
                </p:nvSpPr>
                <p:spPr>
                  <a:xfrm>
                    <a:off x="5177090" y="2438099"/>
                    <a:ext cx="95070" cy="77929"/>
                  </a:xfrm>
                  <a:custGeom>
                    <a:avLst/>
                    <a:gdLst>
                      <a:gd name="connsiteX0" fmla="*/ 28989 w 95070"/>
                      <a:gd name="connsiteY0" fmla="*/ 3825 h 77929"/>
                      <a:gd name="connsiteX1" fmla="*/ 128 w 95070"/>
                      <a:gd name="connsiteY1" fmla="*/ 51259 h 77929"/>
                      <a:gd name="connsiteX2" fmla="*/ 11273 w 95070"/>
                      <a:gd name="connsiteY2" fmla="*/ 77929 h 77929"/>
                      <a:gd name="connsiteX3" fmla="*/ 87758 w 95070"/>
                      <a:gd name="connsiteY3" fmla="*/ 73071 h 77929"/>
                      <a:gd name="connsiteX4" fmla="*/ 28989 w 95070"/>
                      <a:gd name="connsiteY4" fmla="*/ 3825 h 77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70" h="77929">
                        <a:moveTo>
                          <a:pt x="28989" y="3825"/>
                        </a:moveTo>
                        <a:cubicBezTo>
                          <a:pt x="10796" y="11540"/>
                          <a:pt x="-1396" y="31542"/>
                          <a:pt x="128" y="51259"/>
                        </a:cubicBezTo>
                        <a:cubicBezTo>
                          <a:pt x="890" y="61070"/>
                          <a:pt x="4986" y="70404"/>
                          <a:pt x="11273" y="77929"/>
                        </a:cubicBezTo>
                        <a:cubicBezTo>
                          <a:pt x="32132" y="77929"/>
                          <a:pt x="57374" y="76596"/>
                          <a:pt x="87758" y="73071"/>
                        </a:cubicBezTo>
                        <a:cubicBezTo>
                          <a:pt x="112142" y="34590"/>
                          <a:pt x="71185" y="-14082"/>
                          <a:pt x="28989" y="3825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48" name="Graphic 2">
                <a:extLst>
                  <a:ext uri="{FF2B5EF4-FFF2-40B4-BE49-F238E27FC236}">
                    <a16:creationId xmlns:a16="http://schemas.microsoft.com/office/drawing/2014/main" id="{75B43B94-9E54-3FC4-B688-007DFA47D57A}"/>
                  </a:ext>
                </a:extLst>
              </p:cNvPr>
              <p:cNvGrpSpPr/>
              <p:nvPr/>
            </p:nvGrpSpPr>
            <p:grpSpPr>
              <a:xfrm>
                <a:off x="5620467" y="2437088"/>
                <a:ext cx="176642" cy="81402"/>
                <a:chOff x="5438870" y="2465228"/>
                <a:chExt cx="228981" cy="10552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D20A8C2-592B-1AAA-FA59-99C64BB4F3E2}"/>
                    </a:ext>
                  </a:extLst>
                </p:cNvPr>
                <p:cNvSpPr/>
                <p:nvPr/>
              </p:nvSpPr>
              <p:spPr>
                <a:xfrm>
                  <a:off x="5457548" y="2465231"/>
                  <a:ext cx="210302" cy="105420"/>
                </a:xfrm>
                <a:custGeom>
                  <a:avLst/>
                  <a:gdLst>
                    <a:gd name="connsiteX0" fmla="*/ 7896 w 210302"/>
                    <a:gd name="connsiteY0" fmla="*/ 37843 h 105420"/>
                    <a:gd name="connsiteX1" fmla="*/ 210302 w 210302"/>
                    <a:gd name="connsiteY1" fmla="*/ 87468 h 105420"/>
                    <a:gd name="connsiteX2" fmla="*/ 10849 w 210302"/>
                    <a:gd name="connsiteY2" fmla="*/ 67846 h 105420"/>
                    <a:gd name="connsiteX3" fmla="*/ 7896 w 210302"/>
                    <a:gd name="connsiteY3" fmla="*/ 37843 h 10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302" h="105420">
                      <a:moveTo>
                        <a:pt x="7896" y="37843"/>
                      </a:moveTo>
                      <a:cubicBezTo>
                        <a:pt x="60284" y="5362"/>
                        <a:pt x="174965" y="-47120"/>
                        <a:pt x="210302" y="87468"/>
                      </a:cubicBezTo>
                      <a:cubicBezTo>
                        <a:pt x="210302" y="87468"/>
                        <a:pt x="195443" y="138808"/>
                        <a:pt x="10849" y="67846"/>
                      </a:cubicBezTo>
                      <a:cubicBezTo>
                        <a:pt x="-2105" y="62893"/>
                        <a:pt x="-3915" y="45177"/>
                        <a:pt x="7896" y="378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50" name="Graphic 2">
                  <a:extLst>
                    <a:ext uri="{FF2B5EF4-FFF2-40B4-BE49-F238E27FC236}">
                      <a16:creationId xmlns:a16="http://schemas.microsoft.com/office/drawing/2014/main" id="{1B5FFD9C-63CE-431C-EF9A-E25884F15035}"/>
                    </a:ext>
                  </a:extLst>
                </p:cNvPr>
                <p:cNvGrpSpPr/>
                <p:nvPr/>
              </p:nvGrpSpPr>
              <p:grpSpPr>
                <a:xfrm>
                  <a:off x="5438870" y="2465228"/>
                  <a:ext cx="228981" cy="105521"/>
                  <a:chOff x="5438870" y="2465228"/>
                  <a:chExt cx="228981" cy="10552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1D9B725-8CD9-99E2-C086-CBAC93AF2E88}"/>
                      </a:ext>
                    </a:extLst>
                  </p:cNvPr>
                  <p:cNvSpPr/>
                  <p:nvPr/>
                </p:nvSpPr>
                <p:spPr>
                  <a:xfrm>
                    <a:off x="5438870" y="2465228"/>
                    <a:ext cx="228981" cy="104901"/>
                  </a:xfrm>
                  <a:custGeom>
                    <a:avLst/>
                    <a:gdLst>
                      <a:gd name="connsiteX0" fmla="*/ 114872 w 228981"/>
                      <a:gd name="connsiteY0" fmla="*/ 87757 h 104901"/>
                      <a:gd name="connsiteX1" fmla="*/ 187738 w 228981"/>
                      <a:gd name="connsiteY1" fmla="*/ 33274 h 104901"/>
                      <a:gd name="connsiteX2" fmla="*/ 204978 w 228981"/>
                      <a:gd name="connsiteY2" fmla="*/ 86042 h 104901"/>
                      <a:gd name="connsiteX3" fmla="*/ 193262 w 228981"/>
                      <a:gd name="connsiteY3" fmla="*/ 104902 h 104901"/>
                      <a:gd name="connsiteX4" fmla="*/ 228981 w 228981"/>
                      <a:gd name="connsiteY4" fmla="*/ 87471 h 104901"/>
                      <a:gd name="connsiteX5" fmla="*/ 0 w 228981"/>
                      <a:gd name="connsiteY5" fmla="*/ 56038 h 104901"/>
                      <a:gd name="connsiteX6" fmla="*/ 119348 w 228981"/>
                      <a:gd name="connsiteY6" fmla="*/ 96710 h 104901"/>
                      <a:gd name="connsiteX7" fmla="*/ 114776 w 228981"/>
                      <a:gd name="connsiteY7" fmla="*/ 87757 h 104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8981" h="104901">
                        <a:moveTo>
                          <a:pt x="114872" y="87757"/>
                        </a:moveTo>
                        <a:cubicBezTo>
                          <a:pt x="99346" y="44513"/>
                          <a:pt x="150686" y="6127"/>
                          <a:pt x="187738" y="33274"/>
                        </a:cubicBezTo>
                        <a:cubicBezTo>
                          <a:pt x="203645" y="44989"/>
                          <a:pt x="210979" y="67183"/>
                          <a:pt x="204978" y="86042"/>
                        </a:cubicBezTo>
                        <a:cubicBezTo>
                          <a:pt x="202692" y="93186"/>
                          <a:pt x="198596" y="99663"/>
                          <a:pt x="193262" y="104902"/>
                        </a:cubicBezTo>
                        <a:cubicBezTo>
                          <a:pt x="224695" y="101949"/>
                          <a:pt x="228981" y="87471"/>
                          <a:pt x="228981" y="87471"/>
                        </a:cubicBezTo>
                        <a:cubicBezTo>
                          <a:pt x="182690" y="-88932"/>
                          <a:pt x="0" y="56038"/>
                          <a:pt x="0" y="56038"/>
                        </a:cubicBezTo>
                        <a:cubicBezTo>
                          <a:pt x="49816" y="76708"/>
                          <a:pt x="88773" y="89376"/>
                          <a:pt x="119348" y="96710"/>
                        </a:cubicBezTo>
                        <a:cubicBezTo>
                          <a:pt x="117539" y="93853"/>
                          <a:pt x="115919" y="90900"/>
                          <a:pt x="114776" y="87757"/>
                        </a:cubicBezTo>
                        <a:close/>
                      </a:path>
                    </a:pathLst>
                  </a:custGeom>
                  <a:no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B83438C-9324-B7AA-B1FA-2A89DD27C85D}"/>
                      </a:ext>
                    </a:extLst>
                  </p:cNvPr>
                  <p:cNvSpPr/>
                  <p:nvPr/>
                </p:nvSpPr>
                <p:spPr>
                  <a:xfrm>
                    <a:off x="5550895" y="2489527"/>
                    <a:ext cx="95131" cy="81222"/>
                  </a:xfrm>
                  <a:custGeom>
                    <a:avLst/>
                    <a:gdLst>
                      <a:gd name="connsiteX0" fmla="*/ 75713 w 95131"/>
                      <a:gd name="connsiteY0" fmla="*/ 9070 h 81222"/>
                      <a:gd name="connsiteX1" fmla="*/ 2846 w 95131"/>
                      <a:gd name="connsiteY1" fmla="*/ 63553 h 81222"/>
                      <a:gd name="connsiteX2" fmla="*/ 7418 w 95131"/>
                      <a:gd name="connsiteY2" fmla="*/ 72506 h 81222"/>
                      <a:gd name="connsiteX3" fmla="*/ 81332 w 95131"/>
                      <a:gd name="connsiteY3" fmla="*/ 80698 h 81222"/>
                      <a:gd name="connsiteX4" fmla="*/ 93048 w 95131"/>
                      <a:gd name="connsiteY4" fmla="*/ 61838 h 81222"/>
                      <a:gd name="connsiteX5" fmla="*/ 75808 w 95131"/>
                      <a:gd name="connsiteY5" fmla="*/ 9070 h 81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131" h="81222">
                        <a:moveTo>
                          <a:pt x="75713" y="9070"/>
                        </a:moveTo>
                        <a:cubicBezTo>
                          <a:pt x="38660" y="-18076"/>
                          <a:pt x="-12679" y="20309"/>
                          <a:pt x="2846" y="63553"/>
                        </a:cubicBezTo>
                        <a:cubicBezTo>
                          <a:pt x="3989" y="66696"/>
                          <a:pt x="5609" y="69649"/>
                          <a:pt x="7418" y="72506"/>
                        </a:cubicBezTo>
                        <a:cubicBezTo>
                          <a:pt x="41423" y="80698"/>
                          <a:pt x="65045" y="82222"/>
                          <a:pt x="81332" y="80698"/>
                        </a:cubicBezTo>
                        <a:cubicBezTo>
                          <a:pt x="86666" y="75459"/>
                          <a:pt x="90762" y="68982"/>
                          <a:pt x="93048" y="61838"/>
                        </a:cubicBezTo>
                        <a:cubicBezTo>
                          <a:pt x="99049" y="42979"/>
                          <a:pt x="91715" y="20786"/>
                          <a:pt x="75808" y="907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4E7F20A-515A-845D-5132-B88DB7BCABFA}"/>
                  </a:ext>
                </a:extLst>
              </p:cNvPr>
              <p:cNvSpPr/>
              <p:nvPr/>
            </p:nvSpPr>
            <p:spPr>
              <a:xfrm rot="16295400">
                <a:off x="5440805" y="2300966"/>
                <a:ext cx="14696" cy="109555"/>
              </a:xfrm>
              <a:custGeom>
                <a:avLst/>
                <a:gdLst>
                  <a:gd name="connsiteX0" fmla="*/ 0 w 19050"/>
                  <a:gd name="connsiteY0" fmla="*/ 0 h 142017"/>
                  <a:gd name="connsiteX1" fmla="*/ 19050 w 19050"/>
                  <a:gd name="connsiteY1" fmla="*/ 0 h 142017"/>
                  <a:gd name="connsiteX2" fmla="*/ 19050 w 19050"/>
                  <a:gd name="connsiteY2" fmla="*/ 142018 h 142017"/>
                  <a:gd name="connsiteX3" fmla="*/ 0 w 19050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21AF290-BE99-ABD6-3ADA-97442C0FA16C}"/>
                  </a:ext>
                </a:extLst>
              </p:cNvPr>
              <p:cNvSpPr/>
              <p:nvPr/>
            </p:nvSpPr>
            <p:spPr>
              <a:xfrm rot="17075999">
                <a:off x="5720765" y="2337810"/>
                <a:ext cx="14695" cy="109555"/>
              </a:xfrm>
              <a:custGeom>
                <a:avLst/>
                <a:gdLst>
                  <a:gd name="connsiteX0" fmla="*/ 0 w 19049"/>
                  <a:gd name="connsiteY0" fmla="*/ 0 h 142017"/>
                  <a:gd name="connsiteX1" fmla="*/ 19050 w 19049"/>
                  <a:gd name="connsiteY1" fmla="*/ 0 h 142017"/>
                  <a:gd name="connsiteX2" fmla="*/ 19050 w 19049"/>
                  <a:gd name="connsiteY2" fmla="*/ 142018 h 142017"/>
                  <a:gd name="connsiteX3" fmla="*/ 0 w 19049"/>
                  <a:gd name="connsiteY3" fmla="*/ 142018 h 142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49" h="142017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42018"/>
                    </a:lnTo>
                    <a:lnTo>
                      <a:pt x="0" y="142018"/>
                    </a:lnTo>
                    <a:close/>
                  </a:path>
                </a:pathLst>
              </a:custGeom>
              <a:solidFill>
                <a:srgbClr val="4E50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1CF4D7B8-BF2C-772F-7E00-0617141E8319}"/>
                  </a:ext>
                </a:extLst>
              </p:cNvPr>
              <p:cNvGrpSpPr/>
              <p:nvPr/>
            </p:nvGrpSpPr>
            <p:grpSpPr>
              <a:xfrm>
                <a:off x="5580409" y="1971825"/>
                <a:ext cx="135547" cy="307500"/>
                <a:chOff x="5386943" y="1862107"/>
                <a:chExt cx="175710" cy="398613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7DF8A37-9258-8574-16CC-CF0A19A894D5}"/>
                    </a:ext>
                  </a:extLst>
                </p:cNvPr>
                <p:cNvSpPr/>
                <p:nvPr/>
              </p:nvSpPr>
              <p:spPr>
                <a:xfrm>
                  <a:off x="5386943" y="1877823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869E59A-1CD8-2AF0-719E-0D781C8BBC7C}"/>
                    </a:ext>
                  </a:extLst>
                </p:cNvPr>
                <p:cNvSpPr/>
                <p:nvPr/>
              </p:nvSpPr>
              <p:spPr>
                <a:xfrm>
                  <a:off x="5401516" y="1862107"/>
                  <a:ext cx="161137" cy="382897"/>
                </a:xfrm>
                <a:custGeom>
                  <a:avLst/>
                  <a:gdLst>
                    <a:gd name="connsiteX0" fmla="*/ 9731 w 161137"/>
                    <a:gd name="connsiteY0" fmla="*/ 319689 h 382897"/>
                    <a:gd name="connsiteX1" fmla="*/ 69834 w 161137"/>
                    <a:gd name="connsiteY1" fmla="*/ 381030 h 382897"/>
                    <a:gd name="connsiteX2" fmla="*/ 81169 w 161137"/>
                    <a:gd name="connsiteY2" fmla="*/ 361313 h 382897"/>
                    <a:gd name="connsiteX3" fmla="*/ 22685 w 161137"/>
                    <a:gd name="connsiteY3" fmla="*/ 273969 h 382897"/>
                    <a:gd name="connsiteX4" fmla="*/ 38116 w 161137"/>
                    <a:gd name="connsiteY4" fmla="*/ 223962 h 382897"/>
                    <a:gd name="connsiteX5" fmla="*/ 92027 w 161137"/>
                    <a:gd name="connsiteY5" fmla="*/ 238536 h 382897"/>
                    <a:gd name="connsiteX6" fmla="*/ 159178 w 161137"/>
                    <a:gd name="connsiteY6" fmla="*/ 197007 h 382897"/>
                    <a:gd name="connsiteX7" fmla="*/ 123269 w 161137"/>
                    <a:gd name="connsiteY7" fmla="*/ 148143 h 382897"/>
                    <a:gd name="connsiteX8" fmla="*/ 51641 w 161137"/>
                    <a:gd name="connsiteY8" fmla="*/ 173575 h 382897"/>
                    <a:gd name="connsiteX9" fmla="*/ 38592 w 161137"/>
                    <a:gd name="connsiteY9" fmla="*/ 185577 h 382897"/>
                    <a:gd name="connsiteX10" fmla="*/ 29734 w 161137"/>
                    <a:gd name="connsiteY10" fmla="*/ 125569 h 382897"/>
                    <a:gd name="connsiteX11" fmla="*/ 117459 w 161137"/>
                    <a:gd name="connsiteY11" fmla="*/ 22413 h 382897"/>
                    <a:gd name="connsiteX12" fmla="*/ 111268 w 161137"/>
                    <a:gd name="connsiteY12" fmla="*/ 506 h 382897"/>
                    <a:gd name="connsiteX13" fmla="*/ 7826 w 161137"/>
                    <a:gd name="connsiteY13" fmla="*/ 117949 h 382897"/>
                    <a:gd name="connsiteX14" fmla="*/ 21923 w 161137"/>
                    <a:gd name="connsiteY14" fmla="*/ 203484 h 382897"/>
                    <a:gd name="connsiteX15" fmla="*/ 23066 w 161137"/>
                    <a:gd name="connsiteY15" fmla="*/ 205293 h 382897"/>
                    <a:gd name="connsiteX16" fmla="*/ 4683 w 161137"/>
                    <a:gd name="connsiteY16" fmla="*/ 245775 h 382897"/>
                    <a:gd name="connsiteX17" fmla="*/ 9636 w 161137"/>
                    <a:gd name="connsiteY17" fmla="*/ 319689 h 382897"/>
                    <a:gd name="connsiteX18" fmla="*/ 51355 w 161137"/>
                    <a:gd name="connsiteY18" fmla="*/ 205865 h 382897"/>
                    <a:gd name="connsiteX19" fmla="*/ 92980 w 161137"/>
                    <a:gd name="connsiteY19" fmla="*/ 175956 h 382897"/>
                    <a:gd name="connsiteX20" fmla="*/ 137176 w 161137"/>
                    <a:gd name="connsiteY20" fmla="*/ 178814 h 382897"/>
                    <a:gd name="connsiteX21" fmla="*/ 128889 w 161137"/>
                    <a:gd name="connsiteY21" fmla="*/ 202245 h 382897"/>
                    <a:gd name="connsiteX22" fmla="*/ 96409 w 161137"/>
                    <a:gd name="connsiteY22" fmla="*/ 214818 h 382897"/>
                    <a:gd name="connsiteX23" fmla="*/ 65548 w 161137"/>
                    <a:gd name="connsiteY23" fmla="*/ 215009 h 382897"/>
                    <a:gd name="connsiteX24" fmla="*/ 51355 w 161137"/>
                    <a:gd name="connsiteY24" fmla="*/ 205960 h 382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1137" h="382897">
                      <a:moveTo>
                        <a:pt x="9731" y="319689"/>
                      </a:moveTo>
                      <a:cubicBezTo>
                        <a:pt x="22209" y="346073"/>
                        <a:pt x="45926" y="365504"/>
                        <a:pt x="69834" y="381030"/>
                      </a:cubicBezTo>
                      <a:cubicBezTo>
                        <a:pt x="82216" y="389031"/>
                        <a:pt x="93456" y="369219"/>
                        <a:pt x="81169" y="361313"/>
                      </a:cubicBezTo>
                      <a:cubicBezTo>
                        <a:pt x="50593" y="341501"/>
                        <a:pt x="21066" y="313212"/>
                        <a:pt x="22685" y="273969"/>
                      </a:cubicBezTo>
                      <a:cubicBezTo>
                        <a:pt x="23447" y="256443"/>
                        <a:pt x="29067" y="239202"/>
                        <a:pt x="38116" y="223962"/>
                      </a:cubicBezTo>
                      <a:cubicBezTo>
                        <a:pt x="52308" y="236345"/>
                        <a:pt x="70977" y="241393"/>
                        <a:pt x="92027" y="238536"/>
                      </a:cubicBezTo>
                      <a:cubicBezTo>
                        <a:pt x="118126" y="235011"/>
                        <a:pt x="150320" y="224915"/>
                        <a:pt x="159178" y="197007"/>
                      </a:cubicBezTo>
                      <a:cubicBezTo>
                        <a:pt x="167465" y="171099"/>
                        <a:pt x="148320" y="150525"/>
                        <a:pt x="123269" y="148143"/>
                      </a:cubicBezTo>
                      <a:cubicBezTo>
                        <a:pt x="97933" y="145762"/>
                        <a:pt x="71167" y="158430"/>
                        <a:pt x="51641" y="173575"/>
                      </a:cubicBezTo>
                      <a:cubicBezTo>
                        <a:pt x="46974" y="177195"/>
                        <a:pt x="42688" y="181290"/>
                        <a:pt x="38592" y="185577"/>
                      </a:cubicBezTo>
                      <a:cubicBezTo>
                        <a:pt x="30496" y="166908"/>
                        <a:pt x="27733" y="145667"/>
                        <a:pt x="29734" y="125569"/>
                      </a:cubicBezTo>
                      <a:cubicBezTo>
                        <a:pt x="34591" y="76611"/>
                        <a:pt x="70596" y="35844"/>
                        <a:pt x="117459" y="22413"/>
                      </a:cubicBezTo>
                      <a:cubicBezTo>
                        <a:pt x="131556" y="18413"/>
                        <a:pt x="125460" y="-3590"/>
                        <a:pt x="111268" y="506"/>
                      </a:cubicBezTo>
                      <a:cubicBezTo>
                        <a:pt x="57356" y="15936"/>
                        <a:pt x="15541" y="62037"/>
                        <a:pt x="7826" y="117949"/>
                      </a:cubicBezTo>
                      <a:cubicBezTo>
                        <a:pt x="3826" y="147096"/>
                        <a:pt x="8398" y="177290"/>
                        <a:pt x="21923" y="203484"/>
                      </a:cubicBezTo>
                      <a:cubicBezTo>
                        <a:pt x="22304" y="204150"/>
                        <a:pt x="22685" y="204722"/>
                        <a:pt x="23066" y="205293"/>
                      </a:cubicBezTo>
                      <a:cubicBezTo>
                        <a:pt x="15065" y="217866"/>
                        <a:pt x="8874" y="231773"/>
                        <a:pt x="4683" y="245775"/>
                      </a:cubicBezTo>
                      <a:cubicBezTo>
                        <a:pt x="-2747" y="270444"/>
                        <a:pt x="-1508" y="296352"/>
                        <a:pt x="9636" y="319689"/>
                      </a:cubicBezTo>
                      <a:close/>
                      <a:moveTo>
                        <a:pt x="51355" y="205865"/>
                      </a:moveTo>
                      <a:cubicBezTo>
                        <a:pt x="62881" y="192816"/>
                        <a:pt x="77168" y="182243"/>
                        <a:pt x="92980" y="175956"/>
                      </a:cubicBezTo>
                      <a:cubicBezTo>
                        <a:pt x="104219" y="171384"/>
                        <a:pt x="129746" y="164241"/>
                        <a:pt x="137176" y="178814"/>
                      </a:cubicBezTo>
                      <a:cubicBezTo>
                        <a:pt x="141367" y="187196"/>
                        <a:pt x="135366" y="197007"/>
                        <a:pt x="128889" y="202245"/>
                      </a:cubicBezTo>
                      <a:cubicBezTo>
                        <a:pt x="119935" y="209484"/>
                        <a:pt x="107362" y="212437"/>
                        <a:pt x="96409" y="214818"/>
                      </a:cubicBezTo>
                      <a:cubicBezTo>
                        <a:pt x="86503" y="216914"/>
                        <a:pt x="75454" y="218057"/>
                        <a:pt x="65548" y="215009"/>
                      </a:cubicBezTo>
                      <a:cubicBezTo>
                        <a:pt x="59833" y="213199"/>
                        <a:pt x="55261" y="209961"/>
                        <a:pt x="51355" y="205960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C0E6C6-6B57-D410-70E2-18F7410F8DA4}"/>
                  </a:ext>
                </a:extLst>
              </p:cNvPr>
              <p:cNvSpPr/>
              <p:nvPr/>
            </p:nvSpPr>
            <p:spPr>
              <a:xfrm>
                <a:off x="5398415" y="2688481"/>
                <a:ext cx="259451" cy="137597"/>
              </a:xfrm>
              <a:custGeom>
                <a:avLst/>
                <a:gdLst>
                  <a:gd name="connsiteX0" fmla="*/ 0 w 336327"/>
                  <a:gd name="connsiteY0" fmla="*/ 0 h 178367"/>
                  <a:gd name="connsiteX1" fmla="*/ 336328 w 336327"/>
                  <a:gd name="connsiteY1" fmla="*/ 72962 h 178367"/>
                  <a:gd name="connsiteX2" fmla="*/ 0 w 336327"/>
                  <a:gd name="connsiteY2" fmla="*/ 0 h 178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327" h="178367">
                    <a:moveTo>
                      <a:pt x="0" y="0"/>
                    </a:moveTo>
                    <a:cubicBezTo>
                      <a:pt x="0" y="0"/>
                      <a:pt x="81058" y="66675"/>
                      <a:pt x="336328" y="72962"/>
                    </a:cubicBezTo>
                    <a:cubicBezTo>
                      <a:pt x="336328" y="72962"/>
                      <a:pt x="198406" y="353092"/>
                      <a:pt x="0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1" name="Graphic 2">
            <a:extLst>
              <a:ext uri="{FF2B5EF4-FFF2-40B4-BE49-F238E27FC236}">
                <a16:creationId xmlns:a16="http://schemas.microsoft.com/office/drawing/2014/main" id="{24DD27B5-85F7-B440-23DF-E6DF2C20928C}"/>
              </a:ext>
            </a:extLst>
          </p:cNvPr>
          <p:cNvGrpSpPr/>
          <p:nvPr/>
        </p:nvGrpSpPr>
        <p:grpSpPr>
          <a:xfrm>
            <a:off x="4511461" y="3353971"/>
            <a:ext cx="853073" cy="845471"/>
            <a:chOff x="4001261" y="3653789"/>
            <a:chExt cx="1105840" cy="109598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389BD7C-1952-0BC6-94DD-0A17458FB34B}"/>
                </a:ext>
              </a:extLst>
            </p:cNvPr>
            <p:cNvSpPr/>
            <p:nvPr/>
          </p:nvSpPr>
          <p:spPr>
            <a:xfrm>
              <a:off x="4041826" y="3684690"/>
              <a:ext cx="1065275" cy="1065085"/>
            </a:xfrm>
            <a:custGeom>
              <a:avLst/>
              <a:gdLst>
                <a:gd name="connsiteX0" fmla="*/ 973931 w 1065275"/>
                <a:gd name="connsiteY0" fmla="*/ 234220 h 1065085"/>
                <a:gd name="connsiteX1" fmla="*/ 532638 w 1065275"/>
                <a:gd name="connsiteY1" fmla="*/ 0 h 1065085"/>
                <a:gd name="connsiteX2" fmla="*/ 91345 w 1065275"/>
                <a:gd name="connsiteY2" fmla="*/ 234220 h 1065085"/>
                <a:gd name="connsiteX3" fmla="*/ 0 w 1065275"/>
                <a:gd name="connsiteY3" fmla="*/ 532543 h 1065085"/>
                <a:gd name="connsiteX4" fmla="*/ 91345 w 1065275"/>
                <a:gd name="connsiteY4" fmla="*/ 830866 h 1065085"/>
                <a:gd name="connsiteX5" fmla="*/ 532638 w 1065275"/>
                <a:gd name="connsiteY5" fmla="*/ 1065085 h 1065085"/>
                <a:gd name="connsiteX6" fmla="*/ 973931 w 1065275"/>
                <a:gd name="connsiteY6" fmla="*/ 830866 h 1065085"/>
                <a:gd name="connsiteX7" fmla="*/ 1065276 w 1065275"/>
                <a:gd name="connsiteY7" fmla="*/ 532543 h 1065085"/>
                <a:gd name="connsiteX8" fmla="*/ 973931 w 1065275"/>
                <a:gd name="connsiteY8" fmla="*/ 234220 h 106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5" h="1065085">
                  <a:moveTo>
                    <a:pt x="973931" y="234220"/>
                  </a:moveTo>
                  <a:cubicBezTo>
                    <a:pt x="878205" y="92869"/>
                    <a:pt x="716280" y="0"/>
                    <a:pt x="532638" y="0"/>
                  </a:cubicBezTo>
                  <a:cubicBezTo>
                    <a:pt x="348996" y="0"/>
                    <a:pt x="187166" y="92869"/>
                    <a:pt x="91345" y="234220"/>
                  </a:cubicBezTo>
                  <a:cubicBezTo>
                    <a:pt x="33719" y="319373"/>
                    <a:pt x="0" y="422053"/>
                    <a:pt x="0" y="532543"/>
                  </a:cubicBezTo>
                  <a:cubicBezTo>
                    <a:pt x="0" y="643033"/>
                    <a:pt x="33719" y="745712"/>
                    <a:pt x="91345" y="830866"/>
                  </a:cubicBezTo>
                  <a:cubicBezTo>
                    <a:pt x="187071" y="972217"/>
                    <a:pt x="348996" y="1065085"/>
                    <a:pt x="532638" y="1065085"/>
                  </a:cubicBezTo>
                  <a:cubicBezTo>
                    <a:pt x="716280" y="1065085"/>
                    <a:pt x="878110" y="972217"/>
                    <a:pt x="973931" y="830866"/>
                  </a:cubicBezTo>
                  <a:cubicBezTo>
                    <a:pt x="1031557" y="745712"/>
                    <a:pt x="1065276" y="643033"/>
                    <a:pt x="1065276" y="532543"/>
                  </a:cubicBezTo>
                  <a:cubicBezTo>
                    <a:pt x="1065276" y="422053"/>
                    <a:pt x="1031557" y="319278"/>
                    <a:pt x="973931" y="23422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3" name="Graphic 2">
              <a:extLst>
                <a:ext uri="{FF2B5EF4-FFF2-40B4-BE49-F238E27FC236}">
                  <a16:creationId xmlns:a16="http://schemas.microsoft.com/office/drawing/2014/main" id="{AA83C245-8692-9142-D168-BF6495F05220}"/>
                </a:ext>
              </a:extLst>
            </p:cNvPr>
            <p:cNvGrpSpPr/>
            <p:nvPr/>
          </p:nvGrpSpPr>
          <p:grpSpPr>
            <a:xfrm>
              <a:off x="4001261" y="3653789"/>
              <a:ext cx="1065275" cy="1065085"/>
              <a:chOff x="4001261" y="3653789"/>
              <a:chExt cx="1065275" cy="106508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1E33A3B-8719-AED9-994F-AC5F8DADCE0F}"/>
                  </a:ext>
                </a:extLst>
              </p:cNvPr>
              <p:cNvSpPr/>
              <p:nvPr/>
            </p:nvSpPr>
            <p:spPr>
              <a:xfrm>
                <a:off x="4001261" y="3888009"/>
                <a:ext cx="1065275" cy="596645"/>
              </a:xfrm>
              <a:custGeom>
                <a:avLst/>
                <a:gdLst>
                  <a:gd name="connsiteX0" fmla="*/ 973931 w 1065275"/>
                  <a:gd name="connsiteY0" fmla="*/ 0 h 596645"/>
                  <a:gd name="connsiteX1" fmla="*/ 532638 w 1065275"/>
                  <a:gd name="connsiteY1" fmla="*/ 234220 h 596645"/>
                  <a:gd name="connsiteX2" fmla="*/ 91345 w 1065275"/>
                  <a:gd name="connsiteY2" fmla="*/ 0 h 596645"/>
                  <a:gd name="connsiteX3" fmla="*/ 0 w 1065275"/>
                  <a:gd name="connsiteY3" fmla="*/ 298323 h 596645"/>
                  <a:gd name="connsiteX4" fmla="*/ 91345 w 1065275"/>
                  <a:gd name="connsiteY4" fmla="*/ 596646 h 596645"/>
                  <a:gd name="connsiteX5" fmla="*/ 532638 w 1065275"/>
                  <a:gd name="connsiteY5" fmla="*/ 362426 h 596645"/>
                  <a:gd name="connsiteX6" fmla="*/ 973931 w 1065275"/>
                  <a:gd name="connsiteY6" fmla="*/ 596646 h 596645"/>
                  <a:gd name="connsiteX7" fmla="*/ 1065276 w 1065275"/>
                  <a:gd name="connsiteY7" fmla="*/ 298323 h 596645"/>
                  <a:gd name="connsiteX8" fmla="*/ 973931 w 1065275"/>
                  <a:gd name="connsiteY8" fmla="*/ 0 h 59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5275" h="596645">
                    <a:moveTo>
                      <a:pt x="973931" y="0"/>
                    </a:moveTo>
                    <a:cubicBezTo>
                      <a:pt x="878205" y="141351"/>
                      <a:pt x="716280" y="234220"/>
                      <a:pt x="532638" y="234220"/>
                    </a:cubicBezTo>
                    <a:cubicBezTo>
                      <a:pt x="348996" y="234220"/>
                      <a:pt x="187166" y="141351"/>
                      <a:pt x="91345" y="0"/>
                    </a:cubicBezTo>
                    <a:cubicBezTo>
                      <a:pt x="33719" y="85154"/>
                      <a:pt x="0" y="187833"/>
                      <a:pt x="0" y="298323"/>
                    </a:cubicBezTo>
                    <a:cubicBezTo>
                      <a:pt x="0" y="408813"/>
                      <a:pt x="33719" y="511588"/>
                      <a:pt x="91345" y="596646"/>
                    </a:cubicBezTo>
                    <a:cubicBezTo>
                      <a:pt x="187071" y="455295"/>
                      <a:pt x="348996" y="362426"/>
                      <a:pt x="532638" y="362426"/>
                    </a:cubicBezTo>
                    <a:cubicBezTo>
                      <a:pt x="716280" y="362426"/>
                      <a:pt x="878110" y="455295"/>
                      <a:pt x="973931" y="596646"/>
                    </a:cubicBezTo>
                    <a:cubicBezTo>
                      <a:pt x="1031558" y="511493"/>
                      <a:pt x="1065276" y="408813"/>
                      <a:pt x="1065276" y="298323"/>
                    </a:cubicBezTo>
                    <a:cubicBezTo>
                      <a:pt x="1065276" y="187833"/>
                      <a:pt x="1031558" y="85058"/>
                      <a:pt x="973931" y="0"/>
                    </a:cubicBezTo>
                    <a:close/>
                  </a:path>
                </a:pathLst>
              </a:custGeom>
              <a:solidFill>
                <a:srgbClr val="FA9E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4BBCAB9-163A-BD14-CD43-C4229767723B}"/>
                  </a:ext>
                </a:extLst>
              </p:cNvPr>
              <p:cNvSpPr/>
              <p:nvPr/>
            </p:nvSpPr>
            <p:spPr>
              <a:xfrm>
                <a:off x="4092702" y="3653789"/>
                <a:ext cx="882586" cy="468439"/>
              </a:xfrm>
              <a:custGeom>
                <a:avLst/>
                <a:gdLst>
                  <a:gd name="connsiteX0" fmla="*/ 441293 w 882586"/>
                  <a:gd name="connsiteY0" fmla="*/ 468439 h 468439"/>
                  <a:gd name="connsiteX1" fmla="*/ 882586 w 882586"/>
                  <a:gd name="connsiteY1" fmla="*/ 234220 h 468439"/>
                  <a:gd name="connsiteX2" fmla="*/ 441293 w 882586"/>
                  <a:gd name="connsiteY2" fmla="*/ 0 h 468439"/>
                  <a:gd name="connsiteX3" fmla="*/ 0 w 882586"/>
                  <a:gd name="connsiteY3" fmla="*/ 234220 h 468439"/>
                  <a:gd name="connsiteX4" fmla="*/ 441293 w 882586"/>
                  <a:gd name="connsiteY4" fmla="*/ 468439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468439"/>
                    </a:moveTo>
                    <a:cubicBezTo>
                      <a:pt x="624935" y="468439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39"/>
                      <a:pt x="441293" y="468439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E7EE20-55FF-F7CF-8503-6F6C956870AF}"/>
                  </a:ext>
                </a:extLst>
              </p:cNvPr>
              <p:cNvSpPr/>
              <p:nvPr/>
            </p:nvSpPr>
            <p:spPr>
              <a:xfrm>
                <a:off x="4092702" y="4250435"/>
                <a:ext cx="882586" cy="468439"/>
              </a:xfrm>
              <a:custGeom>
                <a:avLst/>
                <a:gdLst>
                  <a:gd name="connsiteX0" fmla="*/ 441293 w 882586"/>
                  <a:gd name="connsiteY0" fmla="*/ 0 h 468439"/>
                  <a:gd name="connsiteX1" fmla="*/ 0 w 882586"/>
                  <a:gd name="connsiteY1" fmla="*/ 234220 h 468439"/>
                  <a:gd name="connsiteX2" fmla="*/ 441293 w 882586"/>
                  <a:gd name="connsiteY2" fmla="*/ 468440 h 468439"/>
                  <a:gd name="connsiteX3" fmla="*/ 882586 w 882586"/>
                  <a:gd name="connsiteY3" fmla="*/ 234220 h 468439"/>
                  <a:gd name="connsiteX4" fmla="*/ 441293 w 882586"/>
                  <a:gd name="connsiteY4" fmla="*/ 0 h 468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86" h="468439">
                    <a:moveTo>
                      <a:pt x="441293" y="0"/>
                    </a:moveTo>
                    <a:cubicBezTo>
                      <a:pt x="257651" y="0"/>
                      <a:pt x="95822" y="92869"/>
                      <a:pt x="0" y="234220"/>
                    </a:cubicBezTo>
                    <a:cubicBezTo>
                      <a:pt x="95726" y="375571"/>
                      <a:pt x="257651" y="468440"/>
                      <a:pt x="441293" y="468440"/>
                    </a:cubicBezTo>
                    <a:cubicBezTo>
                      <a:pt x="624935" y="468440"/>
                      <a:pt x="786765" y="375571"/>
                      <a:pt x="882586" y="234220"/>
                    </a:cubicBezTo>
                    <a:cubicBezTo>
                      <a:pt x="786860" y="92869"/>
                      <a:pt x="624935" y="0"/>
                      <a:pt x="441293" y="0"/>
                    </a:cubicBezTo>
                    <a:close/>
                  </a:path>
                </a:pathLst>
              </a:custGeom>
              <a:solidFill>
                <a:srgbClr val="FFE3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C77DD6-7148-487C-B224-58CFD2A07F8B}"/>
              </a:ext>
            </a:extLst>
          </p:cNvPr>
          <p:cNvGrpSpPr/>
          <p:nvPr/>
        </p:nvGrpSpPr>
        <p:grpSpPr>
          <a:xfrm>
            <a:off x="6450206" y="3149153"/>
            <a:ext cx="1129360" cy="1135018"/>
            <a:chOff x="6418985" y="3200798"/>
            <a:chExt cx="1129360" cy="1135018"/>
          </a:xfrm>
        </p:grpSpPr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BBBE65F2-CCC7-F186-DA7F-BBC8D36DB60A}"/>
                </a:ext>
              </a:extLst>
            </p:cNvPr>
            <p:cNvGrpSpPr/>
            <p:nvPr/>
          </p:nvGrpSpPr>
          <p:grpSpPr>
            <a:xfrm>
              <a:off x="6418985" y="3200798"/>
              <a:ext cx="1129360" cy="1135018"/>
              <a:chOff x="6694265" y="3271932"/>
              <a:chExt cx="1463992" cy="1471326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711907-A943-05BE-EACC-12311C1B032B}"/>
                  </a:ext>
                </a:extLst>
              </p:cNvPr>
              <p:cNvSpPr/>
              <p:nvPr/>
            </p:nvSpPr>
            <p:spPr>
              <a:xfrm>
                <a:off x="6713696" y="3968209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113 h 774192"/>
                  <a:gd name="connsiteX3" fmla="*/ 0 w 773334"/>
                  <a:gd name="connsiteY3" fmla="*/ 769239 h 774192"/>
                  <a:gd name="connsiteX4" fmla="*/ 623411 w 773334"/>
                  <a:gd name="connsiteY4" fmla="*/ 774097 h 774192"/>
                  <a:gd name="connsiteX5" fmla="*/ 623411 w 773334"/>
                  <a:gd name="connsiteY5" fmla="*/ 774192 h 774192"/>
                  <a:gd name="connsiteX6" fmla="*/ 772763 w 773334"/>
                  <a:gd name="connsiteY6" fmla="*/ 627983 h 774192"/>
                  <a:gd name="connsiteX7" fmla="*/ 772763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113"/>
                    </a:lnTo>
                    <a:lnTo>
                      <a:pt x="0" y="769239"/>
                    </a:lnTo>
                    <a:lnTo>
                      <a:pt x="623411" y="774097"/>
                    </a:lnTo>
                    <a:lnTo>
                      <a:pt x="623411" y="774192"/>
                    </a:lnTo>
                    <a:lnTo>
                      <a:pt x="772763" y="627983"/>
                    </a:lnTo>
                    <a:lnTo>
                      <a:pt x="772763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" name="Graphic 2">
                <a:extLst>
                  <a:ext uri="{FF2B5EF4-FFF2-40B4-BE49-F238E27FC236}">
                    <a16:creationId xmlns:a16="http://schemas.microsoft.com/office/drawing/2014/main" id="{1EEED064-7E76-97D4-43F9-52B0B3B604CE}"/>
                  </a:ext>
                </a:extLst>
              </p:cNvPr>
              <p:cNvGrpSpPr/>
              <p:nvPr/>
            </p:nvGrpSpPr>
            <p:grpSpPr>
              <a:xfrm>
                <a:off x="6694265" y="3943158"/>
                <a:ext cx="773334" cy="769238"/>
                <a:chOff x="6694265" y="3943158"/>
                <a:chExt cx="773334" cy="769238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5E29DC5D-734E-8BCE-D75C-8CF3FDEF2A3D}"/>
                    </a:ext>
                  </a:extLst>
                </p:cNvPr>
                <p:cNvSpPr/>
                <p:nvPr/>
              </p:nvSpPr>
              <p:spPr>
                <a:xfrm>
                  <a:off x="6694265" y="4085176"/>
                  <a:ext cx="627125" cy="627126"/>
                </a:xfrm>
                <a:custGeom>
                  <a:avLst/>
                  <a:gdLst>
                    <a:gd name="connsiteX0" fmla="*/ 623411 w 627125"/>
                    <a:gd name="connsiteY0" fmla="*/ 627126 h 627126"/>
                    <a:gd name="connsiteX1" fmla="*/ 0 w 627125"/>
                    <a:gd name="connsiteY1" fmla="*/ 627126 h 627126"/>
                    <a:gd name="connsiteX2" fmla="*/ 0 w 627125"/>
                    <a:gd name="connsiteY2" fmla="*/ 0 h 627126"/>
                    <a:gd name="connsiteX3" fmla="*/ 627126 w 627125"/>
                    <a:gd name="connsiteY3" fmla="*/ 0 h 627126"/>
                    <a:gd name="connsiteX4" fmla="*/ 623411 w 627125"/>
                    <a:gd name="connsiteY4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25" h="627126">
                      <a:moveTo>
                        <a:pt x="623411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7126" y="0"/>
                      </a:lnTo>
                      <a:lnTo>
                        <a:pt x="623411" y="627126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A109B21-33D0-50C8-1EC9-80D9E2B6F3D2}"/>
                    </a:ext>
                  </a:extLst>
                </p:cNvPr>
                <p:cNvSpPr/>
                <p:nvPr/>
              </p:nvSpPr>
              <p:spPr>
                <a:xfrm>
                  <a:off x="6694265" y="3943158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6EAA04-699E-0CC1-A7F2-262FDEE313CA}"/>
                    </a:ext>
                  </a:extLst>
                </p:cNvPr>
                <p:cNvSpPr/>
                <p:nvPr/>
              </p:nvSpPr>
              <p:spPr>
                <a:xfrm>
                  <a:off x="7317676" y="3943920"/>
                  <a:ext cx="149256" cy="768476"/>
                </a:xfrm>
                <a:custGeom>
                  <a:avLst/>
                  <a:gdLst>
                    <a:gd name="connsiteX0" fmla="*/ 149257 w 149256"/>
                    <a:gd name="connsiteY0" fmla="*/ 627126 h 768476"/>
                    <a:gd name="connsiteX1" fmla="*/ 0 w 149256"/>
                    <a:gd name="connsiteY1" fmla="*/ 768477 h 768476"/>
                    <a:gd name="connsiteX2" fmla="*/ 0 w 149256"/>
                    <a:gd name="connsiteY2" fmla="*/ 141351 h 768476"/>
                    <a:gd name="connsiteX3" fmla="*/ 149257 w 149256"/>
                    <a:gd name="connsiteY3" fmla="*/ 0 h 768476"/>
                    <a:gd name="connsiteX4" fmla="*/ 149257 w 149256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256" h="768476">
                      <a:moveTo>
                        <a:pt x="149257" y="627126"/>
                      </a:moveTo>
                      <a:lnTo>
                        <a:pt x="0" y="768477"/>
                      </a:lnTo>
                      <a:lnTo>
                        <a:pt x="0" y="141351"/>
                      </a:lnTo>
                      <a:lnTo>
                        <a:pt x="149257" y="0"/>
                      </a:lnTo>
                      <a:lnTo>
                        <a:pt x="149257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1A1975-4D6A-97F1-DC49-37E5A0FC1311}"/>
                  </a:ext>
                </a:extLst>
              </p:cNvPr>
              <p:cNvSpPr/>
              <p:nvPr/>
            </p:nvSpPr>
            <p:spPr>
              <a:xfrm>
                <a:off x="7360634" y="3969066"/>
                <a:ext cx="773334" cy="774192"/>
              </a:xfrm>
              <a:custGeom>
                <a:avLst/>
                <a:gdLst>
                  <a:gd name="connsiteX0" fmla="*/ 773335 w 773334"/>
                  <a:gd name="connsiteY0" fmla="*/ 0 h 774192"/>
                  <a:gd name="connsiteX1" fmla="*/ 146209 w 773334"/>
                  <a:gd name="connsiteY1" fmla="*/ 0 h 774192"/>
                  <a:gd name="connsiteX2" fmla="*/ 0 w 773334"/>
                  <a:gd name="connsiteY2" fmla="*/ 142018 h 774192"/>
                  <a:gd name="connsiteX3" fmla="*/ 0 w 773334"/>
                  <a:gd name="connsiteY3" fmla="*/ 769144 h 774192"/>
                  <a:gd name="connsiteX4" fmla="*/ 623411 w 773334"/>
                  <a:gd name="connsiteY4" fmla="*/ 773716 h 774192"/>
                  <a:gd name="connsiteX5" fmla="*/ 623411 w 773334"/>
                  <a:gd name="connsiteY5" fmla="*/ 774192 h 774192"/>
                  <a:gd name="connsiteX6" fmla="*/ 772668 w 773334"/>
                  <a:gd name="connsiteY6" fmla="*/ 627983 h 774192"/>
                  <a:gd name="connsiteX7" fmla="*/ 772668 w 773334"/>
                  <a:gd name="connsiteY7" fmla="*/ 857 h 774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74192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144"/>
                    </a:lnTo>
                    <a:lnTo>
                      <a:pt x="623411" y="773716"/>
                    </a:lnTo>
                    <a:lnTo>
                      <a:pt x="623411" y="774192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" name="Graphic 2">
                <a:extLst>
                  <a:ext uri="{FF2B5EF4-FFF2-40B4-BE49-F238E27FC236}">
                    <a16:creationId xmlns:a16="http://schemas.microsoft.com/office/drawing/2014/main" id="{69648F26-740D-357B-776D-CA1AD97BAD9E}"/>
                  </a:ext>
                </a:extLst>
              </p:cNvPr>
              <p:cNvGrpSpPr/>
              <p:nvPr/>
            </p:nvGrpSpPr>
            <p:grpSpPr>
              <a:xfrm>
                <a:off x="7384923" y="3948016"/>
                <a:ext cx="773334" cy="769238"/>
                <a:chOff x="7384923" y="3948016"/>
                <a:chExt cx="773334" cy="769238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621149F-0ECB-C3C1-65E4-6538FB3592BB}"/>
                    </a:ext>
                  </a:extLst>
                </p:cNvPr>
                <p:cNvSpPr/>
                <p:nvPr/>
              </p:nvSpPr>
              <p:spPr>
                <a:xfrm>
                  <a:off x="7384923" y="4090034"/>
                  <a:ext cx="623506" cy="627126"/>
                </a:xfrm>
                <a:custGeom>
                  <a:avLst/>
                  <a:gdLst>
                    <a:gd name="connsiteX0" fmla="*/ 0 w 623506"/>
                    <a:gd name="connsiteY0" fmla="*/ 0 h 627126"/>
                    <a:gd name="connsiteX1" fmla="*/ 623507 w 623506"/>
                    <a:gd name="connsiteY1" fmla="*/ 0 h 627126"/>
                    <a:gd name="connsiteX2" fmla="*/ 623507 w 623506"/>
                    <a:gd name="connsiteY2" fmla="*/ 627126 h 627126"/>
                    <a:gd name="connsiteX3" fmla="*/ 0 w 623506"/>
                    <a:gd name="connsiteY3" fmla="*/ 627126 h 627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3506" h="627126">
                      <a:moveTo>
                        <a:pt x="0" y="0"/>
                      </a:moveTo>
                      <a:lnTo>
                        <a:pt x="623507" y="0"/>
                      </a:lnTo>
                      <a:lnTo>
                        <a:pt x="623507" y="627126"/>
                      </a:lnTo>
                      <a:lnTo>
                        <a:pt x="0" y="627126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9607DE9-90A0-4B8E-E993-EB4CB37B88C2}"/>
                    </a:ext>
                  </a:extLst>
                </p:cNvPr>
                <p:cNvSpPr/>
                <p:nvPr/>
              </p:nvSpPr>
              <p:spPr>
                <a:xfrm>
                  <a:off x="7384923" y="3948016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6236C46-22F3-3982-2504-8EA973347E69}"/>
                    </a:ext>
                  </a:extLst>
                </p:cNvPr>
                <p:cNvSpPr/>
                <p:nvPr/>
              </p:nvSpPr>
              <p:spPr>
                <a:xfrm>
                  <a:off x="8008334" y="3948778"/>
                  <a:ext cx="149352" cy="768476"/>
                </a:xfrm>
                <a:custGeom>
                  <a:avLst/>
                  <a:gdLst>
                    <a:gd name="connsiteX0" fmla="*/ 149352 w 149352"/>
                    <a:gd name="connsiteY0" fmla="*/ 627126 h 768476"/>
                    <a:gd name="connsiteX1" fmla="*/ 0 w 149352"/>
                    <a:gd name="connsiteY1" fmla="*/ 768477 h 768476"/>
                    <a:gd name="connsiteX2" fmla="*/ 0 w 149352"/>
                    <a:gd name="connsiteY2" fmla="*/ 141732 h 768476"/>
                    <a:gd name="connsiteX3" fmla="*/ 149352 w 149352"/>
                    <a:gd name="connsiteY3" fmla="*/ 0 h 768476"/>
                    <a:gd name="connsiteX4" fmla="*/ 149352 w 149352"/>
                    <a:gd name="connsiteY4" fmla="*/ 627126 h 768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2" h="768476">
                      <a:moveTo>
                        <a:pt x="149352" y="627126"/>
                      </a:moveTo>
                      <a:lnTo>
                        <a:pt x="0" y="768477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D1D8D5C-EF25-F4CB-1996-D6F0B5691F7A}"/>
                  </a:ext>
                </a:extLst>
              </p:cNvPr>
              <p:cNvSpPr/>
              <p:nvPr/>
            </p:nvSpPr>
            <p:spPr>
              <a:xfrm>
                <a:off x="7127176" y="3297840"/>
                <a:ext cx="773334" cy="769239"/>
              </a:xfrm>
              <a:custGeom>
                <a:avLst/>
                <a:gdLst>
                  <a:gd name="connsiteX0" fmla="*/ 773335 w 773334"/>
                  <a:gd name="connsiteY0" fmla="*/ 0 h 769239"/>
                  <a:gd name="connsiteX1" fmla="*/ 146209 w 773334"/>
                  <a:gd name="connsiteY1" fmla="*/ 0 h 769239"/>
                  <a:gd name="connsiteX2" fmla="*/ 0 w 773334"/>
                  <a:gd name="connsiteY2" fmla="*/ 142018 h 769239"/>
                  <a:gd name="connsiteX3" fmla="*/ 0 w 773334"/>
                  <a:gd name="connsiteY3" fmla="*/ 769239 h 769239"/>
                  <a:gd name="connsiteX4" fmla="*/ 623316 w 773334"/>
                  <a:gd name="connsiteY4" fmla="*/ 769239 h 769239"/>
                  <a:gd name="connsiteX5" fmla="*/ 623697 w 773334"/>
                  <a:gd name="connsiteY5" fmla="*/ 768953 h 769239"/>
                  <a:gd name="connsiteX6" fmla="*/ 772668 w 773334"/>
                  <a:gd name="connsiteY6" fmla="*/ 627983 h 769239"/>
                  <a:gd name="connsiteX7" fmla="*/ 772668 w 773334"/>
                  <a:gd name="connsiteY7" fmla="*/ 857 h 76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3334" h="769239">
                    <a:moveTo>
                      <a:pt x="773335" y="0"/>
                    </a:moveTo>
                    <a:lnTo>
                      <a:pt x="146209" y="0"/>
                    </a:lnTo>
                    <a:lnTo>
                      <a:pt x="0" y="142018"/>
                    </a:lnTo>
                    <a:lnTo>
                      <a:pt x="0" y="769239"/>
                    </a:lnTo>
                    <a:lnTo>
                      <a:pt x="623316" y="769239"/>
                    </a:lnTo>
                    <a:lnTo>
                      <a:pt x="623697" y="768953"/>
                    </a:lnTo>
                    <a:lnTo>
                      <a:pt x="772668" y="627983"/>
                    </a:lnTo>
                    <a:lnTo>
                      <a:pt x="772668" y="857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9" name="Graphic 2">
                <a:extLst>
                  <a:ext uri="{FF2B5EF4-FFF2-40B4-BE49-F238E27FC236}">
                    <a16:creationId xmlns:a16="http://schemas.microsoft.com/office/drawing/2014/main" id="{8D2A7FDB-1DB4-5ABB-CCD2-A4B81377E7DB}"/>
                  </a:ext>
                </a:extLst>
              </p:cNvPr>
              <p:cNvGrpSpPr/>
              <p:nvPr/>
            </p:nvGrpSpPr>
            <p:grpSpPr>
              <a:xfrm>
                <a:off x="7112508" y="3271932"/>
                <a:ext cx="773334" cy="769334"/>
                <a:chOff x="7112508" y="3271932"/>
                <a:chExt cx="773334" cy="769334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3C80BD3-8A7D-B193-344F-E83426A4E178}"/>
                    </a:ext>
                  </a:extLst>
                </p:cNvPr>
                <p:cNvSpPr/>
                <p:nvPr/>
              </p:nvSpPr>
              <p:spPr>
                <a:xfrm>
                  <a:off x="7112508" y="3413949"/>
                  <a:ext cx="623506" cy="627125"/>
                </a:xfrm>
                <a:custGeom>
                  <a:avLst/>
                  <a:gdLst>
                    <a:gd name="connsiteX0" fmla="*/ 623506 w 623506"/>
                    <a:gd name="connsiteY0" fmla="*/ 627126 h 627125"/>
                    <a:gd name="connsiteX1" fmla="*/ 0 w 623506"/>
                    <a:gd name="connsiteY1" fmla="*/ 627126 h 627125"/>
                    <a:gd name="connsiteX2" fmla="*/ 0 w 623506"/>
                    <a:gd name="connsiteY2" fmla="*/ 0 h 627125"/>
                    <a:gd name="connsiteX3" fmla="*/ 623221 w 623506"/>
                    <a:gd name="connsiteY3" fmla="*/ 0 h 627125"/>
                    <a:gd name="connsiteX4" fmla="*/ 623506 w 623506"/>
                    <a:gd name="connsiteY4" fmla="*/ 627126 h 62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3506" h="627125">
                      <a:moveTo>
                        <a:pt x="623506" y="627126"/>
                      </a:moveTo>
                      <a:lnTo>
                        <a:pt x="0" y="627126"/>
                      </a:lnTo>
                      <a:lnTo>
                        <a:pt x="0" y="0"/>
                      </a:lnTo>
                      <a:lnTo>
                        <a:pt x="623221" y="0"/>
                      </a:lnTo>
                      <a:lnTo>
                        <a:pt x="623506" y="627126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4C2C131-8A51-B795-E98F-80E2349A5484}"/>
                    </a:ext>
                  </a:extLst>
                </p:cNvPr>
                <p:cNvSpPr/>
                <p:nvPr/>
              </p:nvSpPr>
              <p:spPr>
                <a:xfrm>
                  <a:off x="7112508" y="3271932"/>
                  <a:ext cx="773334" cy="142017"/>
                </a:xfrm>
                <a:custGeom>
                  <a:avLst/>
                  <a:gdLst>
                    <a:gd name="connsiteX0" fmla="*/ 627126 w 773334"/>
                    <a:gd name="connsiteY0" fmla="*/ 142018 h 142017"/>
                    <a:gd name="connsiteX1" fmla="*/ 0 w 773334"/>
                    <a:gd name="connsiteY1" fmla="*/ 142018 h 142017"/>
                    <a:gd name="connsiteX2" fmla="*/ 146209 w 773334"/>
                    <a:gd name="connsiteY2" fmla="*/ 0 h 142017"/>
                    <a:gd name="connsiteX3" fmla="*/ 773335 w 773334"/>
                    <a:gd name="connsiteY3" fmla="*/ 0 h 142017"/>
                    <a:gd name="connsiteX4" fmla="*/ 627126 w 773334"/>
                    <a:gd name="connsiteY4" fmla="*/ 142018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334" h="142017">
                      <a:moveTo>
                        <a:pt x="627126" y="142018"/>
                      </a:moveTo>
                      <a:lnTo>
                        <a:pt x="0" y="142018"/>
                      </a:lnTo>
                      <a:lnTo>
                        <a:pt x="146209" y="0"/>
                      </a:lnTo>
                      <a:lnTo>
                        <a:pt x="773335" y="0"/>
                      </a:lnTo>
                      <a:lnTo>
                        <a:pt x="627126" y="142018"/>
                      </a:lnTo>
                      <a:close/>
                    </a:path>
                  </a:pathLst>
                </a:custGeom>
                <a:solidFill>
                  <a:srgbClr val="FFE3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BA85B4C4-7BD4-3622-4FD3-C42B818F77FA}"/>
                    </a:ext>
                  </a:extLst>
                </p:cNvPr>
                <p:cNvSpPr/>
                <p:nvPr/>
              </p:nvSpPr>
              <p:spPr>
                <a:xfrm>
                  <a:off x="7735919" y="3272694"/>
                  <a:ext cx="149351" cy="768572"/>
                </a:xfrm>
                <a:custGeom>
                  <a:avLst/>
                  <a:gdLst>
                    <a:gd name="connsiteX0" fmla="*/ 149352 w 149351"/>
                    <a:gd name="connsiteY0" fmla="*/ 627221 h 768572"/>
                    <a:gd name="connsiteX1" fmla="*/ 0 w 149351"/>
                    <a:gd name="connsiteY1" fmla="*/ 768572 h 768572"/>
                    <a:gd name="connsiteX2" fmla="*/ 0 w 149351"/>
                    <a:gd name="connsiteY2" fmla="*/ 141732 h 768572"/>
                    <a:gd name="connsiteX3" fmla="*/ 149352 w 149351"/>
                    <a:gd name="connsiteY3" fmla="*/ 0 h 768572"/>
                    <a:gd name="connsiteX4" fmla="*/ 149352 w 149351"/>
                    <a:gd name="connsiteY4" fmla="*/ 627221 h 76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351" h="768572">
                      <a:moveTo>
                        <a:pt x="149352" y="627221"/>
                      </a:moveTo>
                      <a:lnTo>
                        <a:pt x="0" y="768572"/>
                      </a:lnTo>
                      <a:lnTo>
                        <a:pt x="0" y="141732"/>
                      </a:lnTo>
                      <a:lnTo>
                        <a:pt x="149352" y="0"/>
                      </a:lnTo>
                      <a:lnTo>
                        <a:pt x="149352" y="627221"/>
                      </a:lnTo>
                      <a:close/>
                    </a:path>
                  </a:pathLst>
                </a:custGeom>
                <a:solidFill>
                  <a:srgbClr val="FA9EB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5253BFD-2DA7-FF91-3CFC-66ECADB47CF7}"/>
                </a:ext>
              </a:extLst>
            </p:cNvPr>
            <p:cNvSpPr/>
            <p:nvPr/>
          </p:nvSpPr>
          <p:spPr>
            <a:xfrm>
              <a:off x="6880869" y="3436736"/>
              <a:ext cx="202653" cy="231016"/>
            </a:xfrm>
            <a:custGeom>
              <a:avLst/>
              <a:gdLst>
                <a:gd name="connsiteX0" fmla="*/ 196977 w 262699"/>
                <a:gd name="connsiteY0" fmla="*/ 232505 h 299466"/>
                <a:gd name="connsiteX1" fmla="*/ 65627 w 262699"/>
                <a:gd name="connsiteY1" fmla="*/ 232505 h 299466"/>
                <a:gd name="connsiteX2" fmla="*/ 41434 w 262699"/>
                <a:gd name="connsiteY2" fmla="*/ 299466 h 299466"/>
                <a:gd name="connsiteX3" fmla="*/ 0 w 262699"/>
                <a:gd name="connsiteY3" fmla="*/ 299466 h 299466"/>
                <a:gd name="connsiteX4" fmla="*/ 108871 w 262699"/>
                <a:gd name="connsiteY4" fmla="*/ 0 h 299466"/>
                <a:gd name="connsiteX5" fmla="*/ 154209 w 262699"/>
                <a:gd name="connsiteY5" fmla="*/ 0 h 299466"/>
                <a:gd name="connsiteX6" fmla="*/ 262699 w 262699"/>
                <a:gd name="connsiteY6" fmla="*/ 299466 h 299466"/>
                <a:gd name="connsiteX7" fmla="*/ 221266 w 262699"/>
                <a:gd name="connsiteY7" fmla="*/ 299466 h 299466"/>
                <a:gd name="connsiteX8" fmla="*/ 197072 w 262699"/>
                <a:gd name="connsiteY8" fmla="*/ 232505 h 299466"/>
                <a:gd name="connsiteX9" fmla="*/ 131254 w 262699"/>
                <a:gd name="connsiteY9" fmla="*/ 48387 h 299466"/>
                <a:gd name="connsiteX10" fmla="*/ 76771 w 262699"/>
                <a:gd name="connsiteY10" fmla="*/ 200501 h 299466"/>
                <a:gd name="connsiteX11" fmla="*/ 185642 w 262699"/>
                <a:gd name="connsiteY11" fmla="*/ 200501 h 299466"/>
                <a:gd name="connsiteX12" fmla="*/ 131159 w 262699"/>
                <a:gd name="connsiteY12" fmla="*/ 48387 h 299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699" h="299466">
                  <a:moveTo>
                    <a:pt x="196977" y="232505"/>
                  </a:moveTo>
                  <a:lnTo>
                    <a:pt x="65627" y="232505"/>
                  </a:lnTo>
                  <a:lnTo>
                    <a:pt x="41434" y="299466"/>
                  </a:lnTo>
                  <a:lnTo>
                    <a:pt x="0" y="299466"/>
                  </a:lnTo>
                  <a:lnTo>
                    <a:pt x="108871" y="0"/>
                  </a:lnTo>
                  <a:lnTo>
                    <a:pt x="154209" y="0"/>
                  </a:lnTo>
                  <a:lnTo>
                    <a:pt x="262699" y="299466"/>
                  </a:lnTo>
                  <a:lnTo>
                    <a:pt x="221266" y="299466"/>
                  </a:lnTo>
                  <a:lnTo>
                    <a:pt x="197072" y="232505"/>
                  </a:lnTo>
                  <a:close/>
                  <a:moveTo>
                    <a:pt x="131254" y="48387"/>
                  </a:moveTo>
                  <a:lnTo>
                    <a:pt x="76771" y="200501"/>
                  </a:lnTo>
                  <a:lnTo>
                    <a:pt x="185642" y="200501"/>
                  </a:lnTo>
                  <a:lnTo>
                    <a:pt x="131159" y="48387"/>
                  </a:ln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3565B-848F-003D-A513-90EFFF91AB55}"/>
                </a:ext>
              </a:extLst>
            </p:cNvPr>
            <p:cNvSpPr/>
            <p:nvPr/>
          </p:nvSpPr>
          <p:spPr>
            <a:xfrm>
              <a:off x="6579755" y="3953877"/>
              <a:ext cx="162387" cy="232338"/>
            </a:xfrm>
            <a:custGeom>
              <a:avLst/>
              <a:gdLst>
                <a:gd name="connsiteX0" fmla="*/ 112300 w 210502"/>
                <a:gd name="connsiteY0" fmla="*/ 301180 h 301180"/>
                <a:gd name="connsiteX1" fmla="*/ 0 w 210502"/>
                <a:gd name="connsiteY1" fmla="*/ 301180 h 301180"/>
                <a:gd name="connsiteX2" fmla="*/ 0 w 210502"/>
                <a:gd name="connsiteY2" fmla="*/ 0 h 301180"/>
                <a:gd name="connsiteX3" fmla="*/ 108013 w 210502"/>
                <a:gd name="connsiteY3" fmla="*/ 0 h 301180"/>
                <a:gd name="connsiteX4" fmla="*/ 203549 w 210502"/>
                <a:gd name="connsiteY4" fmla="*/ 76486 h 301180"/>
                <a:gd name="connsiteX5" fmla="*/ 150876 w 210502"/>
                <a:gd name="connsiteY5" fmla="*/ 146018 h 301180"/>
                <a:gd name="connsiteX6" fmla="*/ 210503 w 210502"/>
                <a:gd name="connsiteY6" fmla="*/ 220313 h 301180"/>
                <a:gd name="connsiteX7" fmla="*/ 112395 w 210502"/>
                <a:gd name="connsiteY7" fmla="*/ 301085 h 301180"/>
                <a:gd name="connsiteX8" fmla="*/ 104489 w 210502"/>
                <a:gd name="connsiteY8" fmla="*/ 32385 h 301180"/>
                <a:gd name="connsiteX9" fmla="*/ 39243 w 210502"/>
                <a:gd name="connsiteY9" fmla="*/ 32385 h 301180"/>
                <a:gd name="connsiteX10" fmla="*/ 39243 w 210502"/>
                <a:gd name="connsiteY10" fmla="*/ 130016 h 301180"/>
                <a:gd name="connsiteX11" fmla="*/ 105346 w 210502"/>
                <a:gd name="connsiteY11" fmla="*/ 130016 h 301180"/>
                <a:gd name="connsiteX12" fmla="*/ 163258 w 210502"/>
                <a:gd name="connsiteY12" fmla="*/ 81153 h 301180"/>
                <a:gd name="connsiteX13" fmla="*/ 104489 w 210502"/>
                <a:gd name="connsiteY13" fmla="*/ 32290 h 301180"/>
                <a:gd name="connsiteX14" fmla="*/ 107537 w 210502"/>
                <a:gd name="connsiteY14" fmla="*/ 162496 h 301180"/>
                <a:gd name="connsiteX15" fmla="*/ 39243 w 210502"/>
                <a:gd name="connsiteY15" fmla="*/ 162496 h 301180"/>
                <a:gd name="connsiteX16" fmla="*/ 39243 w 210502"/>
                <a:gd name="connsiteY16" fmla="*/ 268796 h 301180"/>
                <a:gd name="connsiteX17" fmla="*/ 108775 w 210502"/>
                <a:gd name="connsiteY17" fmla="*/ 268796 h 301180"/>
                <a:gd name="connsiteX18" fmla="*/ 170974 w 210502"/>
                <a:gd name="connsiteY18" fmla="*/ 216503 h 301180"/>
                <a:gd name="connsiteX19" fmla="*/ 107442 w 210502"/>
                <a:gd name="connsiteY19" fmla="*/ 162496 h 30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0502" h="301180">
                  <a:moveTo>
                    <a:pt x="112300" y="301180"/>
                  </a:moveTo>
                  <a:lnTo>
                    <a:pt x="0" y="301180"/>
                  </a:lnTo>
                  <a:lnTo>
                    <a:pt x="0" y="0"/>
                  </a:lnTo>
                  <a:lnTo>
                    <a:pt x="108013" y="0"/>
                  </a:lnTo>
                  <a:cubicBezTo>
                    <a:pt x="171545" y="0"/>
                    <a:pt x="203549" y="34576"/>
                    <a:pt x="203549" y="76486"/>
                  </a:cubicBezTo>
                  <a:cubicBezTo>
                    <a:pt x="203549" y="114490"/>
                    <a:pt x="179737" y="136588"/>
                    <a:pt x="150876" y="146018"/>
                  </a:cubicBezTo>
                  <a:cubicBezTo>
                    <a:pt x="183737" y="151638"/>
                    <a:pt x="210503" y="183166"/>
                    <a:pt x="210503" y="220313"/>
                  </a:cubicBezTo>
                  <a:cubicBezTo>
                    <a:pt x="210503" y="265652"/>
                    <a:pt x="174593" y="301085"/>
                    <a:pt x="112395" y="301085"/>
                  </a:cubicBezTo>
                  <a:close/>
                  <a:moveTo>
                    <a:pt x="104489" y="32385"/>
                  </a:moveTo>
                  <a:lnTo>
                    <a:pt x="39243" y="32385"/>
                  </a:lnTo>
                  <a:lnTo>
                    <a:pt x="39243" y="130016"/>
                  </a:lnTo>
                  <a:lnTo>
                    <a:pt x="105346" y="130016"/>
                  </a:lnTo>
                  <a:cubicBezTo>
                    <a:pt x="142113" y="130016"/>
                    <a:pt x="163258" y="111823"/>
                    <a:pt x="163258" y="81153"/>
                  </a:cubicBezTo>
                  <a:cubicBezTo>
                    <a:pt x="163258" y="50483"/>
                    <a:pt x="142970" y="32290"/>
                    <a:pt x="104489" y="32290"/>
                  </a:cubicBezTo>
                  <a:close/>
                  <a:moveTo>
                    <a:pt x="107537" y="162496"/>
                  </a:moveTo>
                  <a:lnTo>
                    <a:pt x="39243" y="162496"/>
                  </a:lnTo>
                  <a:lnTo>
                    <a:pt x="39243" y="268796"/>
                  </a:lnTo>
                  <a:lnTo>
                    <a:pt x="108775" y="268796"/>
                  </a:lnTo>
                  <a:cubicBezTo>
                    <a:pt x="147638" y="268796"/>
                    <a:pt x="170974" y="249364"/>
                    <a:pt x="170974" y="216503"/>
                  </a:cubicBezTo>
                  <a:cubicBezTo>
                    <a:pt x="170974" y="183642"/>
                    <a:pt x="145923" y="162496"/>
                    <a:pt x="107442" y="162496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2363FDA-701A-EFA2-1138-3A320C22E0AC}"/>
                </a:ext>
              </a:extLst>
            </p:cNvPr>
            <p:cNvSpPr/>
            <p:nvPr/>
          </p:nvSpPr>
          <p:spPr>
            <a:xfrm>
              <a:off x="7080362" y="3955125"/>
              <a:ext cx="223668" cy="237334"/>
            </a:xfrm>
            <a:custGeom>
              <a:avLst/>
              <a:gdLst>
                <a:gd name="connsiteX0" fmla="*/ 150400 w 289941"/>
                <a:gd name="connsiteY0" fmla="*/ 0 h 307657"/>
                <a:gd name="connsiteX1" fmla="*/ 289941 w 289941"/>
                <a:gd name="connsiteY1" fmla="*/ 91154 h 307657"/>
                <a:gd name="connsiteX2" fmla="*/ 242792 w 289941"/>
                <a:gd name="connsiteY2" fmla="*/ 91154 h 307657"/>
                <a:gd name="connsiteX3" fmla="*/ 150304 w 289941"/>
                <a:gd name="connsiteY3" fmla="*/ 34576 h 307657"/>
                <a:gd name="connsiteX4" fmla="*/ 40100 w 289941"/>
                <a:gd name="connsiteY4" fmla="*/ 154305 h 307657"/>
                <a:gd name="connsiteX5" fmla="*/ 150304 w 289941"/>
                <a:gd name="connsiteY5" fmla="*/ 273558 h 307657"/>
                <a:gd name="connsiteX6" fmla="*/ 242792 w 289941"/>
                <a:gd name="connsiteY6" fmla="*/ 217360 h 307657"/>
                <a:gd name="connsiteX7" fmla="*/ 289941 w 289941"/>
                <a:gd name="connsiteY7" fmla="*/ 217360 h 307657"/>
                <a:gd name="connsiteX8" fmla="*/ 150400 w 289941"/>
                <a:gd name="connsiteY8" fmla="*/ 307658 h 307657"/>
                <a:gd name="connsiteX9" fmla="*/ 0 w 289941"/>
                <a:gd name="connsiteY9" fmla="*/ 154305 h 307657"/>
                <a:gd name="connsiteX10" fmla="*/ 150400 w 289941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941" h="307657">
                  <a:moveTo>
                    <a:pt x="150400" y="0"/>
                  </a:moveTo>
                  <a:cubicBezTo>
                    <a:pt x="215646" y="0"/>
                    <a:pt x="267462" y="32861"/>
                    <a:pt x="289941" y="91154"/>
                  </a:cubicBezTo>
                  <a:lnTo>
                    <a:pt x="242792" y="91154"/>
                  </a:lnTo>
                  <a:cubicBezTo>
                    <a:pt x="226409" y="54864"/>
                    <a:pt x="194405" y="34576"/>
                    <a:pt x="150304" y="34576"/>
                  </a:cubicBezTo>
                  <a:cubicBezTo>
                    <a:pt x="87249" y="34576"/>
                    <a:pt x="40100" y="80391"/>
                    <a:pt x="40100" y="154305"/>
                  </a:cubicBezTo>
                  <a:cubicBezTo>
                    <a:pt x="40100" y="228219"/>
                    <a:pt x="87154" y="273558"/>
                    <a:pt x="150304" y="273558"/>
                  </a:cubicBezTo>
                  <a:cubicBezTo>
                    <a:pt x="194405" y="273558"/>
                    <a:pt x="226314" y="253270"/>
                    <a:pt x="242792" y="217360"/>
                  </a:cubicBezTo>
                  <a:lnTo>
                    <a:pt x="289941" y="217360"/>
                  </a:lnTo>
                  <a:cubicBezTo>
                    <a:pt x="267462" y="275273"/>
                    <a:pt x="215646" y="307658"/>
                    <a:pt x="150400" y="307658"/>
                  </a:cubicBezTo>
                  <a:cubicBezTo>
                    <a:pt x="66104" y="307658"/>
                    <a:pt x="0" y="244602"/>
                    <a:pt x="0" y="154305"/>
                  </a:cubicBezTo>
                  <a:cubicBezTo>
                    <a:pt x="0" y="64008"/>
                    <a:pt x="66104" y="0"/>
                    <a:pt x="150400" y="0"/>
                  </a:cubicBezTo>
                  <a:close/>
                </a:path>
              </a:pathLst>
            </a:custGeom>
            <a:solidFill>
              <a:srgbClr val="1243A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00D6ED-B8AB-5D5E-461D-27DFB79DEE79}"/>
              </a:ext>
            </a:extLst>
          </p:cNvPr>
          <p:cNvGrpSpPr/>
          <p:nvPr/>
        </p:nvGrpSpPr>
        <p:grpSpPr>
          <a:xfrm>
            <a:off x="7341579" y="2019300"/>
            <a:ext cx="1509765" cy="3677522"/>
            <a:chOff x="7250060" y="2019300"/>
            <a:chExt cx="1509765" cy="3677522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C38A84B-2FEC-DD62-ED56-C60EBA473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07CD5-30E1-94DE-DCB0-06F1DA3425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899856E-1B33-E02F-E3E0-734E10FD8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66B10C-3BD2-F794-5B30-236B387E8D44}"/>
              </a:ext>
            </a:extLst>
          </p:cNvPr>
          <p:cNvGrpSpPr/>
          <p:nvPr/>
        </p:nvGrpSpPr>
        <p:grpSpPr>
          <a:xfrm flipH="1">
            <a:off x="3202717" y="2019300"/>
            <a:ext cx="1509765" cy="3677522"/>
            <a:chOff x="7250060" y="2019300"/>
            <a:chExt cx="1509765" cy="3677522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9715C9-3B58-10EA-F40A-54B25823B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0060" y="2019300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1D728F6-15B7-C9BA-26AE-14EF25E67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0060" y="4858451"/>
              <a:ext cx="1509765" cy="838371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A53DE5-DD48-E726-E10B-60631627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0946" y="3858061"/>
              <a:ext cx="1038879" cy="0"/>
            </a:xfrm>
            <a:prstGeom prst="line">
              <a:avLst/>
            </a:prstGeom>
            <a:ln w="22225">
              <a:solidFill>
                <a:schemeClr val="bg1"/>
              </a:solidFill>
              <a:prstDash val="dash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D4631FE-4F25-07A3-45B7-9C789AA308A8}"/>
              </a:ext>
            </a:extLst>
          </p:cNvPr>
          <p:cNvSpPr txBox="1"/>
          <p:nvPr/>
        </p:nvSpPr>
        <p:spPr>
          <a:xfrm>
            <a:off x="8916972" y="1473665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Teeth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06538DD-5A3D-D6D6-E858-BCBAA3767C4F}"/>
              </a:ext>
            </a:extLst>
          </p:cNvPr>
          <p:cNvSpPr txBox="1"/>
          <p:nvPr/>
        </p:nvSpPr>
        <p:spPr>
          <a:xfrm>
            <a:off x="8916972" y="3311103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Heart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4E954A-CAA4-6AEF-B127-E53E761B01C3}"/>
              </a:ext>
            </a:extLst>
          </p:cNvPr>
          <p:cNvSpPr txBox="1"/>
          <p:nvPr/>
        </p:nvSpPr>
        <p:spPr>
          <a:xfrm>
            <a:off x="8916972" y="5147624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Limbs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FA257-3794-702C-B078-E28A3727F25D}"/>
              </a:ext>
            </a:extLst>
          </p:cNvPr>
          <p:cNvSpPr txBox="1"/>
          <p:nvPr/>
        </p:nvSpPr>
        <p:spPr>
          <a:xfrm>
            <a:off x="1511905" y="147366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4FCFA97-9D02-FA68-ED99-3705682CAA11}"/>
              </a:ext>
            </a:extLst>
          </p:cNvPr>
          <p:cNvSpPr txBox="1"/>
          <p:nvPr/>
        </p:nvSpPr>
        <p:spPr>
          <a:xfrm>
            <a:off x="1518317" y="3311103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Ears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0823D83-EBF7-954F-B085-C4E646C99BB5}"/>
              </a:ext>
            </a:extLst>
          </p:cNvPr>
          <p:cNvSpPr txBox="1"/>
          <p:nvPr/>
        </p:nvSpPr>
        <p:spPr>
          <a:xfrm>
            <a:off x="1503890" y="5147624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Nose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C3A2998-2024-3F96-BF58-65AAAF7F08B6}"/>
              </a:ext>
            </a:extLst>
          </p:cNvPr>
          <p:cNvSpPr txBox="1"/>
          <p:nvPr/>
        </p:nvSpPr>
        <p:spPr>
          <a:xfrm>
            <a:off x="1558639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F5B95A-CE77-3F90-EA75-AB3DCC06F6DC}"/>
              </a:ext>
            </a:extLst>
          </p:cNvPr>
          <p:cNvSpPr txBox="1"/>
          <p:nvPr/>
        </p:nvSpPr>
        <p:spPr>
          <a:xfrm>
            <a:off x="1558639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C69B398-97B8-FDC2-1346-EC2CB604D3ED}"/>
              </a:ext>
            </a:extLst>
          </p:cNvPr>
          <p:cNvSpPr txBox="1"/>
          <p:nvPr/>
        </p:nvSpPr>
        <p:spPr>
          <a:xfrm>
            <a:off x="1558639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424B723-436D-2382-CA7F-4DC33AE6ABA6}"/>
              </a:ext>
            </a:extLst>
          </p:cNvPr>
          <p:cNvSpPr txBox="1"/>
          <p:nvPr/>
        </p:nvSpPr>
        <p:spPr>
          <a:xfrm>
            <a:off x="8959261" y="1941709"/>
            <a:ext cx="1603437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exercitation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E249EB-6942-A6A9-8840-F47BE762375C}"/>
              </a:ext>
            </a:extLst>
          </p:cNvPr>
          <p:cNvSpPr txBox="1"/>
          <p:nvPr/>
        </p:nvSpPr>
        <p:spPr>
          <a:xfrm>
            <a:off x="8959261" y="3795972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voluptate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6FF50B7-FDE1-CEA1-13CB-2D6DC50C3F5E}"/>
              </a:ext>
            </a:extLst>
          </p:cNvPr>
          <p:cNvSpPr txBox="1"/>
          <p:nvPr/>
        </p:nvSpPr>
        <p:spPr>
          <a:xfrm>
            <a:off x="8959261" y="5615119"/>
            <a:ext cx="1728849" cy="52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teth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7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EE23-1D74-132B-8F29-B4C934AE145F}"/>
              </a:ext>
            </a:extLst>
          </p:cNvPr>
          <p:cNvGrpSpPr/>
          <p:nvPr/>
        </p:nvGrpSpPr>
        <p:grpSpPr>
          <a:xfrm>
            <a:off x="1292225" y="1559421"/>
            <a:ext cx="9607550" cy="3856496"/>
            <a:chOff x="1292225" y="1559421"/>
            <a:chExt cx="9607550" cy="38564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12F638-B31A-6F27-A207-052829A9AD77}"/>
                </a:ext>
              </a:extLst>
            </p:cNvPr>
            <p:cNvSpPr/>
            <p:nvPr/>
          </p:nvSpPr>
          <p:spPr>
            <a:xfrm>
              <a:off x="1455419" y="4681538"/>
              <a:ext cx="5802605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B413A-1F65-771B-99E9-C8947B23439A}"/>
                </a:ext>
              </a:extLst>
            </p:cNvPr>
            <p:cNvSpPr/>
            <p:nvPr/>
          </p:nvSpPr>
          <p:spPr>
            <a:xfrm>
              <a:off x="1455419" y="3789998"/>
              <a:ext cx="593598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2176BC-40DC-849E-50B4-5D236A614805}"/>
                </a:ext>
              </a:extLst>
            </p:cNvPr>
            <p:cNvSpPr/>
            <p:nvPr/>
          </p:nvSpPr>
          <p:spPr>
            <a:xfrm>
              <a:off x="1455419" y="2898458"/>
              <a:ext cx="553593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653E55-CCF1-6561-90B3-117B5BA06B8C}"/>
                </a:ext>
              </a:extLst>
            </p:cNvPr>
            <p:cNvSpPr/>
            <p:nvPr/>
          </p:nvSpPr>
          <p:spPr>
            <a:xfrm>
              <a:off x="1455419" y="2006918"/>
              <a:ext cx="8199351" cy="35112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AB2FC148-0CC1-38D0-A388-4C3D90264B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99022165"/>
                </p:ext>
              </p:extLst>
            </p:nvPr>
          </p:nvGraphicFramePr>
          <p:xfrm>
            <a:off x="1292225" y="1559421"/>
            <a:ext cx="9607550" cy="38564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65EB3C-3070-111E-BA41-7478A5B2C8AC}"/>
              </a:ext>
            </a:extLst>
          </p:cNvPr>
          <p:cNvSpPr txBox="1"/>
          <p:nvPr/>
        </p:nvSpPr>
        <p:spPr>
          <a:xfrm>
            <a:off x="3720999" y="765779"/>
            <a:ext cx="475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Baby Nutrition 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0FA18-44CF-AB18-3D6A-0864AD2CC87F}"/>
              </a:ext>
            </a:extLst>
          </p:cNvPr>
          <p:cNvGrpSpPr/>
          <p:nvPr/>
        </p:nvGrpSpPr>
        <p:grpSpPr>
          <a:xfrm>
            <a:off x="3078956" y="5777866"/>
            <a:ext cx="245269" cy="239728"/>
            <a:chOff x="3078956" y="5777866"/>
            <a:chExt cx="245269" cy="239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C7074F-8A2B-61D4-2FBE-28E297D52D08}"/>
                </a:ext>
              </a:extLst>
            </p:cNvPr>
            <p:cNvSpPr/>
            <p:nvPr/>
          </p:nvSpPr>
          <p:spPr>
            <a:xfrm>
              <a:off x="3095625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ECB666-51C5-C84F-823F-EFCE1A0F8D55}"/>
                </a:ext>
              </a:extLst>
            </p:cNvPr>
            <p:cNvSpPr/>
            <p:nvPr/>
          </p:nvSpPr>
          <p:spPr>
            <a:xfrm>
              <a:off x="3078956" y="5777866"/>
              <a:ext cx="228600" cy="228600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6B9997-3C7C-6933-5986-8D0EBBF3E3CC}"/>
              </a:ext>
            </a:extLst>
          </p:cNvPr>
          <p:cNvSpPr txBox="1"/>
          <p:nvPr/>
        </p:nvSpPr>
        <p:spPr>
          <a:xfrm>
            <a:off x="3307556" y="5692111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Carbohydrates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E8A37A-A163-F8CA-556E-2021D4E5EB34}"/>
              </a:ext>
            </a:extLst>
          </p:cNvPr>
          <p:cNvGrpSpPr/>
          <p:nvPr/>
        </p:nvGrpSpPr>
        <p:grpSpPr>
          <a:xfrm>
            <a:off x="5982342" y="5777866"/>
            <a:ext cx="245268" cy="239728"/>
            <a:chOff x="5982342" y="5777866"/>
            <a:chExt cx="245268" cy="2397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89DB5-91E6-2544-3FD4-2AC2A8201055}"/>
                </a:ext>
              </a:extLst>
            </p:cNvPr>
            <p:cNvSpPr/>
            <p:nvPr/>
          </p:nvSpPr>
          <p:spPr>
            <a:xfrm>
              <a:off x="5999010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300F27-DB86-4180-23E3-2F913F98C78E}"/>
                </a:ext>
              </a:extLst>
            </p:cNvPr>
            <p:cNvSpPr/>
            <p:nvPr/>
          </p:nvSpPr>
          <p:spPr>
            <a:xfrm>
              <a:off x="5982342" y="5777866"/>
              <a:ext cx="228600" cy="228600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729449-67C8-C750-093D-A660191DE9DC}"/>
              </a:ext>
            </a:extLst>
          </p:cNvPr>
          <p:cNvSpPr txBox="1"/>
          <p:nvPr/>
        </p:nvSpPr>
        <p:spPr>
          <a:xfrm>
            <a:off x="6210942" y="5692111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Proteins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E529F-8DDD-7CF6-707B-FA8467AF656C}"/>
              </a:ext>
            </a:extLst>
          </p:cNvPr>
          <p:cNvGrpSpPr/>
          <p:nvPr/>
        </p:nvGrpSpPr>
        <p:grpSpPr>
          <a:xfrm>
            <a:off x="8260556" y="5777866"/>
            <a:ext cx="248292" cy="239728"/>
            <a:chOff x="8260556" y="5777866"/>
            <a:chExt cx="248292" cy="239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CBF769-D9B6-11B1-6D8A-40F5DE95EF0D}"/>
                </a:ext>
              </a:extLst>
            </p:cNvPr>
            <p:cNvSpPr/>
            <p:nvPr/>
          </p:nvSpPr>
          <p:spPr>
            <a:xfrm>
              <a:off x="8280248" y="5788994"/>
              <a:ext cx="228600" cy="2286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72B896-A1BD-DD49-01BC-D013B273ADAA}"/>
                </a:ext>
              </a:extLst>
            </p:cNvPr>
            <p:cNvSpPr/>
            <p:nvPr/>
          </p:nvSpPr>
          <p:spPr>
            <a:xfrm>
              <a:off x="8260556" y="5777866"/>
              <a:ext cx="228600" cy="228600"/>
            </a:xfrm>
            <a:prstGeom prst="rect">
              <a:avLst/>
            </a:prstGeom>
            <a:solidFill>
              <a:srgbClr val="FFE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A320B7A-611A-00ED-D6D1-05F952EA1179}"/>
              </a:ext>
            </a:extLst>
          </p:cNvPr>
          <p:cNvSpPr txBox="1"/>
          <p:nvPr/>
        </p:nvSpPr>
        <p:spPr>
          <a:xfrm>
            <a:off x="8489156" y="5692111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Fats</a:t>
            </a:r>
          </a:p>
        </p:txBody>
      </p:sp>
    </p:spTree>
    <p:extLst>
      <p:ext uri="{BB962C8B-B14F-4D97-AF65-F5344CB8AC3E}">
        <p14:creationId xmlns:p14="http://schemas.microsoft.com/office/powerpoint/2010/main" val="350070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E5418D-EC63-72D3-1843-C78D2CD6F6D5}"/>
              </a:ext>
            </a:extLst>
          </p:cNvPr>
          <p:cNvGrpSpPr/>
          <p:nvPr/>
        </p:nvGrpSpPr>
        <p:grpSpPr>
          <a:xfrm>
            <a:off x="-1146071" y="5141357"/>
            <a:ext cx="14557271" cy="3774427"/>
            <a:chOff x="-1146071" y="5141357"/>
            <a:chExt cx="14557271" cy="37744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893CB5-BEC7-A5E9-C77D-AD8A826AB2EA}"/>
                </a:ext>
              </a:extLst>
            </p:cNvPr>
            <p:cNvSpPr/>
            <p:nvPr/>
          </p:nvSpPr>
          <p:spPr>
            <a:xfrm rot="21288722">
              <a:off x="2931806" y="5424778"/>
              <a:ext cx="6923051" cy="3454266"/>
            </a:xfrm>
            <a:custGeom>
              <a:avLst/>
              <a:gdLst>
                <a:gd name="connsiteX0" fmla="*/ 5245 w 5300019"/>
                <a:gd name="connsiteY0" fmla="*/ 675014 h 2644452"/>
                <a:gd name="connsiteX1" fmla="*/ 39559 w 5300019"/>
                <a:gd name="connsiteY1" fmla="*/ 982160 h 2644452"/>
                <a:gd name="connsiteX2" fmla="*/ 138709 w 5300019"/>
                <a:gd name="connsiteY2" fmla="*/ 1162465 h 2644452"/>
                <a:gd name="connsiteX3" fmla="*/ 321941 w 5300019"/>
                <a:gd name="connsiteY3" fmla="*/ 1329715 h 2644452"/>
                <a:gd name="connsiteX4" fmla="*/ 528401 w 5300019"/>
                <a:gd name="connsiteY4" fmla="*/ 1412549 h 2644452"/>
                <a:gd name="connsiteX5" fmla="*/ 570394 w 5300019"/>
                <a:gd name="connsiteY5" fmla="*/ 1420467 h 2644452"/>
                <a:gd name="connsiteX6" fmla="*/ 635806 w 5300019"/>
                <a:gd name="connsiteY6" fmla="*/ 1474554 h 2644452"/>
                <a:gd name="connsiteX7" fmla="*/ 854936 w 5300019"/>
                <a:gd name="connsiteY7" fmla="*/ 1724302 h 2644452"/>
                <a:gd name="connsiteX8" fmla="*/ 1094654 w 5300019"/>
                <a:gd name="connsiteY8" fmla="*/ 1827340 h 2644452"/>
                <a:gd name="connsiteX9" fmla="*/ 1430067 w 5300019"/>
                <a:gd name="connsiteY9" fmla="*/ 1823405 h 2644452"/>
                <a:gd name="connsiteX10" fmla="*/ 1450176 w 5300019"/>
                <a:gd name="connsiteY10" fmla="*/ 1819757 h 2644452"/>
                <a:gd name="connsiteX11" fmla="*/ 1504886 w 5300019"/>
                <a:gd name="connsiteY11" fmla="*/ 1860742 h 2644452"/>
                <a:gd name="connsiteX12" fmla="*/ 1626785 w 5300019"/>
                <a:gd name="connsiteY12" fmla="*/ 2115674 h 2644452"/>
                <a:gd name="connsiteX13" fmla="*/ 1733902 w 5300019"/>
                <a:gd name="connsiteY13" fmla="*/ 2256721 h 2644452"/>
                <a:gd name="connsiteX14" fmla="*/ 1933068 w 5300019"/>
                <a:gd name="connsiteY14" fmla="*/ 2435586 h 2644452"/>
                <a:gd name="connsiteX15" fmla="*/ 2239446 w 5300019"/>
                <a:gd name="connsiteY15" fmla="*/ 2587719 h 2644452"/>
                <a:gd name="connsiteX16" fmla="*/ 2381597 w 5300019"/>
                <a:gd name="connsiteY16" fmla="*/ 2623617 h 2644452"/>
                <a:gd name="connsiteX17" fmla="*/ 2484683 w 5300019"/>
                <a:gd name="connsiteY17" fmla="*/ 2638686 h 2644452"/>
                <a:gd name="connsiteX18" fmla="*/ 2601686 w 5300019"/>
                <a:gd name="connsiteY18" fmla="*/ 2644445 h 2644452"/>
                <a:gd name="connsiteX19" fmla="*/ 2737071 w 5300019"/>
                <a:gd name="connsiteY19" fmla="*/ 2638062 h 2644452"/>
                <a:gd name="connsiteX20" fmla="*/ 2969926 w 5300019"/>
                <a:gd name="connsiteY20" fmla="*/ 2587671 h 2644452"/>
                <a:gd name="connsiteX21" fmla="*/ 3216123 w 5300019"/>
                <a:gd name="connsiteY21" fmla="*/ 2472587 h 2644452"/>
                <a:gd name="connsiteX22" fmla="*/ 3394460 w 5300019"/>
                <a:gd name="connsiteY22" fmla="*/ 2334851 h 2644452"/>
                <a:gd name="connsiteX23" fmla="*/ 3553168 w 5300019"/>
                <a:gd name="connsiteY23" fmla="*/ 2152627 h 2644452"/>
                <a:gd name="connsiteX24" fmla="*/ 3617429 w 5300019"/>
                <a:gd name="connsiteY24" fmla="*/ 2100460 h 2644452"/>
                <a:gd name="connsiteX25" fmla="*/ 3704054 w 5300019"/>
                <a:gd name="connsiteY25" fmla="*/ 2052996 h 2644452"/>
                <a:gd name="connsiteX26" fmla="*/ 3787511 w 5300019"/>
                <a:gd name="connsiteY26" fmla="*/ 2048725 h 2644452"/>
                <a:gd name="connsiteX27" fmla="*/ 3957161 w 5300019"/>
                <a:gd name="connsiteY27" fmla="*/ 2103244 h 2644452"/>
                <a:gd name="connsiteX28" fmla="*/ 4123692 w 5300019"/>
                <a:gd name="connsiteY28" fmla="*/ 2117449 h 2644452"/>
                <a:gd name="connsiteX29" fmla="*/ 4381983 w 5300019"/>
                <a:gd name="connsiteY29" fmla="*/ 2067586 h 2644452"/>
                <a:gd name="connsiteX30" fmla="*/ 4530853 w 5300019"/>
                <a:gd name="connsiteY30" fmla="*/ 1987248 h 2644452"/>
                <a:gd name="connsiteX31" fmla="*/ 4685578 w 5300019"/>
                <a:gd name="connsiteY31" fmla="*/ 1842649 h 2644452"/>
                <a:gd name="connsiteX32" fmla="*/ 4746239 w 5300019"/>
                <a:gd name="connsiteY32" fmla="*/ 1818989 h 2644452"/>
                <a:gd name="connsiteX33" fmla="*/ 4957163 w 5300019"/>
                <a:gd name="connsiteY33" fmla="*/ 1778101 h 2644452"/>
                <a:gd name="connsiteX34" fmla="*/ 5143466 w 5300019"/>
                <a:gd name="connsiteY34" fmla="*/ 1650923 h 2644452"/>
                <a:gd name="connsiteX35" fmla="*/ 5281249 w 5300019"/>
                <a:gd name="connsiteY35" fmla="*/ 1403191 h 2644452"/>
                <a:gd name="connsiteX36" fmla="*/ 5268532 w 5300019"/>
                <a:gd name="connsiteY36" fmla="*/ 1077183 h 2644452"/>
                <a:gd name="connsiteX37" fmla="*/ 5094898 w 5300019"/>
                <a:gd name="connsiteY37" fmla="*/ 827963 h 2644452"/>
                <a:gd name="connsiteX38" fmla="*/ 4904180 w 5300019"/>
                <a:gd name="connsiteY38" fmla="*/ 729004 h 2644452"/>
                <a:gd name="connsiteX39" fmla="*/ 4826193 w 5300019"/>
                <a:gd name="connsiteY39" fmla="*/ 668823 h 2644452"/>
                <a:gd name="connsiteX40" fmla="*/ 4615798 w 5300019"/>
                <a:gd name="connsiteY40" fmla="*/ 464666 h 2644452"/>
                <a:gd name="connsiteX41" fmla="*/ 4459058 w 5300019"/>
                <a:gd name="connsiteY41" fmla="*/ 407364 h 2644452"/>
                <a:gd name="connsiteX42" fmla="*/ 4192944 w 5300019"/>
                <a:gd name="connsiteY42" fmla="*/ 407892 h 2644452"/>
                <a:gd name="connsiteX43" fmla="*/ 4042490 w 5300019"/>
                <a:gd name="connsiteY43" fmla="*/ 467354 h 2644452"/>
                <a:gd name="connsiteX44" fmla="*/ 3966520 w 5300019"/>
                <a:gd name="connsiteY44" fmla="*/ 453868 h 2644452"/>
                <a:gd name="connsiteX45" fmla="*/ 3694791 w 5300019"/>
                <a:gd name="connsiteY45" fmla="*/ 220533 h 2644452"/>
                <a:gd name="connsiteX46" fmla="*/ 3411401 w 5300019"/>
                <a:gd name="connsiteY46" fmla="*/ 104250 h 2644452"/>
                <a:gd name="connsiteX47" fmla="*/ 3268530 w 5300019"/>
                <a:gd name="connsiteY47" fmla="*/ 79246 h 2644452"/>
                <a:gd name="connsiteX48" fmla="*/ 2884693 w 5300019"/>
                <a:gd name="connsiteY48" fmla="*/ 99402 h 2644452"/>
                <a:gd name="connsiteX49" fmla="*/ 2626258 w 5300019"/>
                <a:gd name="connsiteY49" fmla="*/ 199465 h 2644452"/>
                <a:gd name="connsiteX50" fmla="*/ 2520053 w 5300019"/>
                <a:gd name="connsiteY50" fmla="*/ 191354 h 2644452"/>
                <a:gd name="connsiteX51" fmla="*/ 2297852 w 5300019"/>
                <a:gd name="connsiteY51" fmla="*/ 88604 h 2644452"/>
                <a:gd name="connsiteX52" fmla="*/ 2113996 w 5300019"/>
                <a:gd name="connsiteY52" fmla="*/ 59953 h 2644452"/>
                <a:gd name="connsiteX53" fmla="*/ 1872550 w 5300019"/>
                <a:gd name="connsiteY53" fmla="*/ 84813 h 2644452"/>
                <a:gd name="connsiteX54" fmla="*/ 1704627 w 5300019"/>
                <a:gd name="connsiteY54" fmla="*/ 151233 h 2644452"/>
                <a:gd name="connsiteX55" fmla="*/ 1621554 w 5300019"/>
                <a:gd name="connsiteY55" fmla="*/ 141059 h 2644452"/>
                <a:gd name="connsiteX56" fmla="*/ 1486698 w 5300019"/>
                <a:gd name="connsiteY56" fmla="*/ 52035 h 2644452"/>
                <a:gd name="connsiteX57" fmla="*/ 1318775 w 5300019"/>
                <a:gd name="connsiteY57" fmla="*/ 5531 h 2644452"/>
                <a:gd name="connsiteX58" fmla="*/ 1103149 w 5300019"/>
                <a:gd name="connsiteY58" fmla="*/ 15129 h 2644452"/>
                <a:gd name="connsiteX59" fmla="*/ 963301 w 5300019"/>
                <a:gd name="connsiteY59" fmla="*/ 70991 h 2644452"/>
                <a:gd name="connsiteX60" fmla="*/ 864055 w 5300019"/>
                <a:gd name="connsiteY60" fmla="*/ 82173 h 2644452"/>
                <a:gd name="connsiteX61" fmla="*/ 669977 w 5300019"/>
                <a:gd name="connsiteY61" fmla="*/ 60481 h 2644452"/>
                <a:gd name="connsiteX62" fmla="*/ 422964 w 5300019"/>
                <a:gd name="connsiteY62" fmla="*/ 108953 h 2644452"/>
                <a:gd name="connsiteX63" fmla="*/ 203402 w 5300019"/>
                <a:gd name="connsiteY63" fmla="*/ 253983 h 2644452"/>
                <a:gd name="connsiteX64" fmla="*/ 60579 w 5300019"/>
                <a:gd name="connsiteY64" fmla="*/ 457180 h 2644452"/>
                <a:gd name="connsiteX65" fmla="*/ 5053 w 5300019"/>
                <a:gd name="connsiteY65" fmla="*/ 674966 h 26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2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09" y="1162465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9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50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0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89"/>
                    <a:pt x="1494184" y="1827484"/>
                    <a:pt x="1504886" y="1860742"/>
                  </a:cubicBezTo>
                  <a:cubicBezTo>
                    <a:pt x="1533969" y="1951206"/>
                    <a:pt x="1575386" y="2035671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5"/>
                    <a:pt x="2333749" y="2613298"/>
                    <a:pt x="2381597" y="2623617"/>
                  </a:cubicBezTo>
                  <a:cubicBezTo>
                    <a:pt x="2415767" y="2631008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6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7"/>
                    <a:pt x="3394460" y="2334851"/>
                  </a:cubicBezTo>
                  <a:cubicBezTo>
                    <a:pt x="3453826" y="2279517"/>
                    <a:pt x="3506712" y="2219095"/>
                    <a:pt x="3553168" y="2152627"/>
                  </a:cubicBezTo>
                  <a:cubicBezTo>
                    <a:pt x="3569341" y="2129495"/>
                    <a:pt x="3591081" y="2112650"/>
                    <a:pt x="3617429" y="2100460"/>
                  </a:cubicBezTo>
                  <a:cubicBezTo>
                    <a:pt x="3647279" y="2086687"/>
                    <a:pt x="3675883" y="2070034"/>
                    <a:pt x="3704054" y="2052996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1" y="2092254"/>
                    <a:pt x="3957161" y="2103244"/>
                  </a:cubicBezTo>
                  <a:cubicBezTo>
                    <a:pt x="4011919" y="2113562"/>
                    <a:pt x="4067446" y="2117785"/>
                    <a:pt x="4123692" y="2117449"/>
                  </a:cubicBezTo>
                  <a:cubicBezTo>
                    <a:pt x="4213293" y="2116826"/>
                    <a:pt x="4298910" y="2098588"/>
                    <a:pt x="4381983" y="2067586"/>
                  </a:cubicBezTo>
                  <a:cubicBezTo>
                    <a:pt x="4435062" y="2047814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89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49" y="1403191"/>
                  </a:cubicBezTo>
                  <a:cubicBezTo>
                    <a:pt x="5312252" y="1293098"/>
                    <a:pt x="5302654" y="1184589"/>
                    <a:pt x="5268532" y="1077183"/>
                  </a:cubicBezTo>
                  <a:cubicBezTo>
                    <a:pt x="5236473" y="976257"/>
                    <a:pt x="5174036" y="895679"/>
                    <a:pt x="5094898" y="827963"/>
                  </a:cubicBezTo>
                  <a:cubicBezTo>
                    <a:pt x="5039516" y="780547"/>
                    <a:pt x="4974391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6"/>
                  </a:cubicBezTo>
                  <a:cubicBezTo>
                    <a:pt x="4566559" y="437791"/>
                    <a:pt x="4514728" y="417779"/>
                    <a:pt x="4459058" y="407364"/>
                  </a:cubicBezTo>
                  <a:cubicBezTo>
                    <a:pt x="4370129" y="390712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39" y="485207"/>
                    <a:pt x="3988692" y="481031"/>
                    <a:pt x="3966520" y="453868"/>
                  </a:cubicBezTo>
                  <a:cubicBezTo>
                    <a:pt x="3889829" y="359901"/>
                    <a:pt x="3799365" y="282010"/>
                    <a:pt x="3694791" y="220533"/>
                  </a:cubicBezTo>
                  <a:cubicBezTo>
                    <a:pt x="3605911" y="168270"/>
                    <a:pt x="3511895" y="128677"/>
                    <a:pt x="3411401" y="104250"/>
                  </a:cubicBezTo>
                  <a:cubicBezTo>
                    <a:pt x="3364225" y="92780"/>
                    <a:pt x="3316570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2"/>
                    <a:pt x="2706644" y="152337"/>
                    <a:pt x="2626258" y="199465"/>
                  </a:cubicBezTo>
                  <a:cubicBezTo>
                    <a:pt x="2586425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8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5" y="82173"/>
                  </a:cubicBezTo>
                  <a:cubicBezTo>
                    <a:pt x="800034" y="67536"/>
                    <a:pt x="735437" y="61249"/>
                    <a:pt x="669977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8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A8623-2DBE-273E-D4A1-ADDA5E093F1E}"/>
                </a:ext>
              </a:extLst>
            </p:cNvPr>
            <p:cNvSpPr/>
            <p:nvPr/>
          </p:nvSpPr>
          <p:spPr>
            <a:xfrm>
              <a:off x="-1146071" y="5141357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D2271B-0C69-4D34-22A5-85BD87869259}"/>
                </a:ext>
              </a:extLst>
            </p:cNvPr>
            <p:cNvSpPr/>
            <p:nvPr/>
          </p:nvSpPr>
          <p:spPr>
            <a:xfrm>
              <a:off x="8947226" y="5141357"/>
              <a:ext cx="4463974" cy="2517955"/>
            </a:xfrm>
            <a:custGeom>
              <a:avLst/>
              <a:gdLst>
                <a:gd name="connsiteX0" fmla="*/ 3392674 w 3417445"/>
                <a:gd name="connsiteY0" fmla="*/ 562336 h 1927649"/>
                <a:gd name="connsiteX1" fmla="*/ 3289540 w 3417445"/>
                <a:gd name="connsiteY1" fmla="*/ 385679 h 1927649"/>
                <a:gd name="connsiteX2" fmla="*/ 3181175 w 3417445"/>
                <a:gd name="connsiteY2" fmla="*/ 303182 h 1927649"/>
                <a:gd name="connsiteX3" fmla="*/ 3025442 w 3417445"/>
                <a:gd name="connsiteY3" fmla="*/ 251111 h 1927649"/>
                <a:gd name="connsiteX4" fmla="*/ 2878300 w 3417445"/>
                <a:gd name="connsiteY4" fmla="*/ 256342 h 1927649"/>
                <a:gd name="connsiteX5" fmla="*/ 2850753 w 3417445"/>
                <a:gd name="connsiteY5" fmla="*/ 262821 h 1927649"/>
                <a:gd name="connsiteX6" fmla="*/ 2796666 w 3417445"/>
                <a:gd name="connsiteY6" fmla="*/ 247655 h 1927649"/>
                <a:gd name="connsiteX7" fmla="*/ 2597069 w 3417445"/>
                <a:gd name="connsiteY7" fmla="*/ 155320 h 1927649"/>
                <a:gd name="connsiteX8" fmla="*/ 2424395 w 3417445"/>
                <a:gd name="connsiteY8" fmla="*/ 157287 h 1927649"/>
                <a:gd name="connsiteX9" fmla="*/ 2222494 w 3417445"/>
                <a:gd name="connsiteY9" fmla="*/ 249623 h 1927649"/>
                <a:gd name="connsiteX10" fmla="*/ 2211313 w 3417445"/>
                <a:gd name="connsiteY10" fmla="*/ 257206 h 1927649"/>
                <a:gd name="connsiteX11" fmla="*/ 2167208 w 3417445"/>
                <a:gd name="connsiteY11" fmla="*/ 247079 h 1927649"/>
                <a:gd name="connsiteX12" fmla="*/ 2025057 w 3417445"/>
                <a:gd name="connsiteY12" fmla="*/ 125517 h 1927649"/>
                <a:gd name="connsiteX13" fmla="*/ 1922403 w 3417445"/>
                <a:gd name="connsiteY13" fmla="*/ 68887 h 1927649"/>
                <a:gd name="connsiteX14" fmla="*/ 1753905 w 3417445"/>
                <a:gd name="connsiteY14" fmla="*/ 14080 h 1927649"/>
                <a:gd name="connsiteX15" fmla="*/ 1527720 w 3417445"/>
                <a:gd name="connsiteY15" fmla="*/ 4194 h 1927649"/>
                <a:gd name="connsiteX16" fmla="*/ 1432073 w 3417445"/>
                <a:gd name="connsiteY16" fmla="*/ 20607 h 1927649"/>
                <a:gd name="connsiteX17" fmla="*/ 1365653 w 3417445"/>
                <a:gd name="connsiteY17" fmla="*/ 39132 h 1927649"/>
                <a:gd name="connsiteX18" fmla="*/ 1293329 w 3417445"/>
                <a:gd name="connsiteY18" fmla="*/ 67015 h 1927649"/>
                <a:gd name="connsiteX19" fmla="*/ 1213135 w 3417445"/>
                <a:gd name="connsiteY19" fmla="*/ 107184 h 1927649"/>
                <a:gd name="connsiteX20" fmla="*/ 1085765 w 3417445"/>
                <a:gd name="connsiteY20" fmla="*/ 200144 h 1927649"/>
                <a:gd name="connsiteX21" fmla="*/ 967658 w 3417445"/>
                <a:gd name="connsiteY21" fmla="*/ 335816 h 1927649"/>
                <a:gd name="connsiteX22" fmla="*/ 896679 w 3417445"/>
                <a:gd name="connsiteY22" fmla="*/ 466977 h 1927649"/>
                <a:gd name="connsiteX23" fmla="*/ 849551 w 3417445"/>
                <a:gd name="connsiteY23" fmla="*/ 619830 h 1927649"/>
                <a:gd name="connsiteX24" fmla="*/ 824643 w 3417445"/>
                <a:gd name="connsiteY24" fmla="*/ 668638 h 1927649"/>
                <a:gd name="connsiteX25" fmla="*/ 784954 w 3417445"/>
                <a:gd name="connsiteY25" fmla="*/ 720564 h 1927649"/>
                <a:gd name="connsiteX26" fmla="*/ 735619 w 3417445"/>
                <a:gd name="connsiteY26" fmla="*/ 745520 h 1927649"/>
                <a:gd name="connsiteX27" fmla="*/ 618327 w 3417445"/>
                <a:gd name="connsiteY27" fmla="*/ 757998 h 1927649"/>
                <a:gd name="connsiteX28" fmla="*/ 513753 w 3417445"/>
                <a:gd name="connsiteY28" fmla="*/ 794088 h 1927649"/>
                <a:gd name="connsiteX29" fmla="*/ 370834 w 3417445"/>
                <a:gd name="connsiteY29" fmla="*/ 893526 h 1927649"/>
                <a:gd name="connsiteX30" fmla="*/ 302302 w 3417445"/>
                <a:gd name="connsiteY30" fmla="*/ 982071 h 1927649"/>
                <a:gd name="connsiteX31" fmla="*/ 247448 w 3417445"/>
                <a:gd name="connsiteY31" fmla="*/ 1111072 h 1927649"/>
                <a:gd name="connsiteX32" fmla="*/ 217070 w 3417445"/>
                <a:gd name="connsiteY32" fmla="*/ 1141691 h 1927649"/>
                <a:gd name="connsiteX33" fmla="*/ 100402 w 3417445"/>
                <a:gd name="connsiteY33" fmla="*/ 1222989 h 1927649"/>
                <a:gd name="connsiteX34" fmla="*/ 21743 w 3417445"/>
                <a:gd name="connsiteY34" fmla="*/ 1349926 h 1927649"/>
                <a:gd name="connsiteX35" fmla="*/ 4802 w 3417445"/>
                <a:gd name="connsiteY35" fmla="*/ 1536806 h 1927649"/>
                <a:gd name="connsiteX36" fmla="*/ 99922 w 3417445"/>
                <a:gd name="connsiteY36" fmla="*/ 1730692 h 1927649"/>
                <a:gd name="connsiteX37" fmla="*/ 271828 w 3417445"/>
                <a:gd name="connsiteY37" fmla="*/ 1834930 h 1927649"/>
                <a:gd name="connsiteX38" fmla="*/ 413739 w 3417445"/>
                <a:gd name="connsiteY38" fmla="*/ 1843664 h 1927649"/>
                <a:gd name="connsiteX39" fmla="*/ 477088 w 3417445"/>
                <a:gd name="connsiteY39" fmla="*/ 1859165 h 1927649"/>
                <a:gd name="connsiteX40" fmla="*/ 659120 w 3417445"/>
                <a:gd name="connsiteY40" fmla="*/ 1926257 h 1927649"/>
                <a:gd name="connsiteX41" fmla="*/ 769357 w 3417445"/>
                <a:gd name="connsiteY41" fmla="*/ 1918915 h 1927649"/>
                <a:gd name="connsiteX42" fmla="*/ 930225 w 3417445"/>
                <a:gd name="connsiteY42" fmla="*/ 1847215 h 1927649"/>
                <a:gd name="connsiteX43" fmla="*/ 1005332 w 3417445"/>
                <a:gd name="connsiteY43" fmla="*/ 1770909 h 1927649"/>
                <a:gd name="connsiteX44" fmla="*/ 1054907 w 3417445"/>
                <a:gd name="connsiteY44" fmla="*/ 1758671 h 1927649"/>
                <a:gd name="connsiteX45" fmla="*/ 1281907 w 3417445"/>
                <a:gd name="connsiteY45" fmla="*/ 1826963 h 1927649"/>
                <a:gd name="connsiteX46" fmla="*/ 1484576 w 3417445"/>
                <a:gd name="connsiteY46" fmla="*/ 1821348 h 1927649"/>
                <a:gd name="connsiteX47" fmla="*/ 1577727 w 3417445"/>
                <a:gd name="connsiteY47" fmla="*/ 1798168 h 1927649"/>
                <a:gd name="connsiteX48" fmla="*/ 1804584 w 3417445"/>
                <a:gd name="connsiteY48" fmla="*/ 1682988 h 1927649"/>
                <a:gd name="connsiteX49" fmla="*/ 1934113 w 3417445"/>
                <a:gd name="connsiteY49" fmla="*/ 1553123 h 1927649"/>
                <a:gd name="connsiteX50" fmla="*/ 2000534 w 3417445"/>
                <a:gd name="connsiteY50" fmla="*/ 1529559 h 1927649"/>
                <a:gd name="connsiteX51" fmla="*/ 2162553 w 3417445"/>
                <a:gd name="connsiteY51" fmla="*/ 1532150 h 1927649"/>
                <a:gd name="connsiteX52" fmla="*/ 2281476 w 3417445"/>
                <a:gd name="connsiteY52" fmla="*/ 1500188 h 1927649"/>
                <a:gd name="connsiteX53" fmla="*/ 2420940 w 3417445"/>
                <a:gd name="connsiteY53" fmla="*/ 1420426 h 1927649"/>
                <a:gd name="connsiteX54" fmla="*/ 2504733 w 3417445"/>
                <a:gd name="connsiteY54" fmla="*/ 1335193 h 1927649"/>
                <a:gd name="connsiteX55" fmla="*/ 2557716 w 3417445"/>
                <a:gd name="connsiteY55" fmla="*/ 1319068 h 1927649"/>
                <a:gd name="connsiteX56" fmla="*/ 2663201 w 3417445"/>
                <a:gd name="connsiteY56" fmla="*/ 1336777 h 1927649"/>
                <a:gd name="connsiteX57" fmla="*/ 2777278 w 3417445"/>
                <a:gd name="connsiteY57" fmla="*/ 1319884 h 1927649"/>
                <a:gd name="connsiteX58" fmla="*/ 2905175 w 3417445"/>
                <a:gd name="connsiteY58" fmla="*/ 1256247 h 1927649"/>
                <a:gd name="connsiteX59" fmla="*/ 2974811 w 3417445"/>
                <a:gd name="connsiteY59" fmla="*/ 1184931 h 1927649"/>
                <a:gd name="connsiteX60" fmla="*/ 3031873 w 3417445"/>
                <a:gd name="connsiteY60" fmla="*/ 1151577 h 1927649"/>
                <a:gd name="connsiteX61" fmla="*/ 3155115 w 3417445"/>
                <a:gd name="connsiteY61" fmla="*/ 1112656 h 1927649"/>
                <a:gd name="connsiteX62" fmla="*/ 3291555 w 3417445"/>
                <a:gd name="connsiteY62" fmla="*/ 1017057 h 1927649"/>
                <a:gd name="connsiteX63" fmla="*/ 3385523 w 3417445"/>
                <a:gd name="connsiteY63" fmla="*/ 870394 h 1927649"/>
                <a:gd name="connsiteX64" fmla="*/ 3417437 w 3417445"/>
                <a:gd name="connsiteY64" fmla="*/ 709143 h 1927649"/>
                <a:gd name="connsiteX65" fmla="*/ 3392626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3392674" y="562336"/>
                  </a:moveTo>
                  <a:cubicBezTo>
                    <a:pt x="3371749" y="493132"/>
                    <a:pt x="3337099" y="435782"/>
                    <a:pt x="3289540" y="385679"/>
                  </a:cubicBezTo>
                  <a:cubicBezTo>
                    <a:pt x="3257769" y="352229"/>
                    <a:pt x="3221536" y="325402"/>
                    <a:pt x="3181175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5" y="244728"/>
                    <a:pt x="2927155" y="246072"/>
                    <a:pt x="2878300" y="256342"/>
                  </a:cubicBezTo>
                  <a:cubicBezTo>
                    <a:pt x="2869037" y="258310"/>
                    <a:pt x="2860015" y="261045"/>
                    <a:pt x="2850753" y="262821"/>
                  </a:cubicBezTo>
                  <a:cubicBezTo>
                    <a:pt x="2830164" y="266756"/>
                    <a:pt x="2813991" y="261477"/>
                    <a:pt x="2796666" y="247655"/>
                  </a:cubicBezTo>
                  <a:cubicBezTo>
                    <a:pt x="2738021" y="200815"/>
                    <a:pt x="2671600" y="168901"/>
                    <a:pt x="2597069" y="155320"/>
                  </a:cubicBezTo>
                  <a:cubicBezTo>
                    <a:pt x="2539335" y="144761"/>
                    <a:pt x="2481985" y="145433"/>
                    <a:pt x="2424395" y="157287"/>
                  </a:cubicBezTo>
                  <a:cubicBezTo>
                    <a:pt x="2349816" y="172596"/>
                    <a:pt x="2282724" y="203407"/>
                    <a:pt x="2222494" y="249623"/>
                  </a:cubicBezTo>
                  <a:cubicBezTo>
                    <a:pt x="2218895" y="252358"/>
                    <a:pt x="2215344" y="255334"/>
                    <a:pt x="2211313" y="257206"/>
                  </a:cubicBezTo>
                  <a:cubicBezTo>
                    <a:pt x="2191108" y="266708"/>
                    <a:pt x="2182614" y="264356"/>
                    <a:pt x="2167208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0"/>
                    <a:pt x="1957869" y="85396"/>
                    <a:pt x="1922403" y="68887"/>
                  </a:cubicBezTo>
                  <a:cubicBezTo>
                    <a:pt x="1868509" y="43835"/>
                    <a:pt x="1812310" y="25550"/>
                    <a:pt x="1753905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69" y="7505"/>
                    <a:pt x="1463795" y="13984"/>
                    <a:pt x="1432073" y="20607"/>
                  </a:cubicBezTo>
                  <a:cubicBezTo>
                    <a:pt x="1409421" y="25310"/>
                    <a:pt x="1387584" y="32749"/>
                    <a:pt x="1365653" y="39132"/>
                  </a:cubicBezTo>
                  <a:cubicBezTo>
                    <a:pt x="1341081" y="46282"/>
                    <a:pt x="1316989" y="56457"/>
                    <a:pt x="1293329" y="67015"/>
                  </a:cubicBezTo>
                  <a:cubicBezTo>
                    <a:pt x="1265974" y="79253"/>
                    <a:pt x="1239051" y="92163"/>
                    <a:pt x="1213135" y="107184"/>
                  </a:cubicBezTo>
                  <a:cubicBezTo>
                    <a:pt x="1167351" y="133627"/>
                    <a:pt x="1125215" y="165014"/>
                    <a:pt x="1085765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9" y="466977"/>
                  </a:cubicBezTo>
                  <a:cubicBezTo>
                    <a:pt x="875562" y="516360"/>
                    <a:pt x="859773" y="567135"/>
                    <a:pt x="849551" y="619830"/>
                  </a:cubicBezTo>
                  <a:cubicBezTo>
                    <a:pt x="845999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4"/>
                  </a:cubicBezTo>
                  <a:cubicBezTo>
                    <a:pt x="772716" y="738033"/>
                    <a:pt x="756543" y="745856"/>
                    <a:pt x="735619" y="745520"/>
                  </a:cubicBezTo>
                  <a:cubicBezTo>
                    <a:pt x="696026" y="744944"/>
                    <a:pt x="656721" y="748976"/>
                    <a:pt x="618327" y="757998"/>
                  </a:cubicBezTo>
                  <a:cubicBezTo>
                    <a:pt x="582429" y="766445"/>
                    <a:pt x="547683" y="778778"/>
                    <a:pt x="513753" y="794088"/>
                  </a:cubicBezTo>
                  <a:cubicBezTo>
                    <a:pt x="459715" y="818467"/>
                    <a:pt x="412779" y="852494"/>
                    <a:pt x="370834" y="893526"/>
                  </a:cubicBezTo>
                  <a:cubicBezTo>
                    <a:pt x="344007" y="919730"/>
                    <a:pt x="321835" y="949917"/>
                    <a:pt x="302302" y="982071"/>
                  </a:cubicBezTo>
                  <a:cubicBezTo>
                    <a:pt x="277731" y="1022480"/>
                    <a:pt x="260070" y="1065672"/>
                    <a:pt x="247448" y="1111072"/>
                  </a:cubicBezTo>
                  <a:cubicBezTo>
                    <a:pt x="243081" y="1126766"/>
                    <a:pt x="230699" y="1135452"/>
                    <a:pt x="217070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7"/>
                    <a:pt x="39836" y="1302319"/>
                    <a:pt x="21743" y="1349926"/>
                  </a:cubicBezTo>
                  <a:cubicBezTo>
                    <a:pt x="-1388" y="1410876"/>
                    <a:pt x="-4316" y="1473169"/>
                    <a:pt x="4802" y="1536806"/>
                  </a:cubicBezTo>
                  <a:cubicBezTo>
                    <a:pt x="15552" y="1611721"/>
                    <a:pt x="50442" y="1674830"/>
                    <a:pt x="99922" y="1730692"/>
                  </a:cubicBezTo>
                  <a:cubicBezTo>
                    <a:pt x="146378" y="1783147"/>
                    <a:pt x="205791" y="1815157"/>
                    <a:pt x="271828" y="1834930"/>
                  </a:cubicBezTo>
                  <a:cubicBezTo>
                    <a:pt x="318092" y="1848751"/>
                    <a:pt x="365939" y="1850335"/>
                    <a:pt x="413739" y="1843664"/>
                  </a:cubicBezTo>
                  <a:cubicBezTo>
                    <a:pt x="437207" y="1840353"/>
                    <a:pt x="457028" y="1844816"/>
                    <a:pt x="477088" y="1859165"/>
                  </a:cubicBezTo>
                  <a:cubicBezTo>
                    <a:pt x="531319" y="1898038"/>
                    <a:pt x="592364" y="1920739"/>
                    <a:pt x="659120" y="1926257"/>
                  </a:cubicBezTo>
                  <a:cubicBezTo>
                    <a:pt x="696122" y="1929329"/>
                    <a:pt x="732835" y="1927505"/>
                    <a:pt x="769357" y="1918915"/>
                  </a:cubicBezTo>
                  <a:cubicBezTo>
                    <a:pt x="827619" y="1905142"/>
                    <a:pt x="882569" y="1884409"/>
                    <a:pt x="930225" y="1847215"/>
                  </a:cubicBezTo>
                  <a:cubicBezTo>
                    <a:pt x="958587" y="1825091"/>
                    <a:pt x="984407" y="1800472"/>
                    <a:pt x="1005332" y="1770909"/>
                  </a:cubicBezTo>
                  <a:cubicBezTo>
                    <a:pt x="1018625" y="1752096"/>
                    <a:pt x="1034222" y="1748209"/>
                    <a:pt x="1054907" y="1758671"/>
                  </a:cubicBezTo>
                  <a:cubicBezTo>
                    <a:pt x="1126511" y="1794952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7" y="1798168"/>
                  </a:cubicBezTo>
                  <a:cubicBezTo>
                    <a:pt x="1660657" y="1773884"/>
                    <a:pt x="1736147" y="1735347"/>
                    <a:pt x="1804584" y="1682988"/>
                  </a:cubicBezTo>
                  <a:cubicBezTo>
                    <a:pt x="1853535" y="1645555"/>
                    <a:pt x="1898119" y="1603226"/>
                    <a:pt x="1934113" y="1553123"/>
                  </a:cubicBezTo>
                  <a:cubicBezTo>
                    <a:pt x="1951966" y="1528311"/>
                    <a:pt x="1972746" y="1524040"/>
                    <a:pt x="2000534" y="1529559"/>
                  </a:cubicBezTo>
                  <a:cubicBezTo>
                    <a:pt x="2054188" y="1540213"/>
                    <a:pt x="2108418" y="1539877"/>
                    <a:pt x="2162553" y="1532150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4"/>
                    <a:pt x="2378755" y="1454596"/>
                    <a:pt x="2420940" y="1420426"/>
                  </a:cubicBezTo>
                  <a:cubicBezTo>
                    <a:pt x="2452086" y="1395183"/>
                    <a:pt x="2480929" y="1367684"/>
                    <a:pt x="2504733" y="1335193"/>
                  </a:cubicBezTo>
                  <a:cubicBezTo>
                    <a:pt x="2518363" y="1316573"/>
                    <a:pt x="2535399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2"/>
                    <a:pt x="2739796" y="1331210"/>
                    <a:pt x="2777278" y="1319884"/>
                  </a:cubicBezTo>
                  <a:cubicBezTo>
                    <a:pt x="2823781" y="1305822"/>
                    <a:pt x="2866733" y="1285810"/>
                    <a:pt x="2905175" y="1256247"/>
                  </a:cubicBezTo>
                  <a:cubicBezTo>
                    <a:pt x="2931762" y="1235802"/>
                    <a:pt x="2956142" y="1212863"/>
                    <a:pt x="2974811" y="1184931"/>
                  </a:cubicBezTo>
                  <a:cubicBezTo>
                    <a:pt x="2988777" y="1164055"/>
                    <a:pt x="3009508" y="1155897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0" y="1090244"/>
                    <a:pt x="3252010" y="1057466"/>
                    <a:pt x="3291555" y="1017057"/>
                  </a:cubicBezTo>
                  <a:cubicBezTo>
                    <a:pt x="3333069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7" y="709143"/>
                  </a:cubicBezTo>
                  <a:cubicBezTo>
                    <a:pt x="3417725" y="657935"/>
                    <a:pt x="3410431" y="607544"/>
                    <a:pt x="3392626" y="562432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60B398-030D-3015-BFCF-C96E795F21D7}"/>
                </a:ext>
              </a:extLst>
            </p:cNvPr>
            <p:cNvSpPr/>
            <p:nvPr/>
          </p:nvSpPr>
          <p:spPr>
            <a:xfrm>
              <a:off x="-1116984" y="5227803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AB3264-EEE3-9781-DEF6-1C26873E3079}"/>
                </a:ext>
              </a:extLst>
            </p:cNvPr>
            <p:cNvSpPr/>
            <p:nvPr/>
          </p:nvSpPr>
          <p:spPr>
            <a:xfrm>
              <a:off x="8928043" y="5227803"/>
              <a:ext cx="4463975" cy="2517955"/>
            </a:xfrm>
            <a:custGeom>
              <a:avLst/>
              <a:gdLst>
                <a:gd name="connsiteX0" fmla="*/ 3392674 w 3417446"/>
                <a:gd name="connsiteY0" fmla="*/ 562336 h 1927649"/>
                <a:gd name="connsiteX1" fmla="*/ 3289540 w 3417446"/>
                <a:gd name="connsiteY1" fmla="*/ 385679 h 1927649"/>
                <a:gd name="connsiteX2" fmla="*/ 3181174 w 3417446"/>
                <a:gd name="connsiteY2" fmla="*/ 303182 h 1927649"/>
                <a:gd name="connsiteX3" fmla="*/ 3025442 w 3417446"/>
                <a:gd name="connsiteY3" fmla="*/ 251111 h 1927649"/>
                <a:gd name="connsiteX4" fmla="*/ 2878300 w 3417446"/>
                <a:gd name="connsiteY4" fmla="*/ 256342 h 1927649"/>
                <a:gd name="connsiteX5" fmla="*/ 2850753 w 3417446"/>
                <a:gd name="connsiteY5" fmla="*/ 262821 h 1927649"/>
                <a:gd name="connsiteX6" fmla="*/ 2796666 w 3417446"/>
                <a:gd name="connsiteY6" fmla="*/ 247655 h 1927649"/>
                <a:gd name="connsiteX7" fmla="*/ 2597069 w 3417446"/>
                <a:gd name="connsiteY7" fmla="*/ 155320 h 1927649"/>
                <a:gd name="connsiteX8" fmla="*/ 2424395 w 3417446"/>
                <a:gd name="connsiteY8" fmla="*/ 157287 h 1927649"/>
                <a:gd name="connsiteX9" fmla="*/ 2222495 w 3417446"/>
                <a:gd name="connsiteY9" fmla="*/ 249623 h 1927649"/>
                <a:gd name="connsiteX10" fmla="*/ 2211313 w 3417446"/>
                <a:gd name="connsiteY10" fmla="*/ 257206 h 1927649"/>
                <a:gd name="connsiteX11" fmla="*/ 2167209 w 3417446"/>
                <a:gd name="connsiteY11" fmla="*/ 247079 h 1927649"/>
                <a:gd name="connsiteX12" fmla="*/ 2025057 w 3417446"/>
                <a:gd name="connsiteY12" fmla="*/ 125517 h 1927649"/>
                <a:gd name="connsiteX13" fmla="*/ 1922403 w 3417446"/>
                <a:gd name="connsiteY13" fmla="*/ 68887 h 1927649"/>
                <a:gd name="connsiteX14" fmla="*/ 1753904 w 3417446"/>
                <a:gd name="connsiteY14" fmla="*/ 14080 h 1927649"/>
                <a:gd name="connsiteX15" fmla="*/ 1527720 w 3417446"/>
                <a:gd name="connsiteY15" fmla="*/ 4194 h 1927649"/>
                <a:gd name="connsiteX16" fmla="*/ 1432073 w 3417446"/>
                <a:gd name="connsiteY16" fmla="*/ 20607 h 1927649"/>
                <a:gd name="connsiteX17" fmla="*/ 1365652 w 3417446"/>
                <a:gd name="connsiteY17" fmla="*/ 39132 h 1927649"/>
                <a:gd name="connsiteX18" fmla="*/ 1293329 w 3417446"/>
                <a:gd name="connsiteY18" fmla="*/ 67015 h 1927649"/>
                <a:gd name="connsiteX19" fmla="*/ 1213135 w 3417446"/>
                <a:gd name="connsiteY19" fmla="*/ 107184 h 1927649"/>
                <a:gd name="connsiteX20" fmla="*/ 1085766 w 3417446"/>
                <a:gd name="connsiteY20" fmla="*/ 200144 h 1927649"/>
                <a:gd name="connsiteX21" fmla="*/ 967658 w 3417446"/>
                <a:gd name="connsiteY21" fmla="*/ 335816 h 1927649"/>
                <a:gd name="connsiteX22" fmla="*/ 896678 w 3417446"/>
                <a:gd name="connsiteY22" fmla="*/ 466977 h 1927649"/>
                <a:gd name="connsiteX23" fmla="*/ 849551 w 3417446"/>
                <a:gd name="connsiteY23" fmla="*/ 619830 h 1927649"/>
                <a:gd name="connsiteX24" fmla="*/ 824643 w 3417446"/>
                <a:gd name="connsiteY24" fmla="*/ 668638 h 1927649"/>
                <a:gd name="connsiteX25" fmla="*/ 784954 w 3417446"/>
                <a:gd name="connsiteY25" fmla="*/ 720565 h 1927649"/>
                <a:gd name="connsiteX26" fmla="*/ 735619 w 3417446"/>
                <a:gd name="connsiteY26" fmla="*/ 745520 h 1927649"/>
                <a:gd name="connsiteX27" fmla="*/ 618327 w 3417446"/>
                <a:gd name="connsiteY27" fmla="*/ 757998 h 1927649"/>
                <a:gd name="connsiteX28" fmla="*/ 513753 w 3417446"/>
                <a:gd name="connsiteY28" fmla="*/ 794088 h 1927649"/>
                <a:gd name="connsiteX29" fmla="*/ 370835 w 3417446"/>
                <a:gd name="connsiteY29" fmla="*/ 893527 h 1927649"/>
                <a:gd name="connsiteX30" fmla="*/ 302303 w 3417446"/>
                <a:gd name="connsiteY30" fmla="*/ 982071 h 1927649"/>
                <a:gd name="connsiteX31" fmla="*/ 247448 w 3417446"/>
                <a:gd name="connsiteY31" fmla="*/ 1111072 h 1927649"/>
                <a:gd name="connsiteX32" fmla="*/ 217069 w 3417446"/>
                <a:gd name="connsiteY32" fmla="*/ 1141691 h 1927649"/>
                <a:gd name="connsiteX33" fmla="*/ 100402 w 3417446"/>
                <a:gd name="connsiteY33" fmla="*/ 1222989 h 1927649"/>
                <a:gd name="connsiteX34" fmla="*/ 21744 w 3417446"/>
                <a:gd name="connsiteY34" fmla="*/ 1349927 h 1927649"/>
                <a:gd name="connsiteX35" fmla="*/ 4803 w 3417446"/>
                <a:gd name="connsiteY35" fmla="*/ 1536806 h 1927649"/>
                <a:gd name="connsiteX36" fmla="*/ 99922 w 3417446"/>
                <a:gd name="connsiteY36" fmla="*/ 1730692 h 1927649"/>
                <a:gd name="connsiteX37" fmla="*/ 271828 w 3417446"/>
                <a:gd name="connsiteY37" fmla="*/ 1834930 h 1927649"/>
                <a:gd name="connsiteX38" fmla="*/ 413739 w 3417446"/>
                <a:gd name="connsiteY38" fmla="*/ 1843664 h 1927649"/>
                <a:gd name="connsiteX39" fmla="*/ 477088 w 3417446"/>
                <a:gd name="connsiteY39" fmla="*/ 1859166 h 1927649"/>
                <a:gd name="connsiteX40" fmla="*/ 659120 w 3417446"/>
                <a:gd name="connsiteY40" fmla="*/ 1926258 h 1927649"/>
                <a:gd name="connsiteX41" fmla="*/ 769357 w 3417446"/>
                <a:gd name="connsiteY41" fmla="*/ 1918915 h 1927649"/>
                <a:gd name="connsiteX42" fmla="*/ 930225 w 3417446"/>
                <a:gd name="connsiteY42" fmla="*/ 1847216 h 1927649"/>
                <a:gd name="connsiteX43" fmla="*/ 1005332 w 3417446"/>
                <a:gd name="connsiteY43" fmla="*/ 1770909 h 1927649"/>
                <a:gd name="connsiteX44" fmla="*/ 1054907 w 3417446"/>
                <a:gd name="connsiteY44" fmla="*/ 1758671 h 1927649"/>
                <a:gd name="connsiteX45" fmla="*/ 1281907 w 3417446"/>
                <a:gd name="connsiteY45" fmla="*/ 1826963 h 1927649"/>
                <a:gd name="connsiteX46" fmla="*/ 1484576 w 3417446"/>
                <a:gd name="connsiteY46" fmla="*/ 1821348 h 1927649"/>
                <a:gd name="connsiteX47" fmla="*/ 1577728 w 3417446"/>
                <a:gd name="connsiteY47" fmla="*/ 1798168 h 1927649"/>
                <a:gd name="connsiteX48" fmla="*/ 1804584 w 3417446"/>
                <a:gd name="connsiteY48" fmla="*/ 1682989 h 1927649"/>
                <a:gd name="connsiteX49" fmla="*/ 1934113 w 3417446"/>
                <a:gd name="connsiteY49" fmla="*/ 1553123 h 1927649"/>
                <a:gd name="connsiteX50" fmla="*/ 2000533 w 3417446"/>
                <a:gd name="connsiteY50" fmla="*/ 1529559 h 1927649"/>
                <a:gd name="connsiteX51" fmla="*/ 2162553 w 3417446"/>
                <a:gd name="connsiteY51" fmla="*/ 1532151 h 1927649"/>
                <a:gd name="connsiteX52" fmla="*/ 2281476 w 3417446"/>
                <a:gd name="connsiteY52" fmla="*/ 1500188 h 1927649"/>
                <a:gd name="connsiteX53" fmla="*/ 2420940 w 3417446"/>
                <a:gd name="connsiteY53" fmla="*/ 1420426 h 1927649"/>
                <a:gd name="connsiteX54" fmla="*/ 2504733 w 3417446"/>
                <a:gd name="connsiteY54" fmla="*/ 1335193 h 1927649"/>
                <a:gd name="connsiteX55" fmla="*/ 2557716 w 3417446"/>
                <a:gd name="connsiteY55" fmla="*/ 1319068 h 1927649"/>
                <a:gd name="connsiteX56" fmla="*/ 2663201 w 3417446"/>
                <a:gd name="connsiteY56" fmla="*/ 1336777 h 1927649"/>
                <a:gd name="connsiteX57" fmla="*/ 2777277 w 3417446"/>
                <a:gd name="connsiteY57" fmla="*/ 1319884 h 1927649"/>
                <a:gd name="connsiteX58" fmla="*/ 2905176 w 3417446"/>
                <a:gd name="connsiteY58" fmla="*/ 1256247 h 1927649"/>
                <a:gd name="connsiteX59" fmla="*/ 2974810 w 3417446"/>
                <a:gd name="connsiteY59" fmla="*/ 1184932 h 1927649"/>
                <a:gd name="connsiteX60" fmla="*/ 3031873 w 3417446"/>
                <a:gd name="connsiteY60" fmla="*/ 1151577 h 1927649"/>
                <a:gd name="connsiteX61" fmla="*/ 3155115 w 3417446"/>
                <a:gd name="connsiteY61" fmla="*/ 1112656 h 1927649"/>
                <a:gd name="connsiteX62" fmla="*/ 3291555 w 3417446"/>
                <a:gd name="connsiteY62" fmla="*/ 1017057 h 1927649"/>
                <a:gd name="connsiteX63" fmla="*/ 3385523 w 3417446"/>
                <a:gd name="connsiteY63" fmla="*/ 870394 h 1927649"/>
                <a:gd name="connsiteX64" fmla="*/ 3417438 w 3417446"/>
                <a:gd name="connsiteY64" fmla="*/ 709143 h 1927649"/>
                <a:gd name="connsiteX65" fmla="*/ 3392626 w 3417446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6" h="1927649">
                  <a:moveTo>
                    <a:pt x="3392674" y="562336"/>
                  </a:moveTo>
                  <a:cubicBezTo>
                    <a:pt x="3371750" y="493132"/>
                    <a:pt x="3337100" y="435782"/>
                    <a:pt x="3289540" y="385679"/>
                  </a:cubicBezTo>
                  <a:cubicBezTo>
                    <a:pt x="3257770" y="352229"/>
                    <a:pt x="3221536" y="325402"/>
                    <a:pt x="3181174" y="303182"/>
                  </a:cubicBezTo>
                  <a:cubicBezTo>
                    <a:pt x="3132271" y="276258"/>
                    <a:pt x="3080728" y="258262"/>
                    <a:pt x="3025442" y="251111"/>
                  </a:cubicBezTo>
                  <a:cubicBezTo>
                    <a:pt x="2976154" y="244728"/>
                    <a:pt x="2927155" y="246072"/>
                    <a:pt x="2878300" y="256342"/>
                  </a:cubicBezTo>
                  <a:cubicBezTo>
                    <a:pt x="2869038" y="258310"/>
                    <a:pt x="2860015" y="261045"/>
                    <a:pt x="2850753" y="262821"/>
                  </a:cubicBezTo>
                  <a:cubicBezTo>
                    <a:pt x="2830164" y="266756"/>
                    <a:pt x="2813992" y="261477"/>
                    <a:pt x="2796666" y="247655"/>
                  </a:cubicBezTo>
                  <a:cubicBezTo>
                    <a:pt x="2738021" y="200816"/>
                    <a:pt x="2671600" y="168901"/>
                    <a:pt x="2597069" y="155320"/>
                  </a:cubicBezTo>
                  <a:cubicBezTo>
                    <a:pt x="2539335" y="144762"/>
                    <a:pt x="2481985" y="145433"/>
                    <a:pt x="2424395" y="157287"/>
                  </a:cubicBezTo>
                  <a:cubicBezTo>
                    <a:pt x="2349816" y="172597"/>
                    <a:pt x="2282724" y="203407"/>
                    <a:pt x="2222495" y="249623"/>
                  </a:cubicBezTo>
                  <a:cubicBezTo>
                    <a:pt x="2218896" y="252359"/>
                    <a:pt x="2215343" y="255334"/>
                    <a:pt x="2211313" y="257206"/>
                  </a:cubicBezTo>
                  <a:cubicBezTo>
                    <a:pt x="2191109" y="266708"/>
                    <a:pt x="2182614" y="264357"/>
                    <a:pt x="2167209" y="247079"/>
                  </a:cubicBezTo>
                  <a:cubicBezTo>
                    <a:pt x="2125359" y="200144"/>
                    <a:pt x="2077656" y="160119"/>
                    <a:pt x="2025057" y="125517"/>
                  </a:cubicBezTo>
                  <a:cubicBezTo>
                    <a:pt x="1992231" y="103921"/>
                    <a:pt x="1957869" y="85396"/>
                    <a:pt x="1922403" y="68887"/>
                  </a:cubicBezTo>
                  <a:cubicBezTo>
                    <a:pt x="1868508" y="43835"/>
                    <a:pt x="1812310" y="25550"/>
                    <a:pt x="1753904" y="14080"/>
                  </a:cubicBezTo>
                  <a:cubicBezTo>
                    <a:pt x="1678990" y="-605"/>
                    <a:pt x="1603595" y="-3629"/>
                    <a:pt x="1527720" y="4194"/>
                  </a:cubicBezTo>
                  <a:cubicBezTo>
                    <a:pt x="1495470" y="7505"/>
                    <a:pt x="1463795" y="13984"/>
                    <a:pt x="1432073" y="20607"/>
                  </a:cubicBezTo>
                  <a:cubicBezTo>
                    <a:pt x="1409421" y="25310"/>
                    <a:pt x="1387585" y="32749"/>
                    <a:pt x="1365652" y="39132"/>
                  </a:cubicBezTo>
                  <a:cubicBezTo>
                    <a:pt x="1341081" y="46283"/>
                    <a:pt x="1316989" y="56457"/>
                    <a:pt x="1293329" y="67015"/>
                  </a:cubicBezTo>
                  <a:cubicBezTo>
                    <a:pt x="1265974" y="79253"/>
                    <a:pt x="1239050" y="92163"/>
                    <a:pt x="1213135" y="107184"/>
                  </a:cubicBezTo>
                  <a:cubicBezTo>
                    <a:pt x="1167351" y="133628"/>
                    <a:pt x="1125215" y="165014"/>
                    <a:pt x="1085766" y="200144"/>
                  </a:cubicBezTo>
                  <a:cubicBezTo>
                    <a:pt x="1040605" y="240313"/>
                    <a:pt x="1001396" y="285809"/>
                    <a:pt x="967658" y="335816"/>
                  </a:cubicBezTo>
                  <a:cubicBezTo>
                    <a:pt x="939775" y="377137"/>
                    <a:pt x="916355" y="421001"/>
                    <a:pt x="896678" y="466977"/>
                  </a:cubicBezTo>
                  <a:cubicBezTo>
                    <a:pt x="875562" y="516361"/>
                    <a:pt x="859773" y="567135"/>
                    <a:pt x="849551" y="619830"/>
                  </a:cubicBezTo>
                  <a:cubicBezTo>
                    <a:pt x="846000" y="638163"/>
                    <a:pt x="837361" y="654192"/>
                    <a:pt x="824643" y="668638"/>
                  </a:cubicBezTo>
                  <a:cubicBezTo>
                    <a:pt x="810294" y="684955"/>
                    <a:pt x="797432" y="702712"/>
                    <a:pt x="784954" y="720565"/>
                  </a:cubicBezTo>
                  <a:cubicBezTo>
                    <a:pt x="772716" y="738034"/>
                    <a:pt x="756543" y="745856"/>
                    <a:pt x="735619" y="745520"/>
                  </a:cubicBezTo>
                  <a:cubicBezTo>
                    <a:pt x="696026" y="744945"/>
                    <a:pt x="656720" y="748976"/>
                    <a:pt x="618327" y="757998"/>
                  </a:cubicBezTo>
                  <a:cubicBezTo>
                    <a:pt x="582430" y="766445"/>
                    <a:pt x="547684" y="778779"/>
                    <a:pt x="513753" y="794088"/>
                  </a:cubicBezTo>
                  <a:cubicBezTo>
                    <a:pt x="459715" y="818467"/>
                    <a:pt x="412779" y="852494"/>
                    <a:pt x="370835" y="893527"/>
                  </a:cubicBezTo>
                  <a:cubicBezTo>
                    <a:pt x="344007" y="919730"/>
                    <a:pt x="321835" y="949917"/>
                    <a:pt x="302303" y="982071"/>
                  </a:cubicBezTo>
                  <a:cubicBezTo>
                    <a:pt x="277731" y="1022480"/>
                    <a:pt x="260070" y="1065673"/>
                    <a:pt x="247448" y="1111072"/>
                  </a:cubicBezTo>
                  <a:cubicBezTo>
                    <a:pt x="243081" y="1126766"/>
                    <a:pt x="230699" y="1135452"/>
                    <a:pt x="217069" y="1141691"/>
                  </a:cubicBezTo>
                  <a:cubicBezTo>
                    <a:pt x="173157" y="1161704"/>
                    <a:pt x="133900" y="1188291"/>
                    <a:pt x="100402" y="1222989"/>
                  </a:cubicBezTo>
                  <a:cubicBezTo>
                    <a:pt x="65080" y="1259606"/>
                    <a:pt x="39836" y="1302319"/>
                    <a:pt x="21744" y="1349927"/>
                  </a:cubicBezTo>
                  <a:cubicBezTo>
                    <a:pt x="-1388" y="1410876"/>
                    <a:pt x="-4316" y="1473169"/>
                    <a:pt x="4803" y="1536806"/>
                  </a:cubicBezTo>
                  <a:cubicBezTo>
                    <a:pt x="15553" y="1611721"/>
                    <a:pt x="50443" y="1674830"/>
                    <a:pt x="99922" y="1730692"/>
                  </a:cubicBezTo>
                  <a:cubicBezTo>
                    <a:pt x="146378" y="1783147"/>
                    <a:pt x="205792" y="1815157"/>
                    <a:pt x="271828" y="1834930"/>
                  </a:cubicBezTo>
                  <a:cubicBezTo>
                    <a:pt x="318092" y="1848751"/>
                    <a:pt x="365940" y="1850335"/>
                    <a:pt x="413739" y="1843664"/>
                  </a:cubicBezTo>
                  <a:cubicBezTo>
                    <a:pt x="437207" y="1840353"/>
                    <a:pt x="457027" y="1844816"/>
                    <a:pt x="477088" y="1859166"/>
                  </a:cubicBezTo>
                  <a:cubicBezTo>
                    <a:pt x="531318" y="1898039"/>
                    <a:pt x="592364" y="1920739"/>
                    <a:pt x="659120" y="1926258"/>
                  </a:cubicBezTo>
                  <a:cubicBezTo>
                    <a:pt x="696121" y="1929329"/>
                    <a:pt x="732835" y="1927506"/>
                    <a:pt x="769357" y="1918915"/>
                  </a:cubicBezTo>
                  <a:cubicBezTo>
                    <a:pt x="827619" y="1905141"/>
                    <a:pt x="882569" y="1884409"/>
                    <a:pt x="930225" y="1847216"/>
                  </a:cubicBezTo>
                  <a:cubicBezTo>
                    <a:pt x="958588" y="1825092"/>
                    <a:pt x="984407" y="1800472"/>
                    <a:pt x="1005332" y="1770909"/>
                  </a:cubicBezTo>
                  <a:cubicBezTo>
                    <a:pt x="1018625" y="1752096"/>
                    <a:pt x="1034223" y="1748209"/>
                    <a:pt x="1054907" y="1758671"/>
                  </a:cubicBezTo>
                  <a:cubicBezTo>
                    <a:pt x="1126510" y="1794953"/>
                    <a:pt x="1202145" y="1817845"/>
                    <a:pt x="1281907" y="1826963"/>
                  </a:cubicBezTo>
                  <a:cubicBezTo>
                    <a:pt x="1349719" y="1834738"/>
                    <a:pt x="1417243" y="1833490"/>
                    <a:pt x="1484576" y="1821348"/>
                  </a:cubicBezTo>
                  <a:cubicBezTo>
                    <a:pt x="1516202" y="1815637"/>
                    <a:pt x="1546917" y="1807191"/>
                    <a:pt x="1577728" y="1798168"/>
                  </a:cubicBezTo>
                  <a:cubicBezTo>
                    <a:pt x="1660657" y="1773884"/>
                    <a:pt x="1736148" y="1735347"/>
                    <a:pt x="1804584" y="1682989"/>
                  </a:cubicBezTo>
                  <a:cubicBezTo>
                    <a:pt x="1853535" y="1645555"/>
                    <a:pt x="1898119" y="1603227"/>
                    <a:pt x="1934113" y="1553123"/>
                  </a:cubicBezTo>
                  <a:cubicBezTo>
                    <a:pt x="1951966" y="1528311"/>
                    <a:pt x="1972746" y="1524040"/>
                    <a:pt x="2000533" y="1529559"/>
                  </a:cubicBezTo>
                  <a:cubicBezTo>
                    <a:pt x="2054188" y="1540214"/>
                    <a:pt x="2108419" y="1539877"/>
                    <a:pt x="2162553" y="1532151"/>
                  </a:cubicBezTo>
                  <a:cubicBezTo>
                    <a:pt x="2203490" y="1526296"/>
                    <a:pt x="2242987" y="1514826"/>
                    <a:pt x="2281476" y="1500188"/>
                  </a:cubicBezTo>
                  <a:cubicBezTo>
                    <a:pt x="2332059" y="1480943"/>
                    <a:pt x="2378755" y="1454596"/>
                    <a:pt x="2420940" y="1420426"/>
                  </a:cubicBezTo>
                  <a:cubicBezTo>
                    <a:pt x="2452086" y="1395183"/>
                    <a:pt x="2480929" y="1367683"/>
                    <a:pt x="2504733" y="1335193"/>
                  </a:cubicBezTo>
                  <a:cubicBezTo>
                    <a:pt x="2518363" y="1316572"/>
                    <a:pt x="2535400" y="1311149"/>
                    <a:pt x="2557716" y="1319068"/>
                  </a:cubicBezTo>
                  <a:cubicBezTo>
                    <a:pt x="2591694" y="1331114"/>
                    <a:pt x="2627112" y="1336489"/>
                    <a:pt x="2663201" y="1336777"/>
                  </a:cubicBezTo>
                  <a:cubicBezTo>
                    <a:pt x="2702075" y="1337113"/>
                    <a:pt x="2739796" y="1331210"/>
                    <a:pt x="2777277" y="1319884"/>
                  </a:cubicBezTo>
                  <a:cubicBezTo>
                    <a:pt x="2823781" y="1305822"/>
                    <a:pt x="2866734" y="1285810"/>
                    <a:pt x="2905176" y="1256247"/>
                  </a:cubicBezTo>
                  <a:cubicBezTo>
                    <a:pt x="2931762" y="1235803"/>
                    <a:pt x="2956142" y="1212862"/>
                    <a:pt x="2974810" y="1184932"/>
                  </a:cubicBezTo>
                  <a:cubicBezTo>
                    <a:pt x="2988777" y="1164055"/>
                    <a:pt x="3009509" y="1155896"/>
                    <a:pt x="3031873" y="1151577"/>
                  </a:cubicBezTo>
                  <a:cubicBezTo>
                    <a:pt x="3074537" y="1143275"/>
                    <a:pt x="3115282" y="1129741"/>
                    <a:pt x="3155115" y="1112656"/>
                  </a:cubicBezTo>
                  <a:cubicBezTo>
                    <a:pt x="3207331" y="1090244"/>
                    <a:pt x="3252010" y="1057466"/>
                    <a:pt x="3291555" y="1017057"/>
                  </a:cubicBezTo>
                  <a:cubicBezTo>
                    <a:pt x="3333068" y="974632"/>
                    <a:pt x="3362775" y="924961"/>
                    <a:pt x="3385523" y="870394"/>
                  </a:cubicBezTo>
                  <a:cubicBezTo>
                    <a:pt x="3407119" y="818612"/>
                    <a:pt x="3417102" y="764717"/>
                    <a:pt x="3417438" y="709143"/>
                  </a:cubicBezTo>
                  <a:cubicBezTo>
                    <a:pt x="3417725" y="657936"/>
                    <a:pt x="3410430" y="607545"/>
                    <a:pt x="3392626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7F4F2A-FFE6-0ECB-E545-E3E7F58BB0A0}"/>
                </a:ext>
              </a:extLst>
            </p:cNvPr>
            <p:cNvSpPr/>
            <p:nvPr/>
          </p:nvSpPr>
          <p:spPr>
            <a:xfrm rot="21288722">
              <a:off x="2844689" y="5461517"/>
              <a:ext cx="6923051" cy="3454267"/>
            </a:xfrm>
            <a:custGeom>
              <a:avLst/>
              <a:gdLst>
                <a:gd name="connsiteX0" fmla="*/ 5245 w 5300019"/>
                <a:gd name="connsiteY0" fmla="*/ 675014 h 2644453"/>
                <a:gd name="connsiteX1" fmla="*/ 39559 w 5300019"/>
                <a:gd name="connsiteY1" fmla="*/ 982160 h 2644453"/>
                <a:gd name="connsiteX2" fmla="*/ 138710 w 5300019"/>
                <a:gd name="connsiteY2" fmla="*/ 1162464 h 2644453"/>
                <a:gd name="connsiteX3" fmla="*/ 321941 w 5300019"/>
                <a:gd name="connsiteY3" fmla="*/ 1329715 h 2644453"/>
                <a:gd name="connsiteX4" fmla="*/ 528401 w 5300019"/>
                <a:gd name="connsiteY4" fmla="*/ 1412548 h 2644453"/>
                <a:gd name="connsiteX5" fmla="*/ 570394 w 5300019"/>
                <a:gd name="connsiteY5" fmla="*/ 1420467 h 2644453"/>
                <a:gd name="connsiteX6" fmla="*/ 635806 w 5300019"/>
                <a:gd name="connsiteY6" fmla="*/ 1474554 h 2644453"/>
                <a:gd name="connsiteX7" fmla="*/ 854936 w 5300019"/>
                <a:gd name="connsiteY7" fmla="*/ 1724302 h 2644453"/>
                <a:gd name="connsiteX8" fmla="*/ 1094654 w 5300019"/>
                <a:gd name="connsiteY8" fmla="*/ 1827340 h 2644453"/>
                <a:gd name="connsiteX9" fmla="*/ 1430067 w 5300019"/>
                <a:gd name="connsiteY9" fmla="*/ 1823405 h 2644453"/>
                <a:gd name="connsiteX10" fmla="*/ 1450176 w 5300019"/>
                <a:gd name="connsiteY10" fmla="*/ 1819757 h 2644453"/>
                <a:gd name="connsiteX11" fmla="*/ 1504886 w 5300019"/>
                <a:gd name="connsiteY11" fmla="*/ 1860742 h 2644453"/>
                <a:gd name="connsiteX12" fmla="*/ 1626785 w 5300019"/>
                <a:gd name="connsiteY12" fmla="*/ 2115674 h 2644453"/>
                <a:gd name="connsiteX13" fmla="*/ 1733902 w 5300019"/>
                <a:gd name="connsiteY13" fmla="*/ 2256721 h 2644453"/>
                <a:gd name="connsiteX14" fmla="*/ 1933068 w 5300019"/>
                <a:gd name="connsiteY14" fmla="*/ 2435586 h 2644453"/>
                <a:gd name="connsiteX15" fmla="*/ 2239446 w 5300019"/>
                <a:gd name="connsiteY15" fmla="*/ 2587719 h 2644453"/>
                <a:gd name="connsiteX16" fmla="*/ 2381597 w 5300019"/>
                <a:gd name="connsiteY16" fmla="*/ 2623617 h 2644453"/>
                <a:gd name="connsiteX17" fmla="*/ 2484683 w 5300019"/>
                <a:gd name="connsiteY17" fmla="*/ 2638686 h 2644453"/>
                <a:gd name="connsiteX18" fmla="*/ 2601687 w 5300019"/>
                <a:gd name="connsiteY18" fmla="*/ 2644445 h 2644453"/>
                <a:gd name="connsiteX19" fmla="*/ 2737071 w 5300019"/>
                <a:gd name="connsiteY19" fmla="*/ 2638062 h 2644453"/>
                <a:gd name="connsiteX20" fmla="*/ 2969926 w 5300019"/>
                <a:gd name="connsiteY20" fmla="*/ 2587671 h 2644453"/>
                <a:gd name="connsiteX21" fmla="*/ 3216123 w 5300019"/>
                <a:gd name="connsiteY21" fmla="*/ 2472587 h 2644453"/>
                <a:gd name="connsiteX22" fmla="*/ 3394460 w 5300019"/>
                <a:gd name="connsiteY22" fmla="*/ 2334851 h 2644453"/>
                <a:gd name="connsiteX23" fmla="*/ 3553168 w 5300019"/>
                <a:gd name="connsiteY23" fmla="*/ 2152627 h 2644453"/>
                <a:gd name="connsiteX24" fmla="*/ 3617429 w 5300019"/>
                <a:gd name="connsiteY24" fmla="*/ 2100461 h 2644453"/>
                <a:gd name="connsiteX25" fmla="*/ 3704054 w 5300019"/>
                <a:gd name="connsiteY25" fmla="*/ 2052997 h 2644453"/>
                <a:gd name="connsiteX26" fmla="*/ 3787511 w 5300019"/>
                <a:gd name="connsiteY26" fmla="*/ 2048725 h 2644453"/>
                <a:gd name="connsiteX27" fmla="*/ 3957162 w 5300019"/>
                <a:gd name="connsiteY27" fmla="*/ 2103244 h 2644453"/>
                <a:gd name="connsiteX28" fmla="*/ 4123692 w 5300019"/>
                <a:gd name="connsiteY28" fmla="*/ 2117449 h 2644453"/>
                <a:gd name="connsiteX29" fmla="*/ 4381983 w 5300019"/>
                <a:gd name="connsiteY29" fmla="*/ 2067586 h 2644453"/>
                <a:gd name="connsiteX30" fmla="*/ 4530853 w 5300019"/>
                <a:gd name="connsiteY30" fmla="*/ 1987248 h 2644453"/>
                <a:gd name="connsiteX31" fmla="*/ 4685578 w 5300019"/>
                <a:gd name="connsiteY31" fmla="*/ 1842649 h 2644453"/>
                <a:gd name="connsiteX32" fmla="*/ 4746239 w 5300019"/>
                <a:gd name="connsiteY32" fmla="*/ 1818990 h 2644453"/>
                <a:gd name="connsiteX33" fmla="*/ 4957163 w 5300019"/>
                <a:gd name="connsiteY33" fmla="*/ 1778101 h 2644453"/>
                <a:gd name="connsiteX34" fmla="*/ 5143466 w 5300019"/>
                <a:gd name="connsiteY34" fmla="*/ 1650923 h 2644453"/>
                <a:gd name="connsiteX35" fmla="*/ 5281250 w 5300019"/>
                <a:gd name="connsiteY35" fmla="*/ 1403190 h 2644453"/>
                <a:gd name="connsiteX36" fmla="*/ 5268532 w 5300019"/>
                <a:gd name="connsiteY36" fmla="*/ 1077183 h 2644453"/>
                <a:gd name="connsiteX37" fmla="*/ 5094898 w 5300019"/>
                <a:gd name="connsiteY37" fmla="*/ 827963 h 2644453"/>
                <a:gd name="connsiteX38" fmla="*/ 4904180 w 5300019"/>
                <a:gd name="connsiteY38" fmla="*/ 729004 h 2644453"/>
                <a:gd name="connsiteX39" fmla="*/ 4826193 w 5300019"/>
                <a:gd name="connsiteY39" fmla="*/ 668823 h 2644453"/>
                <a:gd name="connsiteX40" fmla="*/ 4615798 w 5300019"/>
                <a:gd name="connsiteY40" fmla="*/ 464667 h 2644453"/>
                <a:gd name="connsiteX41" fmla="*/ 4459058 w 5300019"/>
                <a:gd name="connsiteY41" fmla="*/ 407365 h 2644453"/>
                <a:gd name="connsiteX42" fmla="*/ 4192944 w 5300019"/>
                <a:gd name="connsiteY42" fmla="*/ 407892 h 2644453"/>
                <a:gd name="connsiteX43" fmla="*/ 4042490 w 5300019"/>
                <a:gd name="connsiteY43" fmla="*/ 467354 h 2644453"/>
                <a:gd name="connsiteX44" fmla="*/ 3966520 w 5300019"/>
                <a:gd name="connsiteY44" fmla="*/ 453868 h 2644453"/>
                <a:gd name="connsiteX45" fmla="*/ 3694791 w 5300019"/>
                <a:gd name="connsiteY45" fmla="*/ 220533 h 2644453"/>
                <a:gd name="connsiteX46" fmla="*/ 3411401 w 5300019"/>
                <a:gd name="connsiteY46" fmla="*/ 104249 h 2644453"/>
                <a:gd name="connsiteX47" fmla="*/ 3268530 w 5300019"/>
                <a:gd name="connsiteY47" fmla="*/ 79246 h 2644453"/>
                <a:gd name="connsiteX48" fmla="*/ 2884693 w 5300019"/>
                <a:gd name="connsiteY48" fmla="*/ 99402 h 2644453"/>
                <a:gd name="connsiteX49" fmla="*/ 2626258 w 5300019"/>
                <a:gd name="connsiteY49" fmla="*/ 199465 h 2644453"/>
                <a:gd name="connsiteX50" fmla="*/ 2520053 w 5300019"/>
                <a:gd name="connsiteY50" fmla="*/ 191354 h 2644453"/>
                <a:gd name="connsiteX51" fmla="*/ 2297852 w 5300019"/>
                <a:gd name="connsiteY51" fmla="*/ 88604 h 2644453"/>
                <a:gd name="connsiteX52" fmla="*/ 2113996 w 5300019"/>
                <a:gd name="connsiteY52" fmla="*/ 59953 h 2644453"/>
                <a:gd name="connsiteX53" fmla="*/ 1872550 w 5300019"/>
                <a:gd name="connsiteY53" fmla="*/ 84813 h 2644453"/>
                <a:gd name="connsiteX54" fmla="*/ 1704627 w 5300019"/>
                <a:gd name="connsiteY54" fmla="*/ 151233 h 2644453"/>
                <a:gd name="connsiteX55" fmla="*/ 1621554 w 5300019"/>
                <a:gd name="connsiteY55" fmla="*/ 141059 h 2644453"/>
                <a:gd name="connsiteX56" fmla="*/ 1486698 w 5300019"/>
                <a:gd name="connsiteY56" fmla="*/ 52035 h 2644453"/>
                <a:gd name="connsiteX57" fmla="*/ 1318775 w 5300019"/>
                <a:gd name="connsiteY57" fmla="*/ 5531 h 2644453"/>
                <a:gd name="connsiteX58" fmla="*/ 1103149 w 5300019"/>
                <a:gd name="connsiteY58" fmla="*/ 15129 h 2644453"/>
                <a:gd name="connsiteX59" fmla="*/ 963301 w 5300019"/>
                <a:gd name="connsiteY59" fmla="*/ 70991 h 2644453"/>
                <a:gd name="connsiteX60" fmla="*/ 864054 w 5300019"/>
                <a:gd name="connsiteY60" fmla="*/ 82173 h 2644453"/>
                <a:gd name="connsiteX61" fmla="*/ 669976 w 5300019"/>
                <a:gd name="connsiteY61" fmla="*/ 60481 h 2644453"/>
                <a:gd name="connsiteX62" fmla="*/ 422964 w 5300019"/>
                <a:gd name="connsiteY62" fmla="*/ 108953 h 2644453"/>
                <a:gd name="connsiteX63" fmla="*/ 203402 w 5300019"/>
                <a:gd name="connsiteY63" fmla="*/ 253983 h 2644453"/>
                <a:gd name="connsiteX64" fmla="*/ 60579 w 5300019"/>
                <a:gd name="connsiteY64" fmla="*/ 457180 h 2644453"/>
                <a:gd name="connsiteX65" fmla="*/ 5053 w 5300019"/>
                <a:gd name="connsiteY65" fmla="*/ 674966 h 264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00019" h="2644453">
                  <a:moveTo>
                    <a:pt x="5245" y="675014"/>
                  </a:moveTo>
                  <a:cubicBezTo>
                    <a:pt x="-8193" y="783379"/>
                    <a:pt x="4525" y="883825"/>
                    <a:pt x="39559" y="982160"/>
                  </a:cubicBezTo>
                  <a:cubicBezTo>
                    <a:pt x="62979" y="1047812"/>
                    <a:pt x="96621" y="1107034"/>
                    <a:pt x="138710" y="1162464"/>
                  </a:cubicBezTo>
                  <a:cubicBezTo>
                    <a:pt x="189725" y="1229605"/>
                    <a:pt x="249954" y="1285995"/>
                    <a:pt x="321941" y="1329715"/>
                  </a:cubicBezTo>
                  <a:cubicBezTo>
                    <a:pt x="386106" y="1368684"/>
                    <a:pt x="454638" y="1396855"/>
                    <a:pt x="528401" y="1412548"/>
                  </a:cubicBezTo>
                  <a:cubicBezTo>
                    <a:pt x="542367" y="1415524"/>
                    <a:pt x="556524" y="1417252"/>
                    <a:pt x="570394" y="1420467"/>
                  </a:cubicBezTo>
                  <a:cubicBezTo>
                    <a:pt x="601253" y="1427618"/>
                    <a:pt x="620353" y="1444847"/>
                    <a:pt x="635806" y="1474554"/>
                  </a:cubicBezTo>
                  <a:cubicBezTo>
                    <a:pt x="688165" y="1575192"/>
                    <a:pt x="760345" y="1659849"/>
                    <a:pt x="854936" y="1724302"/>
                  </a:cubicBezTo>
                  <a:cubicBezTo>
                    <a:pt x="928219" y="1774213"/>
                    <a:pt x="1007837" y="1808383"/>
                    <a:pt x="1094654" y="1827340"/>
                  </a:cubicBezTo>
                  <a:cubicBezTo>
                    <a:pt x="1207051" y="1851864"/>
                    <a:pt x="1318583" y="1850376"/>
                    <a:pt x="1430067" y="1823405"/>
                  </a:cubicBezTo>
                  <a:cubicBezTo>
                    <a:pt x="1436690" y="1821821"/>
                    <a:pt x="1443457" y="1819901"/>
                    <a:pt x="1450176" y="1819757"/>
                  </a:cubicBezTo>
                  <a:cubicBezTo>
                    <a:pt x="1483866" y="1818990"/>
                    <a:pt x="1494184" y="1827484"/>
                    <a:pt x="1504886" y="1860742"/>
                  </a:cubicBezTo>
                  <a:cubicBezTo>
                    <a:pt x="1533969" y="1951206"/>
                    <a:pt x="1575386" y="2035672"/>
                    <a:pt x="1626785" y="2115674"/>
                  </a:cubicBezTo>
                  <a:cubicBezTo>
                    <a:pt x="1658892" y="2165585"/>
                    <a:pt x="1695029" y="2212233"/>
                    <a:pt x="1733902" y="2256721"/>
                  </a:cubicBezTo>
                  <a:cubicBezTo>
                    <a:pt x="1792980" y="2324293"/>
                    <a:pt x="1859448" y="2383995"/>
                    <a:pt x="1933068" y="2435586"/>
                  </a:cubicBezTo>
                  <a:cubicBezTo>
                    <a:pt x="2027515" y="2501766"/>
                    <a:pt x="2129833" y="2552061"/>
                    <a:pt x="2239446" y="2587719"/>
                  </a:cubicBezTo>
                  <a:cubicBezTo>
                    <a:pt x="2286046" y="2602884"/>
                    <a:pt x="2333750" y="2613299"/>
                    <a:pt x="2381597" y="2623617"/>
                  </a:cubicBezTo>
                  <a:cubicBezTo>
                    <a:pt x="2415767" y="2631007"/>
                    <a:pt x="2450465" y="2634079"/>
                    <a:pt x="2484683" y="2638686"/>
                  </a:cubicBezTo>
                  <a:cubicBezTo>
                    <a:pt x="2522980" y="2643821"/>
                    <a:pt x="2562478" y="2644541"/>
                    <a:pt x="2601687" y="2644445"/>
                  </a:cubicBezTo>
                  <a:cubicBezTo>
                    <a:pt x="2646991" y="2644301"/>
                    <a:pt x="2692055" y="2642909"/>
                    <a:pt x="2737071" y="2638062"/>
                  </a:cubicBezTo>
                  <a:cubicBezTo>
                    <a:pt x="2816497" y="2629520"/>
                    <a:pt x="2893907" y="2612003"/>
                    <a:pt x="2969926" y="2587671"/>
                  </a:cubicBezTo>
                  <a:cubicBezTo>
                    <a:pt x="3056935" y="2559836"/>
                    <a:pt x="3138905" y="2520963"/>
                    <a:pt x="3216123" y="2472587"/>
                  </a:cubicBezTo>
                  <a:cubicBezTo>
                    <a:pt x="3279952" y="2432562"/>
                    <a:pt x="3339126" y="2386346"/>
                    <a:pt x="3394460" y="2334851"/>
                  </a:cubicBezTo>
                  <a:cubicBezTo>
                    <a:pt x="3453826" y="2279517"/>
                    <a:pt x="3506713" y="2219096"/>
                    <a:pt x="3553168" y="2152627"/>
                  </a:cubicBezTo>
                  <a:cubicBezTo>
                    <a:pt x="3569341" y="2129495"/>
                    <a:pt x="3591082" y="2112650"/>
                    <a:pt x="3617429" y="2100461"/>
                  </a:cubicBezTo>
                  <a:cubicBezTo>
                    <a:pt x="3647280" y="2086687"/>
                    <a:pt x="3675883" y="2070033"/>
                    <a:pt x="3704054" y="2052997"/>
                  </a:cubicBezTo>
                  <a:cubicBezTo>
                    <a:pt x="3731601" y="2036343"/>
                    <a:pt x="3758764" y="2035480"/>
                    <a:pt x="3787511" y="2048725"/>
                  </a:cubicBezTo>
                  <a:cubicBezTo>
                    <a:pt x="3841838" y="2073729"/>
                    <a:pt x="3898612" y="2092254"/>
                    <a:pt x="3957162" y="2103244"/>
                  </a:cubicBezTo>
                  <a:cubicBezTo>
                    <a:pt x="4011920" y="2113562"/>
                    <a:pt x="4067446" y="2117785"/>
                    <a:pt x="4123692" y="2117449"/>
                  </a:cubicBezTo>
                  <a:cubicBezTo>
                    <a:pt x="4213293" y="2116825"/>
                    <a:pt x="4298910" y="2098589"/>
                    <a:pt x="4381983" y="2067586"/>
                  </a:cubicBezTo>
                  <a:cubicBezTo>
                    <a:pt x="4435062" y="2047813"/>
                    <a:pt x="4484157" y="2019690"/>
                    <a:pt x="4530853" y="1987248"/>
                  </a:cubicBezTo>
                  <a:cubicBezTo>
                    <a:pt x="4589499" y="1946503"/>
                    <a:pt x="4640322" y="1897648"/>
                    <a:pt x="4685578" y="1842649"/>
                  </a:cubicBezTo>
                  <a:cubicBezTo>
                    <a:pt x="4701223" y="1823645"/>
                    <a:pt x="4723635" y="1819181"/>
                    <a:pt x="4746239" y="1818990"/>
                  </a:cubicBezTo>
                  <a:cubicBezTo>
                    <a:pt x="4819139" y="1818222"/>
                    <a:pt x="4889638" y="1805552"/>
                    <a:pt x="4957163" y="1778101"/>
                  </a:cubicBezTo>
                  <a:cubicBezTo>
                    <a:pt x="5028334" y="1749162"/>
                    <a:pt x="5089427" y="1705585"/>
                    <a:pt x="5143466" y="1650923"/>
                  </a:cubicBezTo>
                  <a:cubicBezTo>
                    <a:pt x="5212718" y="1580903"/>
                    <a:pt x="5254950" y="1496678"/>
                    <a:pt x="5281250" y="1403190"/>
                  </a:cubicBezTo>
                  <a:cubicBezTo>
                    <a:pt x="5312253" y="1293097"/>
                    <a:pt x="5302654" y="1184588"/>
                    <a:pt x="5268532" y="1077183"/>
                  </a:cubicBezTo>
                  <a:cubicBezTo>
                    <a:pt x="5236474" y="976257"/>
                    <a:pt x="5174037" y="895679"/>
                    <a:pt x="5094898" y="827963"/>
                  </a:cubicBezTo>
                  <a:cubicBezTo>
                    <a:pt x="5039516" y="780547"/>
                    <a:pt x="4974392" y="749065"/>
                    <a:pt x="4904180" y="729004"/>
                  </a:cubicBezTo>
                  <a:cubicBezTo>
                    <a:pt x="4869770" y="719166"/>
                    <a:pt x="4845102" y="700929"/>
                    <a:pt x="4826193" y="668823"/>
                  </a:cubicBezTo>
                  <a:cubicBezTo>
                    <a:pt x="4775082" y="581958"/>
                    <a:pt x="4704679" y="513186"/>
                    <a:pt x="4615798" y="464667"/>
                  </a:cubicBezTo>
                  <a:cubicBezTo>
                    <a:pt x="4566559" y="437791"/>
                    <a:pt x="4514728" y="417779"/>
                    <a:pt x="4459058" y="407365"/>
                  </a:cubicBezTo>
                  <a:cubicBezTo>
                    <a:pt x="4370129" y="390711"/>
                    <a:pt x="4281585" y="385768"/>
                    <a:pt x="4192944" y="407892"/>
                  </a:cubicBezTo>
                  <a:cubicBezTo>
                    <a:pt x="4140202" y="421090"/>
                    <a:pt x="4089474" y="439279"/>
                    <a:pt x="4042490" y="467354"/>
                  </a:cubicBezTo>
                  <a:cubicBezTo>
                    <a:pt x="4012640" y="485207"/>
                    <a:pt x="3988692" y="481032"/>
                    <a:pt x="3966520" y="453868"/>
                  </a:cubicBezTo>
                  <a:cubicBezTo>
                    <a:pt x="3889829" y="359901"/>
                    <a:pt x="3799365" y="282011"/>
                    <a:pt x="3694791" y="220533"/>
                  </a:cubicBezTo>
                  <a:cubicBezTo>
                    <a:pt x="3605911" y="168270"/>
                    <a:pt x="3511895" y="128677"/>
                    <a:pt x="3411401" y="104249"/>
                  </a:cubicBezTo>
                  <a:cubicBezTo>
                    <a:pt x="3364225" y="92780"/>
                    <a:pt x="3316569" y="85629"/>
                    <a:pt x="3268530" y="79246"/>
                  </a:cubicBezTo>
                  <a:cubicBezTo>
                    <a:pt x="3139096" y="62017"/>
                    <a:pt x="3011247" y="69024"/>
                    <a:pt x="2884693" y="99402"/>
                  </a:cubicBezTo>
                  <a:cubicBezTo>
                    <a:pt x="2794181" y="121143"/>
                    <a:pt x="2706644" y="152337"/>
                    <a:pt x="2626258" y="199465"/>
                  </a:cubicBezTo>
                  <a:cubicBezTo>
                    <a:pt x="2586426" y="222837"/>
                    <a:pt x="2555087" y="216022"/>
                    <a:pt x="2520053" y="191354"/>
                  </a:cubicBezTo>
                  <a:cubicBezTo>
                    <a:pt x="2452433" y="143747"/>
                    <a:pt x="2377374" y="111016"/>
                    <a:pt x="2297852" y="88604"/>
                  </a:cubicBezTo>
                  <a:cubicBezTo>
                    <a:pt x="2237718" y="71615"/>
                    <a:pt x="2176097" y="63265"/>
                    <a:pt x="2113996" y="59953"/>
                  </a:cubicBezTo>
                  <a:cubicBezTo>
                    <a:pt x="2032362" y="55586"/>
                    <a:pt x="1951688" y="63409"/>
                    <a:pt x="1872550" y="84813"/>
                  </a:cubicBezTo>
                  <a:cubicBezTo>
                    <a:pt x="1814048" y="100650"/>
                    <a:pt x="1757418" y="120951"/>
                    <a:pt x="1704627" y="151233"/>
                  </a:cubicBezTo>
                  <a:cubicBezTo>
                    <a:pt x="1674393" y="168606"/>
                    <a:pt x="1647517" y="165679"/>
                    <a:pt x="1621554" y="141059"/>
                  </a:cubicBezTo>
                  <a:cubicBezTo>
                    <a:pt x="1581961" y="103578"/>
                    <a:pt x="1536321" y="74495"/>
                    <a:pt x="1486698" y="52035"/>
                  </a:cubicBezTo>
                  <a:cubicBezTo>
                    <a:pt x="1433187" y="27799"/>
                    <a:pt x="1377469" y="12825"/>
                    <a:pt x="1318775" y="5531"/>
                  </a:cubicBezTo>
                  <a:cubicBezTo>
                    <a:pt x="1245924" y="-3540"/>
                    <a:pt x="1174368" y="-2196"/>
                    <a:pt x="1103149" y="15129"/>
                  </a:cubicBezTo>
                  <a:cubicBezTo>
                    <a:pt x="1053909" y="27127"/>
                    <a:pt x="1006158" y="43828"/>
                    <a:pt x="963301" y="70991"/>
                  </a:cubicBezTo>
                  <a:cubicBezTo>
                    <a:pt x="931243" y="91292"/>
                    <a:pt x="897601" y="89852"/>
                    <a:pt x="864054" y="82173"/>
                  </a:cubicBezTo>
                  <a:cubicBezTo>
                    <a:pt x="800034" y="67536"/>
                    <a:pt x="735437" y="61249"/>
                    <a:pt x="669976" y="60481"/>
                  </a:cubicBezTo>
                  <a:cubicBezTo>
                    <a:pt x="584168" y="59473"/>
                    <a:pt x="502342" y="77374"/>
                    <a:pt x="422964" y="108953"/>
                  </a:cubicBezTo>
                  <a:cubicBezTo>
                    <a:pt x="339650" y="142115"/>
                    <a:pt x="268191" y="192554"/>
                    <a:pt x="203402" y="253983"/>
                  </a:cubicBezTo>
                  <a:cubicBezTo>
                    <a:pt x="141925" y="312293"/>
                    <a:pt x="95037" y="380633"/>
                    <a:pt x="60579" y="457180"/>
                  </a:cubicBezTo>
                  <a:cubicBezTo>
                    <a:pt x="28809" y="527727"/>
                    <a:pt x="8076" y="601779"/>
                    <a:pt x="5053" y="674966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FFBA9AC2-79D7-2743-8BD3-1F44F3129A00}"/>
              </a:ext>
            </a:extLst>
          </p:cNvPr>
          <p:cNvGrpSpPr/>
          <p:nvPr/>
        </p:nvGrpSpPr>
        <p:grpSpPr>
          <a:xfrm>
            <a:off x="10378188" y="-632532"/>
            <a:ext cx="470787" cy="3093864"/>
            <a:chOff x="10378188" y="-632532"/>
            <a:chExt cx="470787" cy="3093864"/>
          </a:xfrm>
        </p:grpSpPr>
        <p:grpSp>
          <p:nvGrpSpPr>
            <p:cNvPr id="839" name="Graphic 1009">
              <a:extLst>
                <a:ext uri="{FF2B5EF4-FFF2-40B4-BE49-F238E27FC236}">
                  <a16:creationId xmlns:a16="http://schemas.microsoft.com/office/drawing/2014/main" id="{452AE94E-127C-F7F1-667F-97D75C9C3AA7}"/>
                </a:ext>
              </a:extLst>
            </p:cNvPr>
            <p:cNvGrpSpPr/>
            <p:nvPr/>
          </p:nvGrpSpPr>
          <p:grpSpPr>
            <a:xfrm>
              <a:off x="10573802" y="-632532"/>
              <a:ext cx="62687" cy="2976369"/>
              <a:chOff x="2442351" y="803811"/>
              <a:chExt cx="47991" cy="2278593"/>
            </a:xfrm>
          </p:grpSpPr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1A10A042-72C4-A821-10A7-CBB106230E92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7561DBA2-296D-BEDE-A443-FCED250540CE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2" name="Graphic 1009">
              <a:extLst>
                <a:ext uri="{FF2B5EF4-FFF2-40B4-BE49-F238E27FC236}">
                  <a16:creationId xmlns:a16="http://schemas.microsoft.com/office/drawing/2014/main" id="{B045968B-2C22-AB59-C05F-B2740E695A45}"/>
                </a:ext>
              </a:extLst>
            </p:cNvPr>
            <p:cNvGrpSpPr/>
            <p:nvPr/>
          </p:nvGrpSpPr>
          <p:grpSpPr>
            <a:xfrm>
              <a:off x="10378188" y="1984338"/>
              <a:ext cx="470787" cy="476994"/>
              <a:chOff x="2259311" y="1748046"/>
              <a:chExt cx="360416" cy="365168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B484A4A0-0658-A80D-00B2-257FAB3F6B7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F21A1F1C-DC1A-6AE0-2C43-BEDB498511A2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8D292F7A-C899-AE1C-A262-40A26FF03C81}"/>
              </a:ext>
            </a:extLst>
          </p:cNvPr>
          <p:cNvGrpSpPr/>
          <p:nvPr/>
        </p:nvGrpSpPr>
        <p:grpSpPr>
          <a:xfrm>
            <a:off x="1308100" y="-632532"/>
            <a:ext cx="470787" cy="3093864"/>
            <a:chOff x="1308100" y="-632532"/>
            <a:chExt cx="470787" cy="3093864"/>
          </a:xfrm>
        </p:grpSpPr>
        <p:grpSp>
          <p:nvGrpSpPr>
            <p:cNvPr id="845" name="Graphic 1009">
              <a:extLst>
                <a:ext uri="{FF2B5EF4-FFF2-40B4-BE49-F238E27FC236}">
                  <a16:creationId xmlns:a16="http://schemas.microsoft.com/office/drawing/2014/main" id="{558F15BC-9A9B-FDD8-87D4-E91DC648B0D7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id="{E8F94BB7-8931-8D81-9F82-BDB18BC0F06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A7280701-273F-AB44-96A7-DC2DDEFF915B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48" name="Graphic 1009">
              <a:extLst>
                <a:ext uri="{FF2B5EF4-FFF2-40B4-BE49-F238E27FC236}">
                  <a16:creationId xmlns:a16="http://schemas.microsoft.com/office/drawing/2014/main" id="{26C919ED-15C5-6A67-6811-52D88ED9EC50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id="{26406850-2C1E-C5E8-3BA1-F21EF8A6BBBA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id="{9FAA5ED4-27DE-9E77-8D58-BF28A52970E5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77A22873-A149-720D-4F10-5673F4F70F66}"/>
              </a:ext>
            </a:extLst>
          </p:cNvPr>
          <p:cNvGrpSpPr/>
          <p:nvPr/>
        </p:nvGrpSpPr>
        <p:grpSpPr>
          <a:xfrm>
            <a:off x="2594790" y="-1488185"/>
            <a:ext cx="676663" cy="3118542"/>
            <a:chOff x="2451481" y="-1488185"/>
            <a:chExt cx="676663" cy="3118542"/>
          </a:xfrm>
        </p:grpSpPr>
        <p:grpSp>
          <p:nvGrpSpPr>
            <p:cNvPr id="851" name="Graphic 1009">
              <a:extLst>
                <a:ext uri="{FF2B5EF4-FFF2-40B4-BE49-F238E27FC236}">
                  <a16:creationId xmlns:a16="http://schemas.microsoft.com/office/drawing/2014/main" id="{17C686E8-44B9-7A24-E2A0-1608DC37C297}"/>
                </a:ext>
              </a:extLst>
            </p:cNvPr>
            <p:cNvGrpSpPr/>
            <p:nvPr/>
          </p:nvGrpSpPr>
          <p:grpSpPr>
            <a:xfrm>
              <a:off x="2711453" y="-1488185"/>
              <a:ext cx="62687" cy="2976369"/>
              <a:chOff x="2442351" y="803811"/>
              <a:chExt cx="47991" cy="2278593"/>
            </a:xfrm>
          </p:grpSpPr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id="{53F4B398-9F60-B2AC-859B-F9B5C9466C0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id="{A5091525-25FD-214D-2F92-852256E7E4BC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6" name="Graphic 1009">
              <a:extLst>
                <a:ext uri="{FF2B5EF4-FFF2-40B4-BE49-F238E27FC236}">
                  <a16:creationId xmlns:a16="http://schemas.microsoft.com/office/drawing/2014/main" id="{62589425-F8E5-B1B9-6A6D-3DD7E0CBADC9}"/>
                </a:ext>
              </a:extLst>
            </p:cNvPr>
            <p:cNvGrpSpPr/>
            <p:nvPr/>
          </p:nvGrpSpPr>
          <p:grpSpPr>
            <a:xfrm>
              <a:off x="2451481" y="824309"/>
              <a:ext cx="676663" cy="806048"/>
              <a:chOff x="3606477" y="1391566"/>
              <a:chExt cx="518027" cy="617079"/>
            </a:xfrm>
          </p:grpSpPr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id="{C09F0577-6BBD-309C-4587-5600728DBDCE}"/>
                  </a:ext>
                </a:extLst>
              </p:cNvPr>
              <p:cNvSpPr/>
              <p:nvPr/>
            </p:nvSpPr>
            <p:spPr>
              <a:xfrm>
                <a:off x="3630473" y="1415562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4E8F7E6E-61F8-DFE6-04E9-DF6ECE2C6D03}"/>
                  </a:ext>
                </a:extLst>
              </p:cNvPr>
              <p:cNvSpPr/>
              <p:nvPr/>
            </p:nvSpPr>
            <p:spPr>
              <a:xfrm>
                <a:off x="3606477" y="1391566"/>
                <a:ext cx="494031" cy="593084"/>
              </a:xfrm>
              <a:custGeom>
                <a:avLst/>
                <a:gdLst>
                  <a:gd name="connsiteX0" fmla="*/ 266696 w 494031"/>
                  <a:gd name="connsiteY0" fmla="*/ 307480 h 593084"/>
                  <a:gd name="connsiteX1" fmla="*/ 304033 w 494031"/>
                  <a:gd name="connsiteY1" fmla="*/ 94 h 593084"/>
                  <a:gd name="connsiteX2" fmla="*/ 194420 w 494031"/>
                  <a:gd name="connsiteY2" fmla="*/ 18139 h 593084"/>
                  <a:gd name="connsiteX3" fmla="*/ 18243 w 494031"/>
                  <a:gd name="connsiteY3" fmla="*/ 398664 h 593084"/>
                  <a:gd name="connsiteX4" fmla="*/ 398768 w 494031"/>
                  <a:gd name="connsiteY4" fmla="*/ 574841 h 593084"/>
                  <a:gd name="connsiteX5" fmla="*/ 494032 w 494031"/>
                  <a:gd name="connsiteY5" fmla="*/ 517731 h 593084"/>
                  <a:gd name="connsiteX6" fmla="*/ 266696 w 494031"/>
                  <a:gd name="connsiteY6" fmla="*/ 307480 h 593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4031" h="593084">
                    <a:moveTo>
                      <a:pt x="266696" y="307480"/>
                    </a:moveTo>
                    <a:cubicBezTo>
                      <a:pt x="223551" y="189901"/>
                      <a:pt x="241500" y="69346"/>
                      <a:pt x="304033" y="94"/>
                    </a:cubicBezTo>
                    <a:cubicBezTo>
                      <a:pt x="267703" y="-818"/>
                      <a:pt x="230606" y="4893"/>
                      <a:pt x="194420" y="18139"/>
                    </a:cubicBezTo>
                    <a:cubicBezTo>
                      <a:pt x="40703" y="74577"/>
                      <a:pt x="-38195" y="244947"/>
                      <a:pt x="18243" y="398664"/>
                    </a:cubicBezTo>
                    <a:cubicBezTo>
                      <a:pt x="74681" y="552381"/>
                      <a:pt x="245051" y="631279"/>
                      <a:pt x="398768" y="574841"/>
                    </a:cubicBezTo>
                    <a:cubicBezTo>
                      <a:pt x="434954" y="561548"/>
                      <a:pt x="466916" y="541919"/>
                      <a:pt x="494032" y="517731"/>
                    </a:cubicBezTo>
                    <a:cubicBezTo>
                      <a:pt x="401552" y="505349"/>
                      <a:pt x="309840" y="425011"/>
                      <a:pt x="266696" y="307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857" name="TextBox 856">
            <a:extLst>
              <a:ext uri="{FF2B5EF4-FFF2-40B4-BE49-F238E27FC236}">
                <a16:creationId xmlns:a16="http://schemas.microsoft.com/office/drawing/2014/main" id="{DD590994-6326-594F-5179-153D45C0B690}"/>
              </a:ext>
            </a:extLst>
          </p:cNvPr>
          <p:cNvSpPr txBox="1"/>
          <p:nvPr/>
        </p:nvSpPr>
        <p:spPr>
          <a:xfrm>
            <a:off x="2850864" y="2459504"/>
            <a:ext cx="649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US" dirty="0"/>
              <a:t>BACK STORY</a:t>
            </a:r>
            <a:endParaRPr lang="en-IN" dirty="0"/>
          </a:p>
        </p:txBody>
      </p: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3C2383D1-8B09-46D7-8B68-7640DDE9393E}"/>
              </a:ext>
            </a:extLst>
          </p:cNvPr>
          <p:cNvGrpSpPr/>
          <p:nvPr/>
        </p:nvGrpSpPr>
        <p:grpSpPr>
          <a:xfrm>
            <a:off x="4087356" y="-1637024"/>
            <a:ext cx="470787" cy="3093864"/>
            <a:chOff x="1308100" y="-632532"/>
            <a:chExt cx="470787" cy="3093864"/>
          </a:xfrm>
        </p:grpSpPr>
        <p:grpSp>
          <p:nvGrpSpPr>
            <p:cNvPr id="860" name="Graphic 1009">
              <a:extLst>
                <a:ext uri="{FF2B5EF4-FFF2-40B4-BE49-F238E27FC236}">
                  <a16:creationId xmlns:a16="http://schemas.microsoft.com/office/drawing/2014/main" id="{4CB03D79-F9D9-5B5E-AAB0-8046C0AD8965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id="{66DFDEA7-9404-A266-BC97-C57E60E67BC6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id="{8607332B-CE6E-72B4-96A1-7E66F36CB899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1" name="Graphic 1009">
              <a:extLst>
                <a:ext uri="{FF2B5EF4-FFF2-40B4-BE49-F238E27FC236}">
                  <a16:creationId xmlns:a16="http://schemas.microsoft.com/office/drawing/2014/main" id="{A91F2D18-22DE-F4A3-1E69-8A594315116E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FA0C9C63-951E-FD89-A7CF-50549F81BF10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id="{09F36534-A9C7-01B1-B1E5-8FB60B7A044F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BD7BBD5-5E06-82AB-CF9D-62E335DD7B1B}"/>
              </a:ext>
            </a:extLst>
          </p:cNvPr>
          <p:cNvGrpSpPr/>
          <p:nvPr/>
        </p:nvGrpSpPr>
        <p:grpSpPr>
          <a:xfrm>
            <a:off x="6880598" y="-1637024"/>
            <a:ext cx="470787" cy="3093864"/>
            <a:chOff x="1308100" y="-632532"/>
            <a:chExt cx="470787" cy="3093864"/>
          </a:xfrm>
        </p:grpSpPr>
        <p:grpSp>
          <p:nvGrpSpPr>
            <p:cNvPr id="867" name="Graphic 1009">
              <a:extLst>
                <a:ext uri="{FF2B5EF4-FFF2-40B4-BE49-F238E27FC236}">
                  <a16:creationId xmlns:a16="http://schemas.microsoft.com/office/drawing/2014/main" id="{F02E7C20-4FE2-7821-EBCD-ABF0DEB0165F}"/>
                </a:ext>
              </a:extLst>
            </p:cNvPr>
            <p:cNvGrpSpPr/>
            <p:nvPr/>
          </p:nvGrpSpPr>
          <p:grpSpPr>
            <a:xfrm>
              <a:off x="1503714" y="-632532"/>
              <a:ext cx="62687" cy="2976369"/>
              <a:chOff x="2442351" y="803811"/>
              <a:chExt cx="47991" cy="2278593"/>
            </a:xfrm>
          </p:grpSpPr>
          <p:sp>
            <p:nvSpPr>
              <p:cNvPr id="871" name="Freeform: Shape 870">
                <a:extLst>
                  <a:ext uri="{FF2B5EF4-FFF2-40B4-BE49-F238E27FC236}">
                    <a16:creationId xmlns:a16="http://schemas.microsoft.com/office/drawing/2014/main" id="{C388B91C-6B50-243F-AFDA-9D095DC0689B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2" name="Freeform: Shape 871">
                <a:extLst>
                  <a:ext uri="{FF2B5EF4-FFF2-40B4-BE49-F238E27FC236}">
                    <a16:creationId xmlns:a16="http://schemas.microsoft.com/office/drawing/2014/main" id="{1FE78919-77CB-31E4-358C-51607652FAD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68" name="Graphic 1009">
              <a:extLst>
                <a:ext uri="{FF2B5EF4-FFF2-40B4-BE49-F238E27FC236}">
                  <a16:creationId xmlns:a16="http://schemas.microsoft.com/office/drawing/2014/main" id="{F5F70AEB-958E-538D-F8E6-ED999FC44B39}"/>
                </a:ext>
              </a:extLst>
            </p:cNvPr>
            <p:cNvGrpSpPr/>
            <p:nvPr/>
          </p:nvGrpSpPr>
          <p:grpSpPr>
            <a:xfrm>
              <a:off x="1308100" y="1984338"/>
              <a:ext cx="470787" cy="476994"/>
              <a:chOff x="2259311" y="1748046"/>
              <a:chExt cx="360416" cy="365168"/>
            </a:xfrm>
          </p:grpSpPr>
          <p:sp>
            <p:nvSpPr>
              <p:cNvPr id="869" name="Freeform: Shape 868">
                <a:extLst>
                  <a:ext uri="{FF2B5EF4-FFF2-40B4-BE49-F238E27FC236}">
                    <a16:creationId xmlns:a16="http://schemas.microsoft.com/office/drawing/2014/main" id="{868F7165-D5A4-7526-FA58-2F583E8AE9CC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0" name="Freeform: Shape 869">
                <a:extLst>
                  <a:ext uri="{FF2B5EF4-FFF2-40B4-BE49-F238E27FC236}">
                    <a16:creationId xmlns:a16="http://schemas.microsoft.com/office/drawing/2014/main" id="{8122CAC4-F848-C259-7D49-5BA00766B7C8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107117B7-6EF8-1B4A-E8E4-26788323130E}"/>
              </a:ext>
            </a:extLst>
          </p:cNvPr>
          <p:cNvGrpSpPr/>
          <p:nvPr/>
        </p:nvGrpSpPr>
        <p:grpSpPr>
          <a:xfrm>
            <a:off x="5374046" y="-1237219"/>
            <a:ext cx="690649" cy="3195391"/>
            <a:chOff x="5468342" y="-1237219"/>
            <a:chExt cx="690649" cy="3195391"/>
          </a:xfrm>
        </p:grpSpPr>
        <p:grpSp>
          <p:nvGrpSpPr>
            <p:cNvPr id="882" name="Graphic 1009">
              <a:extLst>
                <a:ext uri="{FF2B5EF4-FFF2-40B4-BE49-F238E27FC236}">
                  <a16:creationId xmlns:a16="http://schemas.microsoft.com/office/drawing/2014/main" id="{A4DB179E-23CD-53FD-846E-EF5F4D81DA3E}"/>
                </a:ext>
              </a:extLst>
            </p:cNvPr>
            <p:cNvGrpSpPr/>
            <p:nvPr/>
          </p:nvGrpSpPr>
          <p:grpSpPr>
            <a:xfrm>
              <a:off x="5719636" y="-1237219"/>
              <a:ext cx="62687" cy="2976369"/>
              <a:chOff x="2442351" y="803811"/>
              <a:chExt cx="47991" cy="2278593"/>
            </a:xfrm>
          </p:grpSpPr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id="{F2A3E4CC-8F25-EE2E-7A83-C08B05397EE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id="{97A51DD9-4AAF-49B5-C96D-BB2FF36AC326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73" name="Graphic 1009">
              <a:extLst>
                <a:ext uri="{FF2B5EF4-FFF2-40B4-BE49-F238E27FC236}">
                  <a16:creationId xmlns:a16="http://schemas.microsoft.com/office/drawing/2014/main" id="{5304D222-5C2A-5277-71B6-C07187C4ABCC}"/>
                </a:ext>
              </a:extLst>
            </p:cNvPr>
            <p:cNvGrpSpPr/>
            <p:nvPr/>
          </p:nvGrpSpPr>
          <p:grpSpPr>
            <a:xfrm>
              <a:off x="5468342" y="1402403"/>
              <a:ext cx="690649" cy="555769"/>
              <a:chOff x="2254399" y="2958167"/>
              <a:chExt cx="528734" cy="425475"/>
            </a:xfrm>
          </p:grpSpPr>
          <p:grpSp>
            <p:nvGrpSpPr>
              <p:cNvPr id="874" name="Graphic 1009">
                <a:extLst>
                  <a:ext uri="{FF2B5EF4-FFF2-40B4-BE49-F238E27FC236}">
                    <a16:creationId xmlns:a16="http://schemas.microsoft.com/office/drawing/2014/main" id="{E7D1A9B4-2477-5878-9A68-3A57367FB25A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A4160605-ACC1-328B-87EB-D329409F521D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9D0A4FF3-B06E-CB2F-4508-98A6449B0177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56C06697-F207-B37E-2869-8D12B7FFCBCE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75" name="Graphic 1009">
                <a:extLst>
                  <a:ext uri="{FF2B5EF4-FFF2-40B4-BE49-F238E27FC236}">
                    <a16:creationId xmlns:a16="http://schemas.microsoft.com/office/drawing/2014/main" id="{9B589E3B-C7A5-2D99-126B-E85DBDBF35BB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876" name="Freeform: Shape 875">
                  <a:extLst>
                    <a:ext uri="{FF2B5EF4-FFF2-40B4-BE49-F238E27FC236}">
                      <a16:creationId xmlns:a16="http://schemas.microsoft.com/office/drawing/2014/main" id="{F301D2F3-9BCB-7150-77B7-A683EAE1116E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7" name="Freeform: Shape 876">
                  <a:extLst>
                    <a:ext uri="{FF2B5EF4-FFF2-40B4-BE49-F238E27FC236}">
                      <a16:creationId xmlns:a16="http://schemas.microsoft.com/office/drawing/2014/main" id="{13E2E10D-5CBB-0F98-F9C0-434051B2CCF1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25D9A704-DA51-6586-32F9-A2EE8ACC5F88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C68094-5B52-3D21-3B90-5ECF251A49EE}"/>
              </a:ext>
            </a:extLst>
          </p:cNvPr>
          <p:cNvGrpSpPr/>
          <p:nvPr/>
        </p:nvGrpSpPr>
        <p:grpSpPr>
          <a:xfrm>
            <a:off x="8429525" y="-1488185"/>
            <a:ext cx="864879" cy="3550535"/>
            <a:chOff x="8429525" y="-1488185"/>
            <a:chExt cx="864879" cy="3550535"/>
          </a:xfrm>
        </p:grpSpPr>
        <p:grpSp>
          <p:nvGrpSpPr>
            <p:cNvPr id="854" name="Graphic 1009">
              <a:extLst>
                <a:ext uri="{FF2B5EF4-FFF2-40B4-BE49-F238E27FC236}">
                  <a16:creationId xmlns:a16="http://schemas.microsoft.com/office/drawing/2014/main" id="{CA1F1702-7F40-DA35-E617-B63E787ED1BA}"/>
                </a:ext>
              </a:extLst>
            </p:cNvPr>
            <p:cNvGrpSpPr/>
            <p:nvPr/>
          </p:nvGrpSpPr>
          <p:grpSpPr>
            <a:xfrm>
              <a:off x="8852627" y="-1488185"/>
              <a:ext cx="62687" cy="2976369"/>
              <a:chOff x="2442351" y="803811"/>
              <a:chExt cx="47991" cy="2278593"/>
            </a:xfrm>
          </p:grpSpPr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68EF4ACB-81C2-6488-DA80-5C12432805F3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id="{81576773-71DE-B388-7592-3BDD89F4D793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A5139643-95D8-F2E6-DDC1-82F1BFA64D06}"/>
                </a:ext>
              </a:extLst>
            </p:cNvPr>
            <p:cNvGrpSpPr/>
            <p:nvPr/>
          </p:nvGrpSpPr>
          <p:grpSpPr>
            <a:xfrm rot="3884993">
              <a:off x="8446960" y="1214906"/>
              <a:ext cx="830009" cy="864879"/>
              <a:chOff x="12692073" y="3326770"/>
              <a:chExt cx="580257" cy="604635"/>
            </a:xfrm>
          </p:grpSpPr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id="{ACC4B8C2-179D-6110-D68B-33419250C4F4}"/>
                  </a:ext>
                </a:extLst>
              </p:cNvPr>
              <p:cNvSpPr/>
              <p:nvPr/>
            </p:nvSpPr>
            <p:spPr>
              <a:xfrm>
                <a:off x="12763726" y="3335881"/>
                <a:ext cx="508604" cy="595524"/>
              </a:xfrm>
              <a:custGeom>
                <a:avLst/>
                <a:gdLst>
                  <a:gd name="connsiteX0" fmla="*/ 457704 w 586468"/>
                  <a:gd name="connsiteY0" fmla="*/ 96164 h 686695"/>
                  <a:gd name="connsiteX1" fmla="*/ 465339 w 586468"/>
                  <a:gd name="connsiteY1" fmla="*/ 39996 h 686695"/>
                  <a:gd name="connsiteX2" fmla="*/ 387357 w 586468"/>
                  <a:gd name="connsiteY2" fmla="*/ 3701 h 686695"/>
                  <a:gd name="connsiteX3" fmla="*/ 348215 w 586468"/>
                  <a:gd name="connsiteY3" fmla="*/ 50902 h 686695"/>
                  <a:gd name="connsiteX4" fmla="*/ 24777 w 586468"/>
                  <a:gd name="connsiteY4" fmla="*/ 221043 h 686695"/>
                  <a:gd name="connsiteX5" fmla="*/ 138871 w 586468"/>
                  <a:gd name="connsiteY5" fmla="*/ 588107 h 686695"/>
                  <a:gd name="connsiteX6" fmla="*/ 129298 w 586468"/>
                  <a:gd name="connsiteY6" fmla="*/ 646699 h 686695"/>
                  <a:gd name="connsiteX7" fmla="*/ 207279 w 586468"/>
                  <a:gd name="connsiteY7" fmla="*/ 682994 h 686695"/>
                  <a:gd name="connsiteX8" fmla="*/ 247209 w 586468"/>
                  <a:gd name="connsiteY8" fmla="*/ 628461 h 686695"/>
                  <a:gd name="connsiteX9" fmla="*/ 561679 w 586468"/>
                  <a:gd name="connsiteY9" fmla="*/ 456684 h 686695"/>
                  <a:gd name="connsiteX10" fmla="*/ 457643 w 586468"/>
                  <a:gd name="connsiteY10" fmla="*/ 96164 h 68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86468" h="686695">
                    <a:moveTo>
                      <a:pt x="457704" y="96164"/>
                    </a:moveTo>
                    <a:cubicBezTo>
                      <a:pt x="468974" y="80410"/>
                      <a:pt x="472488" y="59567"/>
                      <a:pt x="465339" y="39996"/>
                    </a:cubicBezTo>
                    <a:cubicBezTo>
                      <a:pt x="453826" y="8427"/>
                      <a:pt x="418925" y="-7811"/>
                      <a:pt x="387357" y="3701"/>
                    </a:cubicBezTo>
                    <a:cubicBezTo>
                      <a:pt x="366029" y="11457"/>
                      <a:pt x="351729" y="29998"/>
                      <a:pt x="348215" y="50902"/>
                    </a:cubicBezTo>
                    <a:cubicBezTo>
                      <a:pt x="216852" y="25696"/>
                      <a:pt x="80764" y="93316"/>
                      <a:pt x="24777" y="221043"/>
                    </a:cubicBezTo>
                    <a:cubicBezTo>
                      <a:pt x="-34663" y="356526"/>
                      <a:pt x="16537" y="512489"/>
                      <a:pt x="138871" y="588107"/>
                    </a:cubicBezTo>
                    <a:cubicBezTo>
                      <a:pt x="126207" y="604103"/>
                      <a:pt x="121784" y="626098"/>
                      <a:pt x="129298" y="646699"/>
                    </a:cubicBezTo>
                    <a:cubicBezTo>
                      <a:pt x="140810" y="678268"/>
                      <a:pt x="175711" y="694506"/>
                      <a:pt x="207279" y="682994"/>
                    </a:cubicBezTo>
                    <a:cubicBezTo>
                      <a:pt x="231091" y="674329"/>
                      <a:pt x="246179" y="652274"/>
                      <a:pt x="247209" y="628461"/>
                    </a:cubicBezTo>
                    <a:cubicBezTo>
                      <a:pt x="375784" y="649002"/>
                      <a:pt x="506904" y="581442"/>
                      <a:pt x="561679" y="456684"/>
                    </a:cubicBezTo>
                    <a:cubicBezTo>
                      <a:pt x="619484" y="325019"/>
                      <a:pt x="572707" y="173964"/>
                      <a:pt x="457643" y="961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id="{5A2D6143-673B-C2D8-5A6B-5ABB16CE99D8}"/>
                  </a:ext>
                </a:extLst>
              </p:cNvPr>
              <p:cNvSpPr/>
              <p:nvPr/>
            </p:nvSpPr>
            <p:spPr>
              <a:xfrm>
                <a:off x="13027116" y="3644311"/>
                <a:ext cx="64722" cy="43877"/>
              </a:xfrm>
              <a:custGeom>
                <a:avLst/>
                <a:gdLst>
                  <a:gd name="connsiteX0" fmla="*/ 67802 w 74631"/>
                  <a:gd name="connsiteY0" fmla="*/ 50594 h 50594"/>
                  <a:gd name="connsiteX1" fmla="*/ 58168 w 74631"/>
                  <a:gd name="connsiteY1" fmla="*/ 42717 h 50594"/>
                  <a:gd name="connsiteX2" fmla="*/ 61682 w 74631"/>
                  <a:gd name="connsiteY2" fmla="*/ 31992 h 50594"/>
                  <a:gd name="connsiteX3" fmla="*/ 0 w 74631"/>
                  <a:gd name="connsiteY3" fmla="*/ 12421 h 50594"/>
                  <a:gd name="connsiteX4" fmla="*/ 848 w 74631"/>
                  <a:gd name="connsiteY4" fmla="*/ 0 h 50594"/>
                  <a:gd name="connsiteX5" fmla="*/ 73134 w 74631"/>
                  <a:gd name="connsiteY5" fmla="*/ 27024 h 50594"/>
                  <a:gd name="connsiteX6" fmla="*/ 67863 w 74631"/>
                  <a:gd name="connsiteY6" fmla="*/ 50533 h 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4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id="{4027E773-82EB-38B2-CAEF-5BD4A58D04E7}"/>
                  </a:ext>
                </a:extLst>
              </p:cNvPr>
              <p:cNvSpPr/>
              <p:nvPr/>
            </p:nvSpPr>
            <p:spPr>
              <a:xfrm>
                <a:off x="12938942" y="3674893"/>
                <a:ext cx="47493" cy="92745"/>
              </a:xfrm>
              <a:custGeom>
                <a:avLst/>
                <a:gdLst>
                  <a:gd name="connsiteX0" fmla="*/ 6605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5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5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8"/>
                      <a:pt x="41263" y="2484"/>
                    </a:cubicBezTo>
                    <a:lnTo>
                      <a:pt x="53442" y="0"/>
                    </a:lnTo>
                    <a:cubicBezTo>
                      <a:pt x="53563" y="666"/>
                      <a:pt x="66833" y="69135"/>
                      <a:pt x="6605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id="{D57D6937-95DD-F80E-D6FF-0A81705A9F11}"/>
                  </a:ext>
                </a:extLst>
              </p:cNvPr>
              <p:cNvSpPr/>
              <p:nvPr/>
            </p:nvSpPr>
            <p:spPr>
              <a:xfrm>
                <a:off x="13011511" y="3509634"/>
                <a:ext cx="47493" cy="92745"/>
              </a:xfrm>
              <a:custGeom>
                <a:avLst/>
                <a:gdLst>
                  <a:gd name="connsiteX0" fmla="*/ 6604 w 54764"/>
                  <a:gd name="connsiteY0" fmla="*/ 106944 h 106944"/>
                  <a:gd name="connsiteX1" fmla="*/ 0 w 54764"/>
                  <a:gd name="connsiteY1" fmla="*/ 96401 h 106944"/>
                  <a:gd name="connsiteX2" fmla="*/ 41263 w 54764"/>
                  <a:gd name="connsiteY2" fmla="*/ 2484 h 106944"/>
                  <a:gd name="connsiteX3" fmla="*/ 53442 w 54764"/>
                  <a:gd name="connsiteY3" fmla="*/ 0 h 106944"/>
                  <a:gd name="connsiteX4" fmla="*/ 6604 w 54764"/>
                  <a:gd name="connsiteY4" fmla="*/ 106884 h 106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64" h="106944">
                    <a:moveTo>
                      <a:pt x="6604" y="106944"/>
                    </a:moveTo>
                    <a:lnTo>
                      <a:pt x="0" y="96401"/>
                    </a:lnTo>
                    <a:cubicBezTo>
                      <a:pt x="52836" y="63258"/>
                      <a:pt x="41748" y="4969"/>
                      <a:pt x="41263" y="2484"/>
                    </a:cubicBezTo>
                    <a:lnTo>
                      <a:pt x="53442" y="0"/>
                    </a:lnTo>
                    <a:cubicBezTo>
                      <a:pt x="53563" y="667"/>
                      <a:pt x="66833" y="69135"/>
                      <a:pt x="6604" y="1068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id="{EBBD07C5-2220-ED70-6835-C84E81AE1EFD}"/>
                  </a:ext>
                </a:extLst>
              </p:cNvPr>
              <p:cNvSpPr/>
              <p:nvPr/>
            </p:nvSpPr>
            <p:spPr>
              <a:xfrm>
                <a:off x="13117182" y="3637375"/>
                <a:ext cx="66732" cy="135361"/>
              </a:xfrm>
              <a:custGeom>
                <a:avLst/>
                <a:gdLst>
                  <a:gd name="connsiteX0" fmla="*/ 6604 w 76948"/>
                  <a:gd name="connsiteY0" fmla="*/ 156084 h 156084"/>
                  <a:gd name="connsiteX1" fmla="*/ 0 w 76948"/>
                  <a:gd name="connsiteY1" fmla="*/ 145541 h 156084"/>
                  <a:gd name="connsiteX2" fmla="*/ 62833 w 76948"/>
                  <a:gd name="connsiteY2" fmla="*/ 2484 h 156084"/>
                  <a:gd name="connsiteX3" fmla="*/ 75012 w 76948"/>
                  <a:gd name="connsiteY3" fmla="*/ 0 h 156084"/>
                  <a:gd name="connsiteX4" fmla="*/ 6604 w 76948"/>
                  <a:gd name="connsiteY4" fmla="*/ 156084 h 1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4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id="{F3D337DD-1F67-E621-05A1-2CEB30B52F44}"/>
                  </a:ext>
                </a:extLst>
              </p:cNvPr>
              <p:cNvSpPr/>
              <p:nvPr/>
            </p:nvSpPr>
            <p:spPr>
              <a:xfrm>
                <a:off x="13042776" y="3326770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id="{23C01E0F-2E67-D36F-02F5-B15239F43336}"/>
                  </a:ext>
                </a:extLst>
              </p:cNvPr>
              <p:cNvSpPr/>
              <p:nvPr/>
            </p:nvSpPr>
            <p:spPr>
              <a:xfrm>
                <a:off x="12850453" y="3816771"/>
                <a:ext cx="105514" cy="105514"/>
              </a:xfrm>
              <a:custGeom>
                <a:avLst/>
                <a:gdLst>
                  <a:gd name="connsiteX0" fmla="*/ 121668 w 121667"/>
                  <a:gd name="connsiteY0" fmla="*/ 60834 h 121667"/>
                  <a:gd name="connsiteX1" fmla="*/ 60834 w 121667"/>
                  <a:gd name="connsiteY1" fmla="*/ 121668 h 121667"/>
                  <a:gd name="connsiteX2" fmla="*/ 0 w 121667"/>
                  <a:gd name="connsiteY2" fmla="*/ 60834 h 121667"/>
                  <a:gd name="connsiteX3" fmla="*/ 60834 w 121667"/>
                  <a:gd name="connsiteY3" fmla="*/ 0 h 121667"/>
                  <a:gd name="connsiteX4" fmla="*/ 121668 w 121667"/>
                  <a:gd name="connsiteY4" fmla="*/ 60834 h 12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667" h="121667">
                    <a:moveTo>
                      <a:pt x="121668" y="60834"/>
                    </a:moveTo>
                    <a:cubicBezTo>
                      <a:pt x="121668" y="94432"/>
                      <a:pt x="94432" y="121668"/>
                      <a:pt x="60834" y="121668"/>
                    </a:cubicBezTo>
                    <a:cubicBezTo>
                      <a:pt x="27236" y="121668"/>
                      <a:pt x="0" y="94432"/>
                      <a:pt x="0" y="60834"/>
                    </a:cubicBezTo>
                    <a:cubicBezTo>
                      <a:pt x="0" y="27236"/>
                      <a:pt x="27236" y="0"/>
                      <a:pt x="60834" y="0"/>
                    </a:cubicBezTo>
                    <a:cubicBezTo>
                      <a:pt x="94432" y="0"/>
                      <a:pt x="121668" y="27236"/>
                      <a:pt x="121668" y="60834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id="{4C9C330E-1BD5-10B1-9D36-B471C46FDA32}"/>
                  </a:ext>
                </a:extLst>
              </p:cNvPr>
              <p:cNvSpPr/>
              <p:nvPr/>
            </p:nvSpPr>
            <p:spPr>
              <a:xfrm>
                <a:off x="12741524" y="3366337"/>
                <a:ext cx="508550" cy="508550"/>
              </a:xfrm>
              <a:custGeom>
                <a:avLst/>
                <a:gdLst>
                  <a:gd name="connsiteX0" fmla="*/ 586406 w 586405"/>
                  <a:gd name="connsiteY0" fmla="*/ 293203 h 586405"/>
                  <a:gd name="connsiteX1" fmla="*/ 293203 w 586405"/>
                  <a:gd name="connsiteY1" fmla="*/ 586406 h 586405"/>
                  <a:gd name="connsiteX2" fmla="*/ 0 w 586405"/>
                  <a:gd name="connsiteY2" fmla="*/ 293203 h 586405"/>
                  <a:gd name="connsiteX3" fmla="*/ 293203 w 586405"/>
                  <a:gd name="connsiteY3" fmla="*/ 0 h 586405"/>
                  <a:gd name="connsiteX4" fmla="*/ 586406 w 586405"/>
                  <a:gd name="connsiteY4" fmla="*/ 293203 h 5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405" h="586405">
                    <a:moveTo>
                      <a:pt x="586406" y="293203"/>
                    </a:moveTo>
                    <a:cubicBezTo>
                      <a:pt x="586406" y="455134"/>
                      <a:pt x="455134" y="586406"/>
                      <a:pt x="293203" y="586406"/>
                    </a:cubicBezTo>
                    <a:cubicBezTo>
                      <a:pt x="131271" y="586406"/>
                      <a:pt x="0" y="455134"/>
                      <a:pt x="0" y="293203"/>
                    </a:cubicBezTo>
                    <a:cubicBezTo>
                      <a:pt x="0" y="131271"/>
                      <a:pt x="131271" y="0"/>
                      <a:pt x="293203" y="0"/>
                    </a:cubicBezTo>
                    <a:cubicBezTo>
                      <a:pt x="455134" y="0"/>
                      <a:pt x="586406" y="131271"/>
                      <a:pt x="586406" y="293203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solidFill>
                  <a:srgbClr val="E2A58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3" name="Graphic 174">
                <a:extLst>
                  <a:ext uri="{FF2B5EF4-FFF2-40B4-BE49-F238E27FC236}">
                    <a16:creationId xmlns:a16="http://schemas.microsoft.com/office/drawing/2014/main" id="{CCB3516D-F9D8-7CDE-F8D7-540209B77D1F}"/>
                  </a:ext>
                </a:extLst>
              </p:cNvPr>
              <p:cNvGrpSpPr/>
              <p:nvPr/>
            </p:nvGrpSpPr>
            <p:grpSpPr>
              <a:xfrm>
                <a:off x="12921392" y="3488352"/>
                <a:ext cx="244972" cy="263103"/>
                <a:chOff x="1997220" y="3485786"/>
                <a:chExt cx="282475" cy="303382"/>
              </a:xfrm>
              <a:solidFill>
                <a:srgbClr val="515150"/>
              </a:solidFill>
            </p:grpSpPr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id="{92449960-3962-3662-17AB-09AA3B0EB30B}"/>
                    </a:ext>
                  </a:extLst>
                </p:cNvPr>
                <p:cNvSpPr/>
                <p:nvPr/>
              </p:nvSpPr>
              <p:spPr>
                <a:xfrm>
                  <a:off x="2098893" y="3641022"/>
                  <a:ext cx="74631" cy="50593"/>
                </a:xfrm>
                <a:custGeom>
                  <a:avLst/>
                  <a:gdLst>
                    <a:gd name="connsiteX0" fmla="*/ 67802 w 74631"/>
                    <a:gd name="connsiteY0" fmla="*/ 50594 h 50593"/>
                    <a:gd name="connsiteX1" fmla="*/ 58168 w 74631"/>
                    <a:gd name="connsiteY1" fmla="*/ 42717 h 50593"/>
                    <a:gd name="connsiteX2" fmla="*/ 61682 w 74631"/>
                    <a:gd name="connsiteY2" fmla="*/ 31992 h 50593"/>
                    <a:gd name="connsiteX3" fmla="*/ 0 w 74631"/>
                    <a:gd name="connsiteY3" fmla="*/ 12421 h 50593"/>
                    <a:gd name="connsiteX4" fmla="*/ 848 w 74631"/>
                    <a:gd name="connsiteY4" fmla="*/ 0 h 50593"/>
                    <a:gd name="connsiteX5" fmla="*/ 73134 w 74631"/>
                    <a:gd name="connsiteY5" fmla="*/ 27024 h 50593"/>
                    <a:gd name="connsiteX6" fmla="*/ 67863 w 74631"/>
                    <a:gd name="connsiteY6" fmla="*/ 50533 h 5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4631" h="50593">
                      <a:moveTo>
                        <a:pt x="67802" y="50594"/>
                      </a:moveTo>
                      <a:lnTo>
                        <a:pt x="58168" y="42717"/>
                      </a:lnTo>
                      <a:cubicBezTo>
                        <a:pt x="63500" y="36173"/>
                        <a:pt x="62106" y="33022"/>
                        <a:pt x="61682" y="31992"/>
                      </a:cubicBezTo>
                      <a:cubicBezTo>
                        <a:pt x="56956" y="21025"/>
                        <a:pt x="22722" y="13936"/>
                        <a:pt x="0" y="12421"/>
                      </a:cubicBezTo>
                      <a:lnTo>
                        <a:pt x="848" y="0"/>
                      </a:lnTo>
                      <a:cubicBezTo>
                        <a:pt x="11270" y="727"/>
                        <a:pt x="63682" y="5271"/>
                        <a:pt x="73134" y="27024"/>
                      </a:cubicBezTo>
                      <a:cubicBezTo>
                        <a:pt x="75315" y="32114"/>
                        <a:pt x="76224" y="40293"/>
                        <a:pt x="67863" y="50533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8" name="Graphic 174">
                  <a:extLst>
                    <a:ext uri="{FF2B5EF4-FFF2-40B4-BE49-F238E27FC236}">
                      <a16:creationId xmlns:a16="http://schemas.microsoft.com/office/drawing/2014/main" id="{FD964B50-AA3D-DCF3-11C9-7A79B3F11A42}"/>
                    </a:ext>
                  </a:extLst>
                </p:cNvPr>
                <p:cNvGrpSpPr/>
                <p:nvPr/>
              </p:nvGrpSpPr>
              <p:grpSpPr>
                <a:xfrm>
                  <a:off x="1997220" y="3485786"/>
                  <a:ext cx="138441" cy="297504"/>
                  <a:chOff x="1997220" y="3485786"/>
                  <a:chExt cx="138441" cy="297504"/>
                </a:xfrm>
                <a:solidFill>
                  <a:srgbClr val="515150"/>
                </a:solidFill>
              </p:grpSpPr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id="{32E5CF7A-D1A0-4639-6470-09AFEA848E76}"/>
                      </a:ext>
                    </a:extLst>
                  </p:cNvPr>
                  <p:cNvSpPr/>
                  <p:nvPr/>
                </p:nvSpPr>
                <p:spPr>
                  <a:xfrm>
                    <a:off x="1997220" y="3676347"/>
                    <a:ext cx="54764" cy="106944"/>
                  </a:xfrm>
                  <a:custGeom>
                    <a:avLst/>
                    <a:gdLst>
                      <a:gd name="connsiteX0" fmla="*/ 6604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4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4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7"/>
                          <a:pt x="66833" y="69135"/>
                          <a:pt x="6604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id="{43E6041A-C4C2-ECE1-5856-5519C2CEBFBD}"/>
                      </a:ext>
                    </a:extLst>
                  </p:cNvPr>
                  <p:cNvSpPr/>
                  <p:nvPr/>
                </p:nvSpPr>
                <p:spPr>
                  <a:xfrm>
                    <a:off x="2080897" y="3485786"/>
                    <a:ext cx="54764" cy="106944"/>
                  </a:xfrm>
                  <a:custGeom>
                    <a:avLst/>
                    <a:gdLst>
                      <a:gd name="connsiteX0" fmla="*/ 6605 w 54764"/>
                      <a:gd name="connsiteY0" fmla="*/ 106944 h 106944"/>
                      <a:gd name="connsiteX1" fmla="*/ 0 w 54764"/>
                      <a:gd name="connsiteY1" fmla="*/ 96401 h 106944"/>
                      <a:gd name="connsiteX2" fmla="*/ 41263 w 54764"/>
                      <a:gd name="connsiteY2" fmla="*/ 2484 h 106944"/>
                      <a:gd name="connsiteX3" fmla="*/ 53442 w 54764"/>
                      <a:gd name="connsiteY3" fmla="*/ 0 h 106944"/>
                      <a:gd name="connsiteX4" fmla="*/ 6605 w 54764"/>
                      <a:gd name="connsiteY4" fmla="*/ 106884 h 106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4" h="106944">
                        <a:moveTo>
                          <a:pt x="6605" y="106944"/>
                        </a:moveTo>
                        <a:lnTo>
                          <a:pt x="0" y="96401"/>
                        </a:lnTo>
                        <a:cubicBezTo>
                          <a:pt x="52836" y="63258"/>
                          <a:pt x="41748" y="4968"/>
                          <a:pt x="41263" y="2484"/>
                        </a:cubicBezTo>
                        <a:lnTo>
                          <a:pt x="53442" y="0"/>
                        </a:lnTo>
                        <a:cubicBezTo>
                          <a:pt x="53563" y="666"/>
                          <a:pt x="66833" y="69135"/>
                          <a:pt x="6605" y="106884"/>
                        </a:cubicBezTo>
                        <a:close/>
                      </a:path>
                    </a:pathLst>
                  </a:custGeom>
                  <a:solidFill>
                    <a:srgbClr val="515150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D78EBF30-DA4E-A1ED-585C-2C4B80D4C322}"/>
                    </a:ext>
                  </a:extLst>
                </p:cNvPr>
                <p:cNvSpPr/>
                <p:nvPr/>
              </p:nvSpPr>
              <p:spPr>
                <a:xfrm>
                  <a:off x="2202747" y="3633084"/>
                  <a:ext cx="76948" cy="156083"/>
                </a:xfrm>
                <a:custGeom>
                  <a:avLst/>
                  <a:gdLst>
                    <a:gd name="connsiteX0" fmla="*/ 6604 w 76948"/>
                    <a:gd name="connsiteY0" fmla="*/ 156084 h 156083"/>
                    <a:gd name="connsiteX1" fmla="*/ 0 w 76948"/>
                    <a:gd name="connsiteY1" fmla="*/ 145541 h 156083"/>
                    <a:gd name="connsiteX2" fmla="*/ 62833 w 76948"/>
                    <a:gd name="connsiteY2" fmla="*/ 2484 h 156083"/>
                    <a:gd name="connsiteX3" fmla="*/ 75012 w 76948"/>
                    <a:gd name="connsiteY3" fmla="*/ 0 h 156083"/>
                    <a:gd name="connsiteX4" fmla="*/ 6604 w 76948"/>
                    <a:gd name="connsiteY4" fmla="*/ 156084 h 156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948" h="156083">
                      <a:moveTo>
                        <a:pt x="6604" y="156084"/>
                      </a:moveTo>
                      <a:lnTo>
                        <a:pt x="0" y="145541"/>
                      </a:lnTo>
                      <a:cubicBezTo>
                        <a:pt x="80587" y="95008"/>
                        <a:pt x="63621" y="6241"/>
                        <a:pt x="62833" y="2484"/>
                      </a:cubicBezTo>
                      <a:lnTo>
                        <a:pt x="75012" y="0"/>
                      </a:lnTo>
                      <a:cubicBezTo>
                        <a:pt x="75194" y="1030"/>
                        <a:pt x="94583" y="100885"/>
                        <a:pt x="6604" y="1560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id="{8CACBED7-637F-A1ED-705B-F2BF9DF3946F}"/>
                  </a:ext>
                </a:extLst>
              </p:cNvPr>
              <p:cNvSpPr/>
              <p:nvPr/>
            </p:nvSpPr>
            <p:spPr>
              <a:xfrm>
                <a:off x="12697118" y="3549004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2 h 90132"/>
                  <a:gd name="connsiteX12" fmla="*/ 119369 w 208937"/>
                  <a:gd name="connsiteY12" fmla="*/ 72452 h 90132"/>
                  <a:gd name="connsiteX13" fmla="*/ 120218 w 208937"/>
                  <a:gd name="connsiteY13" fmla="*/ 71664 h 90132"/>
                  <a:gd name="connsiteX14" fmla="*/ 143909 w 208937"/>
                  <a:gd name="connsiteY14" fmla="*/ 76754 h 90132"/>
                  <a:gd name="connsiteX15" fmla="*/ 182748 w 208937"/>
                  <a:gd name="connsiteY15" fmla="*/ 65545 h 90132"/>
                  <a:gd name="connsiteX16" fmla="*/ 208500 w 208937"/>
                  <a:gd name="connsiteY16" fmla="*/ 26342 h 90132"/>
                  <a:gd name="connsiteX17" fmla="*/ 196684 w 208937"/>
                  <a:gd name="connsiteY17" fmla="*/ 2258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4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2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64"/>
                    </a:cubicBezTo>
                    <a:cubicBezTo>
                      <a:pt x="127852" y="74452"/>
                      <a:pt x="135972" y="76148"/>
                      <a:pt x="143909" y="76754"/>
                    </a:cubicBezTo>
                    <a:cubicBezTo>
                      <a:pt x="157966" y="77845"/>
                      <a:pt x="171539" y="74149"/>
                      <a:pt x="182748" y="65545"/>
                    </a:cubicBezTo>
                    <a:cubicBezTo>
                      <a:pt x="195351" y="55789"/>
                      <a:pt x="202986" y="40944"/>
                      <a:pt x="208500" y="26342"/>
                    </a:cubicBezTo>
                    <a:cubicBezTo>
                      <a:pt x="211347" y="18829"/>
                      <a:pt x="199471" y="15132"/>
                      <a:pt x="196684" y="2258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id="{E7DF406A-4DAE-EF05-9FCE-654D0BC6CAD0}"/>
                  </a:ext>
                </a:extLst>
              </p:cNvPr>
              <p:cNvSpPr/>
              <p:nvPr/>
            </p:nvSpPr>
            <p:spPr>
              <a:xfrm>
                <a:off x="12692073" y="3537865"/>
                <a:ext cx="181197" cy="78165"/>
              </a:xfrm>
              <a:custGeom>
                <a:avLst/>
                <a:gdLst>
                  <a:gd name="connsiteX0" fmla="*/ 196563 w 208937"/>
                  <a:gd name="connsiteY0" fmla="*/ 22525 h 90132"/>
                  <a:gd name="connsiteX1" fmla="*/ 156815 w 208937"/>
                  <a:gd name="connsiteY1" fmla="*/ 63848 h 90132"/>
                  <a:gd name="connsiteX2" fmla="*/ 128398 w 208937"/>
                  <a:gd name="connsiteY2" fmla="*/ 61485 h 90132"/>
                  <a:gd name="connsiteX3" fmla="*/ 129852 w 208937"/>
                  <a:gd name="connsiteY3" fmla="*/ 31068 h 90132"/>
                  <a:gd name="connsiteX4" fmla="*/ 99919 w 208937"/>
                  <a:gd name="connsiteY4" fmla="*/ 106 h 90132"/>
                  <a:gd name="connsiteX5" fmla="*/ 78046 w 208937"/>
                  <a:gd name="connsiteY5" fmla="*/ 24948 h 90132"/>
                  <a:gd name="connsiteX6" fmla="*/ 99919 w 208937"/>
                  <a:gd name="connsiteY6" fmla="*/ 60213 h 90132"/>
                  <a:gd name="connsiteX7" fmla="*/ 107675 w 208937"/>
                  <a:gd name="connsiteY7" fmla="*/ 65666 h 90132"/>
                  <a:gd name="connsiteX8" fmla="*/ 76895 w 208937"/>
                  <a:gd name="connsiteY8" fmla="*/ 77421 h 90132"/>
                  <a:gd name="connsiteX9" fmla="*/ 11759 w 208937"/>
                  <a:gd name="connsiteY9" fmla="*/ 42641 h 90132"/>
                  <a:gd name="connsiteX10" fmla="*/ 792 w 208937"/>
                  <a:gd name="connsiteY10" fmla="*/ 48458 h 90132"/>
                  <a:gd name="connsiteX11" fmla="*/ 75380 w 208937"/>
                  <a:gd name="connsiteY11" fmla="*/ 89903 h 90132"/>
                  <a:gd name="connsiteX12" fmla="*/ 119369 w 208937"/>
                  <a:gd name="connsiteY12" fmla="*/ 72452 h 90132"/>
                  <a:gd name="connsiteX13" fmla="*/ 120218 w 208937"/>
                  <a:gd name="connsiteY13" fmla="*/ 71604 h 90132"/>
                  <a:gd name="connsiteX14" fmla="*/ 143909 w 208937"/>
                  <a:gd name="connsiteY14" fmla="*/ 76694 h 90132"/>
                  <a:gd name="connsiteX15" fmla="*/ 182748 w 208937"/>
                  <a:gd name="connsiteY15" fmla="*/ 65484 h 90132"/>
                  <a:gd name="connsiteX16" fmla="*/ 208500 w 208937"/>
                  <a:gd name="connsiteY16" fmla="*/ 26281 h 90132"/>
                  <a:gd name="connsiteX17" fmla="*/ 196684 w 208937"/>
                  <a:gd name="connsiteY17" fmla="*/ 22525 h 90132"/>
                  <a:gd name="connsiteX18" fmla="*/ 96405 w 208937"/>
                  <a:gd name="connsiteY18" fmla="*/ 37854 h 90132"/>
                  <a:gd name="connsiteX19" fmla="*/ 92830 w 208937"/>
                  <a:gd name="connsiteY19" fmla="*/ 13981 h 90132"/>
                  <a:gd name="connsiteX20" fmla="*/ 106282 w 208937"/>
                  <a:gd name="connsiteY20" fmla="*/ 15678 h 90132"/>
                  <a:gd name="connsiteX21" fmla="*/ 116764 w 208937"/>
                  <a:gd name="connsiteY21" fmla="*/ 31553 h 90132"/>
                  <a:gd name="connsiteX22" fmla="*/ 120399 w 208937"/>
                  <a:gd name="connsiteY22" fmla="*/ 47973 h 90132"/>
                  <a:gd name="connsiteX23" fmla="*/ 117188 w 208937"/>
                  <a:gd name="connsiteY23" fmla="*/ 56577 h 90132"/>
                  <a:gd name="connsiteX24" fmla="*/ 96405 w 208937"/>
                  <a:gd name="connsiteY24" fmla="*/ 37854 h 9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8937" h="90132">
                    <a:moveTo>
                      <a:pt x="196563" y="22525"/>
                    </a:moveTo>
                    <a:cubicBezTo>
                      <a:pt x="189595" y="41126"/>
                      <a:pt x="177901" y="60152"/>
                      <a:pt x="156815" y="63848"/>
                    </a:cubicBezTo>
                    <a:cubicBezTo>
                      <a:pt x="147363" y="65484"/>
                      <a:pt x="137547" y="64515"/>
                      <a:pt x="128398" y="61485"/>
                    </a:cubicBezTo>
                    <a:cubicBezTo>
                      <a:pt x="133366" y="52457"/>
                      <a:pt x="133851" y="41975"/>
                      <a:pt x="129852" y="31068"/>
                    </a:cubicBezTo>
                    <a:cubicBezTo>
                      <a:pt x="124944" y="17556"/>
                      <a:pt x="115795" y="1560"/>
                      <a:pt x="99919" y="106"/>
                    </a:cubicBezTo>
                    <a:cubicBezTo>
                      <a:pt x="85135" y="-1288"/>
                      <a:pt x="76410" y="11315"/>
                      <a:pt x="78046" y="24948"/>
                    </a:cubicBezTo>
                    <a:cubicBezTo>
                      <a:pt x="79682" y="38763"/>
                      <a:pt x="89619" y="51548"/>
                      <a:pt x="99919" y="60213"/>
                    </a:cubicBezTo>
                    <a:cubicBezTo>
                      <a:pt x="102343" y="62212"/>
                      <a:pt x="104949" y="64030"/>
                      <a:pt x="107675" y="65666"/>
                    </a:cubicBezTo>
                    <a:cubicBezTo>
                      <a:pt x="98708" y="72149"/>
                      <a:pt x="87862" y="76209"/>
                      <a:pt x="76895" y="77421"/>
                    </a:cubicBezTo>
                    <a:cubicBezTo>
                      <a:pt x="50234" y="80511"/>
                      <a:pt x="24301" y="66090"/>
                      <a:pt x="11759" y="42641"/>
                    </a:cubicBezTo>
                    <a:cubicBezTo>
                      <a:pt x="8002" y="35612"/>
                      <a:pt x="-3026" y="41429"/>
                      <a:pt x="792" y="48458"/>
                    </a:cubicBezTo>
                    <a:cubicBezTo>
                      <a:pt x="15273" y="75421"/>
                      <a:pt x="44721" y="92326"/>
                      <a:pt x="75380" y="89903"/>
                    </a:cubicBezTo>
                    <a:cubicBezTo>
                      <a:pt x="91376" y="88630"/>
                      <a:pt x="106948" y="82692"/>
                      <a:pt x="119369" y="72452"/>
                    </a:cubicBezTo>
                    <a:cubicBezTo>
                      <a:pt x="119672" y="72210"/>
                      <a:pt x="119915" y="71907"/>
                      <a:pt x="120218" y="71604"/>
                    </a:cubicBezTo>
                    <a:cubicBezTo>
                      <a:pt x="127852" y="74391"/>
                      <a:pt x="135971" y="76088"/>
                      <a:pt x="143909" y="76694"/>
                    </a:cubicBezTo>
                    <a:cubicBezTo>
                      <a:pt x="157966" y="77784"/>
                      <a:pt x="171539" y="74088"/>
                      <a:pt x="182748" y="65484"/>
                    </a:cubicBezTo>
                    <a:cubicBezTo>
                      <a:pt x="195351" y="55729"/>
                      <a:pt x="202986" y="40884"/>
                      <a:pt x="208500" y="26281"/>
                    </a:cubicBezTo>
                    <a:cubicBezTo>
                      <a:pt x="211347" y="18768"/>
                      <a:pt x="199471" y="15072"/>
                      <a:pt x="196684" y="22525"/>
                    </a:cubicBezTo>
                    <a:close/>
                    <a:moveTo>
                      <a:pt x="96405" y="37854"/>
                    </a:moveTo>
                    <a:cubicBezTo>
                      <a:pt x="92709" y="32340"/>
                      <a:pt x="85862" y="19616"/>
                      <a:pt x="92830" y="13981"/>
                    </a:cubicBezTo>
                    <a:cubicBezTo>
                      <a:pt x="96769" y="10770"/>
                      <a:pt x="102707" y="12830"/>
                      <a:pt x="106282" y="15678"/>
                    </a:cubicBezTo>
                    <a:cubicBezTo>
                      <a:pt x="111129" y="19616"/>
                      <a:pt x="114219" y="25978"/>
                      <a:pt x="116764" y="31553"/>
                    </a:cubicBezTo>
                    <a:cubicBezTo>
                      <a:pt x="119066" y="36582"/>
                      <a:pt x="120945" y="42338"/>
                      <a:pt x="120399" y="47973"/>
                    </a:cubicBezTo>
                    <a:cubicBezTo>
                      <a:pt x="120097" y="51184"/>
                      <a:pt x="118885" y="54032"/>
                      <a:pt x="117188" y="56577"/>
                    </a:cubicBezTo>
                    <a:cubicBezTo>
                      <a:pt x="108887" y="51972"/>
                      <a:pt x="101616" y="45549"/>
                      <a:pt x="96405" y="3785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913" name="TextBox 912">
            <a:extLst>
              <a:ext uri="{FF2B5EF4-FFF2-40B4-BE49-F238E27FC236}">
                <a16:creationId xmlns:a16="http://schemas.microsoft.com/office/drawing/2014/main" id="{6100A780-E3B8-A0C3-A15E-4663D1051DC3}"/>
              </a:ext>
            </a:extLst>
          </p:cNvPr>
          <p:cNvSpPr txBox="1"/>
          <p:nvPr/>
        </p:nvSpPr>
        <p:spPr>
          <a:xfrm>
            <a:off x="5408953" y="4407605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22659"/>
                </a:solidFill>
                <a:latin typeface="Kaushan Script" panose="03060602040705080205" pitchFamily="66" charset="0"/>
              </a:defRPr>
            </a:lvl1pPr>
          </a:lstStyle>
          <a:p>
            <a:r>
              <a:rPr lang="en-IN" dirty="0"/>
              <a:t>— Adam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70C76-1F19-B75E-9E9C-86B035E32110}"/>
              </a:ext>
            </a:extLst>
          </p:cNvPr>
          <p:cNvSpPr txBox="1"/>
          <p:nvPr/>
        </p:nvSpPr>
        <p:spPr>
          <a:xfrm>
            <a:off x="1990847" y="3715473"/>
            <a:ext cx="535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Testing, testing, one </a:t>
            </a:r>
            <a:r>
              <a:rPr lang="en-US"/>
              <a:t>two three.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Rectangle 849">
            <a:extLst>
              <a:ext uri="{FF2B5EF4-FFF2-40B4-BE49-F238E27FC236}">
                <a16:creationId xmlns:a16="http://schemas.microsoft.com/office/drawing/2014/main" id="{6518E4DA-CA17-9769-7AC4-A3DABDA6CE1A}"/>
              </a:ext>
            </a:extLst>
          </p:cNvPr>
          <p:cNvSpPr/>
          <p:nvPr/>
        </p:nvSpPr>
        <p:spPr>
          <a:xfrm>
            <a:off x="1349625" y="5634685"/>
            <a:ext cx="1682636" cy="50486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31F38DFB-5929-0BCA-FE00-A056A96AF263}"/>
              </a:ext>
            </a:extLst>
          </p:cNvPr>
          <p:cNvSpPr/>
          <p:nvPr/>
        </p:nvSpPr>
        <p:spPr>
          <a:xfrm>
            <a:off x="1327323" y="5609864"/>
            <a:ext cx="1682636" cy="504864"/>
          </a:xfrm>
          <a:prstGeom prst="rect">
            <a:avLst/>
          </a:prstGeom>
          <a:solidFill>
            <a:srgbClr val="C4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5D36B3D7-667C-C811-6A9B-ED45EA6F1671}"/>
              </a:ext>
            </a:extLst>
          </p:cNvPr>
          <p:cNvGrpSpPr/>
          <p:nvPr/>
        </p:nvGrpSpPr>
        <p:grpSpPr>
          <a:xfrm>
            <a:off x="2098935" y="1789021"/>
            <a:ext cx="8759002" cy="4637051"/>
            <a:chOff x="2098935" y="1789021"/>
            <a:chExt cx="8759002" cy="4637051"/>
          </a:xfrm>
        </p:grpSpPr>
        <p:grpSp>
          <p:nvGrpSpPr>
            <p:cNvPr id="239" name="Graphic 644">
              <a:extLst>
                <a:ext uri="{FF2B5EF4-FFF2-40B4-BE49-F238E27FC236}">
                  <a16:creationId xmlns:a16="http://schemas.microsoft.com/office/drawing/2014/main" id="{FE1DE8D8-101E-C7A7-AE87-2ABCFC05062B}"/>
                </a:ext>
              </a:extLst>
            </p:cNvPr>
            <p:cNvGrpSpPr/>
            <p:nvPr/>
          </p:nvGrpSpPr>
          <p:grpSpPr>
            <a:xfrm>
              <a:off x="2128197" y="1827020"/>
              <a:ext cx="8729740" cy="4599052"/>
              <a:chOff x="2428300" y="1597211"/>
              <a:chExt cx="8925080" cy="4701962"/>
            </a:xfrm>
            <a:solidFill>
              <a:schemeClr val="tx1">
                <a:alpha val="20000"/>
              </a:schemeClr>
            </a:solidFill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B629B69-6A2C-658E-A952-036A1349D079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13BEA5F-481A-CEAA-DDB3-A857D27B1A57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57D439-E2AA-19F3-D537-B701B6D002D8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C069885-AFD9-FB57-30E9-1FCFFC56820F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A8A32DD9-69A6-99A0-6FF2-0C6826172F32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42C0D0D-9C38-1E3B-AAD8-D94B76C255E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BBC676-8801-EE1B-B0CD-1E2288FE7558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FA763F2-68A8-733D-A8A5-A6FF6BE944CE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solidFill>
                <a:schemeClr val="tx1">
                  <a:alpha val="20000"/>
                </a:scheme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B35AD56-2D18-12B4-F65C-5EE0EFFCF0DC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9FFADE91-F077-BC1D-643E-E10F41B75514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952162F-7A18-3156-A9FC-20E054416207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BB65F90-D68D-E1A9-B0C1-A997A4F0251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84AEFC3D-821E-A414-9D97-665D72E424B4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515CF1D-AC3E-663A-A4B9-16C6C6DE6D30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6802553-9B4E-9C8B-BCE1-4B79D69CFA34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8A1602-76F9-EECD-A33D-424D4F1E8286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E5E28E1-F882-184B-A5F9-AA591C10D624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BF1761C-B0DE-434B-4914-ABF34782BD4A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98F3391-8848-4DE1-1B84-CC011DDE08D0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319FA3-E81F-30AE-952E-E345642A0C93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E4EEAF9-F450-658E-EE36-F1DB38E55D6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AEA643D0-2E46-573A-C661-152EF252A880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02F8D8D-2E32-D7AE-9D17-12D489450C21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3CA3438-A262-8E70-0B95-47B0DAE3BC5A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8DF412-44A0-EE36-5701-1BF011F35A82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CAA1CFA-8052-11A5-8EE5-51B0BCDE379D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8672C2E-3953-9639-3D04-C83396E4EE2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880297C-01BA-9535-3A1A-A94202CD1ACA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168B297-09FF-23E3-91F4-E698984FF6AE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4C90A293-822E-D83B-0F58-48FCAE300315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A5602AB0-13FF-503A-CED2-38D2FB575AAB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371C9F5-2B9A-2F8C-8361-917E20064BC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676A706-3924-7199-E449-92673746AD28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F17725B-A446-B6B6-EA82-BB465F4E1655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1025E285-A0CE-752E-0E63-2C924CBBFF5C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5602D42-CD11-340A-222D-BB55AA5A0959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5B56BDF-C37B-B64B-1723-9D4CDF9B43CA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6B12E121-80A0-2966-DE14-F3C3BE145D8D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A205744C-99B6-8EF2-CBF7-7C708D198E14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DBC0D4FE-1460-9183-C461-3ED2EE1ED1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F61EDA6-3D72-4E95-0063-983F9B7852EE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AD6B892-E0F7-16AA-01B2-293E4147F02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FEAD58F-81ED-7389-035F-7A161B62F55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D85A7390-D9AF-0543-1FD0-8D8FBB5E88F9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25A0425-BD86-7802-1AEE-1EC7374278D4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4B6AD39-5146-110B-8AB8-C74491FFB3E0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BA3A220-EC8B-6B8D-61F2-109B2FC30CA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93CCFC7-BBD7-46B3-010B-E5E1CF226B5E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52E8F33-72CE-3EBF-68F7-5E03F0A7E2CF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2F3EEC7-8F8B-231D-8C7C-E29C4204014B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D516CC0C-0A77-B449-5E4F-E7A21CF39E2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50F0FC74-F340-F846-BD17-9F7068478483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60DF2E0-5F81-5620-B8B3-F880453B6D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842A1AF5-3141-8F06-F987-B433DE280511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11C370C-4DDA-16F4-54D4-3A2985486A85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3EDB6AA8-A825-4D89-8200-5616F87D01A1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CFA0135-B20F-C3F0-88F6-3C21B9C6C33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78C308F-EEA2-1313-FD8C-465524EA71F9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45EC9B-7DFF-D459-A364-88EB51C9D543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5449424-5EF8-6D07-EF95-50B0F37C649E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51D39EB-3C89-B0FE-2BE1-B577EBB116EA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24AD01D-963B-FE8F-F1BD-B8EC49A5ACDC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CF3EE54-8FFA-9EDC-2DBA-BBFAF2E77135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D979BF7-1AE1-59A4-0909-0D31F5FCC0A1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5588BD9-BDA6-B8D1-B10F-679BF232408D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3B1CE88-840E-E684-9FF2-92C5F1B94730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B81F353-014A-29EB-6E30-F6ADFD12534B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44F5CA89-ED2F-3129-48F7-0B49AB0EF0A2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CEB97B3-A578-4311-6ED0-ACE733FFD914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59144B75-ECEE-DBA2-F8BA-5669D7D05A51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B2FE699-6E0C-01B0-2AC1-75A4BCF5BAC3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8DDB52B-3C9F-D576-CEB2-47A50625D8E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FAC5C9F-C184-6237-002D-882E87AAF1F5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956D5A6-9E36-E90B-526C-4EBBB9B48744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601A718-7874-1BC9-0B96-EB2036115816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3961357-897E-8415-144C-3A06B6CB5ABA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B869BFE-8FE9-B4D7-FC27-1F6E9DA94E95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D726C6F-CED4-8F2C-7FD9-7D745050F711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E88222D4-66EE-FB62-ABFA-63D59A8755FC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31B12CE-FE92-70F7-82E0-EC284CAE4896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23FB57B-6404-3950-0F11-8F948E48E9BE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75F77BA7-CDB0-4C73-A9EF-5B063E659B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4269C33-1A2A-6E9F-199E-3BC3419B81E6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322B1E7-122E-0E0E-1550-F01DF60B2A0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6E2BF11-35D9-9B67-D13E-65C5FCAEC75A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1D81F2E9-C865-FD9C-76E5-C5C7BB3C9FD0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BAF717-6C83-0E1A-DCD3-A31F9988CDC9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058400F-07AD-1C44-4002-8D850347A6F8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AB45022-DBE2-1BA4-50F1-8702785E8063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8E7B886-7084-7E90-0E0F-75C246AC7A71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7378F5EB-A3CB-A69A-FF0C-09FAF5B8EAA9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B72493F4-6973-E8CC-1A83-A1C825D3F02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FA57D136-0C32-B6E8-DCC6-202D3D5AA4E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0763168D-4EBC-CA6D-0DEF-CDBD912FBFA1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3F89CD94-45C2-6464-4F69-2E0A81E865A4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8E6BBDC-7A77-4756-94CB-99394256DE9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C704DB1-3C9F-BF5A-0216-C06D96E87EFC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00D65BA-643B-906C-1FA8-CB391C85AD96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F8E61D-34C0-0C3B-6232-E32B2A1B027B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0E0A0FB-E586-F35D-FFBD-7E173BAA44C0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72EE570-112B-8C4C-D601-69043A806119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990BAF1A-E6D8-F794-0939-9C51857FE3DA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9BA5540-9D0B-FFA1-65BA-9EF56789A3FB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39EDDAE-8277-8278-2688-16B0EC672060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F1A85D6-F4AB-929C-782F-55B26DA61EB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9508D15-6CDC-425F-21AA-87B94F758885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79F7B91D-2B3E-2965-704F-245B099522F5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85BD58C-A67E-636C-CE30-5B42C191A8FD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D7E6184-07BD-4344-7759-B04CDE8B56D7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58265230-A8B1-09B5-176F-6AD8DE18040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D5FDF36-70F3-06D1-1C41-07FC386F2A5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8CC197EE-4450-280D-E005-D96478837163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501F5348-A4B4-435B-5393-6860C38BB7DA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E4D1F18-9124-6D93-D8AB-864A69C6323C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B92F6E87-8A6F-3508-459E-FDD9CF5B924E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DEB0AFA-3098-3B4E-8459-DA56D4C9CB0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9988D45-E9E2-50FB-C146-F4BB6F032CF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D4729ED-9C48-3975-9319-3997BB1826CA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420E090-3D5E-7BF7-BE18-3ECAE4F5D3CC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1D05570-3344-3495-602C-4C420398EAB1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248C344-B75B-DFE3-A124-7BEC24E51595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1D2FF0A9-897B-6E76-9FDC-4D3C62221CB1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91E88B7-2F13-1659-9DE0-CEDC70DF52A4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EDFBE086-9229-A2F7-93A4-0538D1E8954F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868A139-4115-C4C3-2D0B-76BE3DDEAE75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4379466-819D-B1F0-1640-39A570255243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77AA84DC-2D74-695E-34DD-6EEC8E064048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BFDCDF1-D7D3-751B-FEDD-F16CCD165EE3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BDD98D54-9903-09AF-F712-9B750A80AE46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487ADFF-2B4B-47CA-51B2-1091266E010C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AF1615C2-D79E-421B-47AF-95BC95D231DB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9406D9D1-EBDD-8623-936A-FB796700222E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3D68BA8-98EC-5D13-413E-40F784584284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C3E8669-7804-A88D-E7F2-A7567F110A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10919D4-EB40-FDE0-F6A1-F0C63C723E23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D4EE3271-AC6F-375A-1682-CEF95CC8C984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8907170-D190-7172-3FDC-4572A261E7CB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8981270-3D34-1CB7-B7FD-2016345C3B9F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4CC950D2-D6C1-99E0-1216-250B1371D6C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6E06EF7-4846-6853-1B15-D99E8498544E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55366F6-4C5D-6FD0-0D66-61005F42C36A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04F230D-A0E8-9CE0-6E54-0B5165099D57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3004A237-01D8-B580-5B5A-697FCD1AEF14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1339324-CB3A-392C-3340-891745E943B6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BA98BE4-833C-A61C-2DE4-A9D4EF86B51A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63925D-4CD2-6C56-D2BE-B52346C46FD6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6BE955-12F6-9821-0C18-C17230480641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D7DF1B0-FAF0-E218-F3B5-0AA5727DBAA9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46B7EFFD-BE61-0593-E8AE-F9C06300826A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078D630-0377-093F-E64B-0B5117D5CF0B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DBCE22D0-9B62-52A0-226F-31D413C57BCA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B5D305E-69CD-546F-56A0-0EF74825156E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7AD55A3-BD93-C13E-601E-4010B0F28EB8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294FE8-41CC-6508-76F3-6EEDDEDF8EB0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78B3BCD-7A9F-879F-83FC-17878D608D43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C076FDAF-8DEB-39BA-D7A6-B61E5057EE77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966DA8D8-6E6E-B5B6-AD7D-281EC727DDCC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6D0B92E-CAD4-F5F3-5850-5363F5FB7585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4DC6867-12E2-2488-4E05-123CBC404960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ABD91097-19A1-9B32-3EA0-1AFC58AE15D8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E3AFC77-2214-0A18-D984-717E5C4CD793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FCCCF69-14DD-161D-A472-CC9C9C132F98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470A29-B8F3-EFD8-3BC7-D62089AF56D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74EC3C3F-19CA-E97E-2BF0-18397FA9E743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2D74296B-FEF6-D18A-986C-0B0DAD978CA5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6529A1D-5404-B05F-B405-4E475CE994F1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BE39BEE-3682-7F38-284A-F0A86613DB3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4D9EF034-8806-14FB-573F-CE4B81672CA4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36BD9CF-CD24-3E04-B4DE-F0B88C382721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E132097-3733-A3AC-2AEB-3FB335FF8573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4E44C9B-A6F9-A4D3-B980-5B4CD9259E78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17B85851-D93A-A0FD-0A33-A0CFA93E4FE4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0C40064B-2B36-9827-1835-F86741F21352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8FBA5E5-4710-7315-BF0E-F572B4137A53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BCFA7AE-DB29-8B9D-C47C-857DF9D0E838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6CBED33-FE6C-D413-E160-86C56B036D31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5EC4DDD6-90F6-8152-79C6-A4D69C3F216A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44A5EED-CE0C-1891-672C-7BB67B9AF6AA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6136480-20A5-AF25-7A5B-0A91353306F0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80551D43-C5C7-3351-C322-658F5853D5F8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6FB598D-0B53-8CDE-D755-7DDD5F71E4F7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681B0839-4507-C4A7-1BEA-F726426411D7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F7ADF8D-89EF-E56B-D878-2358A4A85B1D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14BDFE2B-A87D-B8A3-6593-DD178DF34835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D7D45FC-A6A0-B8BC-E228-C3826F9E6CCD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8FEC398A-B8E9-ED3D-2FA9-17FA32E1191F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4A0A40BF-E925-FE5F-E2F4-B41B7896B098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8D4C60FB-0F67-3A31-8482-10DA3117B580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F4E87821-4752-4881-7C23-1109A7806E02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A9B0DE00-3E2F-87BF-3DBD-4EFEC51691A8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5CB3E75-DAB8-9C29-F2A9-72DDA62BDDC6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E7ECE649-24C8-4B08-23D2-509B900A974F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1F28AF3D-C439-507B-F4B0-03DC7FF03FA7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025286D0-826F-CE67-0AD8-C8EA73B57595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2FBE387-DB1F-B6C2-C5B2-B749E12C4818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8C6CC45-2516-3EA4-3234-DF10423935FD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99DE0A7-5605-F178-E750-8365D7D79CA3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8F81BF9-80E3-B1BE-2120-43439255D81E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80DCC350-2933-BE06-71D4-1B1A511B65A5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11CFFC38-B125-9A56-7586-7A2E9A6C991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E446A236-EA02-8049-169F-EF2EFF2505B1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3CEC165E-8EAF-441B-BFDD-4FE387D31D34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0AA17D-C8A9-A12A-7A49-7BB07AAEE71B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F302054B-DA82-0AD3-9187-DE0F7B0D9B17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99D1F22-405A-4B22-76E7-7569E380B25E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64DECB2-9723-CE7D-0834-89B3B0883F5C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5A8B55FB-B10A-AFB6-BC86-55BDF37CEF5D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EF8239F-D06A-03D9-DAF0-4A09B47744C2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A723A89-2BD5-C971-6060-3670BD6AF1CE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971D939-8A25-DDB2-F00F-E1A477054D57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A853DCAA-948E-8C98-8666-86EDB2DFE415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2AE0F5D-263C-9C0C-B748-58574E07F37D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940B4B2-40F4-D743-D636-93F9569BB6BC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BF7B41F0-5DD1-3B4B-17B4-059BA196FAC7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F6555667-1D51-35CC-D3FA-820DA6D75969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BF1BEC8D-F143-3206-50E2-7ABF9E9653D6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3B18722-EF21-1966-4FDE-B642D0F34043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87150634-1FD0-9BF1-AA54-37DB54C9DC1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8C299686-A738-0EDB-5E58-07424FA170A3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551A825B-32F1-22AB-5C3B-95565FB739D4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871612B4-E4B6-5159-0E59-E7BA317B0317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2EA4B0A-BB40-CE26-9506-84A04CDEB05B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DDFD19C3-B75F-54A0-EF50-63FF90BACF78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EA539F52-8E0D-27DB-5A10-B2848AB821E2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3483B17-ECDB-713F-12B5-60C443D064FB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AEAE96C-1D43-308F-0E64-80149A4A0B36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2712D5-59EC-34E9-E310-8D90031231D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C9EA32E-B30F-3F7A-F997-05F95179031C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A9FAD3E-8612-C667-69CA-6D5BB1070E5B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8D687833-CEEF-8A77-558F-97C32BCD9BA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67CAD790-C72B-E739-D649-279FC31F4EF9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F21EC9A3-4946-8CCD-65F4-BCACA223BCC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A2ADA66-02E1-123C-8D6C-582ADC4BA48A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B21C9C9-574E-3721-9C31-14C2F41FC1F9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34CB984B-F36A-1A56-5DF3-63F50CF25D17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" name="Graphic 644">
              <a:extLst>
                <a:ext uri="{FF2B5EF4-FFF2-40B4-BE49-F238E27FC236}">
                  <a16:creationId xmlns:a16="http://schemas.microsoft.com/office/drawing/2014/main" id="{B3C2D76A-F85F-851B-6058-4F85361B58CD}"/>
                </a:ext>
              </a:extLst>
            </p:cNvPr>
            <p:cNvGrpSpPr/>
            <p:nvPr/>
          </p:nvGrpSpPr>
          <p:grpSpPr>
            <a:xfrm>
              <a:off x="2098935" y="1789021"/>
              <a:ext cx="8729740" cy="4599052"/>
              <a:chOff x="2428300" y="1597211"/>
              <a:chExt cx="8925080" cy="4701962"/>
            </a:xfrm>
            <a:solidFill>
              <a:schemeClr val="bg1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11AA6C9-80A8-9F95-643F-DFFED06A3E8B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D0BBE0E-0662-07F6-07D9-9A95DC6497A3}"/>
                  </a:ext>
                </a:extLst>
              </p:cNvPr>
              <p:cNvSpPr/>
              <p:nvPr/>
            </p:nvSpPr>
            <p:spPr>
              <a:xfrm>
                <a:off x="4716734" y="1597211"/>
                <a:ext cx="651704" cy="333109"/>
              </a:xfrm>
              <a:custGeom>
                <a:avLst/>
                <a:gdLst>
                  <a:gd name="connsiteX0" fmla="*/ 161010 w 651704"/>
                  <a:gd name="connsiteY0" fmla="*/ 17139 h 333109"/>
                  <a:gd name="connsiteX1" fmla="*/ 156988 w 651704"/>
                  <a:gd name="connsiteY1" fmla="*/ 23460 h 333109"/>
                  <a:gd name="connsiteX2" fmla="*/ 165115 w 651704"/>
                  <a:gd name="connsiteY2" fmla="*/ 30438 h 333109"/>
                  <a:gd name="connsiteX3" fmla="*/ 159286 w 651704"/>
                  <a:gd name="connsiteY3" fmla="*/ 30766 h 333109"/>
                  <a:gd name="connsiteX4" fmla="*/ 170697 w 651704"/>
                  <a:gd name="connsiteY4" fmla="*/ 38729 h 333109"/>
                  <a:gd name="connsiteX5" fmla="*/ 162160 w 651704"/>
                  <a:gd name="connsiteY5" fmla="*/ 46692 h 333109"/>
                  <a:gd name="connsiteX6" fmla="*/ 146726 w 651704"/>
                  <a:gd name="connsiteY6" fmla="*/ 34296 h 333109"/>
                  <a:gd name="connsiteX7" fmla="*/ 129241 w 651704"/>
                  <a:gd name="connsiteY7" fmla="*/ 29453 h 333109"/>
                  <a:gd name="connsiteX8" fmla="*/ 92218 w 651704"/>
                  <a:gd name="connsiteY8" fmla="*/ 28467 h 333109"/>
                  <a:gd name="connsiteX9" fmla="*/ 83844 w 651704"/>
                  <a:gd name="connsiteY9" fmla="*/ 42095 h 333109"/>
                  <a:gd name="connsiteX10" fmla="*/ 61351 w 651704"/>
                  <a:gd name="connsiteY10" fmla="*/ 37744 h 333109"/>
                  <a:gd name="connsiteX11" fmla="*/ 44769 w 651704"/>
                  <a:gd name="connsiteY11" fmla="*/ 53259 h 333109"/>
                  <a:gd name="connsiteX12" fmla="*/ 77687 w 651704"/>
                  <a:gd name="connsiteY12" fmla="*/ 55393 h 333109"/>
                  <a:gd name="connsiteX13" fmla="*/ 69642 w 651704"/>
                  <a:gd name="connsiteY13" fmla="*/ 62207 h 333109"/>
                  <a:gd name="connsiteX14" fmla="*/ 81135 w 651704"/>
                  <a:gd name="connsiteY14" fmla="*/ 69842 h 333109"/>
                  <a:gd name="connsiteX15" fmla="*/ 71859 w 651704"/>
                  <a:gd name="connsiteY15" fmla="*/ 83961 h 333109"/>
                  <a:gd name="connsiteX16" fmla="*/ 92218 w 651704"/>
                  <a:gd name="connsiteY16" fmla="*/ 80924 h 333109"/>
                  <a:gd name="connsiteX17" fmla="*/ 114957 w 651704"/>
                  <a:gd name="connsiteY17" fmla="*/ 81909 h 333109"/>
                  <a:gd name="connsiteX18" fmla="*/ 145577 w 651704"/>
                  <a:gd name="connsiteY18" fmla="*/ 76901 h 333109"/>
                  <a:gd name="connsiteX19" fmla="*/ 99195 w 651704"/>
                  <a:gd name="connsiteY19" fmla="*/ 93238 h 333109"/>
                  <a:gd name="connsiteX20" fmla="*/ 79165 w 651704"/>
                  <a:gd name="connsiteY20" fmla="*/ 94469 h 333109"/>
                  <a:gd name="connsiteX21" fmla="*/ 95173 w 651704"/>
                  <a:gd name="connsiteY21" fmla="*/ 104238 h 333109"/>
                  <a:gd name="connsiteX22" fmla="*/ 137778 w 651704"/>
                  <a:gd name="connsiteY22" fmla="*/ 97342 h 333109"/>
                  <a:gd name="connsiteX23" fmla="*/ 152719 w 651704"/>
                  <a:gd name="connsiteY23" fmla="*/ 85685 h 333109"/>
                  <a:gd name="connsiteX24" fmla="*/ 148040 w 651704"/>
                  <a:gd name="connsiteY24" fmla="*/ 98163 h 333109"/>
                  <a:gd name="connsiteX25" fmla="*/ 202302 w 651704"/>
                  <a:gd name="connsiteY25" fmla="*/ 84043 h 333109"/>
                  <a:gd name="connsiteX26" fmla="*/ 178578 w 651704"/>
                  <a:gd name="connsiteY26" fmla="*/ 99312 h 333109"/>
                  <a:gd name="connsiteX27" fmla="*/ 198198 w 651704"/>
                  <a:gd name="connsiteY27" fmla="*/ 101118 h 333109"/>
                  <a:gd name="connsiteX28" fmla="*/ 201481 w 651704"/>
                  <a:gd name="connsiteY28" fmla="*/ 115484 h 333109"/>
                  <a:gd name="connsiteX29" fmla="*/ 239326 w 651704"/>
                  <a:gd name="connsiteY29" fmla="*/ 114007 h 333109"/>
                  <a:gd name="connsiteX30" fmla="*/ 279468 w 651704"/>
                  <a:gd name="connsiteY30" fmla="*/ 96603 h 333109"/>
                  <a:gd name="connsiteX31" fmla="*/ 290550 w 651704"/>
                  <a:gd name="connsiteY31" fmla="*/ 84782 h 333109"/>
                  <a:gd name="connsiteX32" fmla="*/ 311237 w 651704"/>
                  <a:gd name="connsiteY32" fmla="*/ 81088 h 333109"/>
                  <a:gd name="connsiteX33" fmla="*/ 308118 w 651704"/>
                  <a:gd name="connsiteY33" fmla="*/ 101693 h 333109"/>
                  <a:gd name="connsiteX34" fmla="*/ 314521 w 651704"/>
                  <a:gd name="connsiteY34" fmla="*/ 115074 h 333109"/>
                  <a:gd name="connsiteX35" fmla="*/ 290797 w 651704"/>
                  <a:gd name="connsiteY35" fmla="*/ 116552 h 333109"/>
                  <a:gd name="connsiteX36" fmla="*/ 270356 w 651704"/>
                  <a:gd name="connsiteY36" fmla="*/ 124186 h 333109"/>
                  <a:gd name="connsiteX37" fmla="*/ 278401 w 651704"/>
                  <a:gd name="connsiteY37" fmla="*/ 130179 h 333109"/>
                  <a:gd name="connsiteX38" fmla="*/ 230952 w 651704"/>
                  <a:gd name="connsiteY38" fmla="*/ 158664 h 333109"/>
                  <a:gd name="connsiteX39" fmla="*/ 195078 w 651704"/>
                  <a:gd name="connsiteY39" fmla="*/ 139291 h 333109"/>
                  <a:gd name="connsiteX40" fmla="*/ 174473 w 651704"/>
                  <a:gd name="connsiteY40" fmla="*/ 134201 h 333109"/>
                  <a:gd name="connsiteX41" fmla="*/ 156003 w 651704"/>
                  <a:gd name="connsiteY41" fmla="*/ 124925 h 333109"/>
                  <a:gd name="connsiteX42" fmla="*/ 141555 w 651704"/>
                  <a:gd name="connsiteY42" fmla="*/ 150948 h 333109"/>
                  <a:gd name="connsiteX43" fmla="*/ 172257 w 651704"/>
                  <a:gd name="connsiteY43" fmla="*/ 172127 h 333109"/>
                  <a:gd name="connsiteX44" fmla="*/ 164376 w 651704"/>
                  <a:gd name="connsiteY44" fmla="*/ 184277 h 333109"/>
                  <a:gd name="connsiteX45" fmla="*/ 189906 w 651704"/>
                  <a:gd name="connsiteY45" fmla="*/ 191665 h 333109"/>
                  <a:gd name="connsiteX46" fmla="*/ 175458 w 651704"/>
                  <a:gd name="connsiteY46" fmla="*/ 204307 h 333109"/>
                  <a:gd name="connsiteX47" fmla="*/ 149764 w 651704"/>
                  <a:gd name="connsiteY47" fmla="*/ 189367 h 333109"/>
                  <a:gd name="connsiteX48" fmla="*/ 94270 w 651704"/>
                  <a:gd name="connsiteY48" fmla="*/ 193471 h 333109"/>
                  <a:gd name="connsiteX49" fmla="*/ 74732 w 651704"/>
                  <a:gd name="connsiteY49" fmla="*/ 211203 h 333109"/>
                  <a:gd name="connsiteX50" fmla="*/ 98374 w 651704"/>
                  <a:gd name="connsiteY50" fmla="*/ 216046 h 333109"/>
                  <a:gd name="connsiteX51" fmla="*/ 105434 w 651704"/>
                  <a:gd name="connsiteY51" fmla="*/ 215472 h 333109"/>
                  <a:gd name="connsiteX52" fmla="*/ 141391 w 651704"/>
                  <a:gd name="connsiteY52" fmla="*/ 221464 h 333109"/>
                  <a:gd name="connsiteX53" fmla="*/ 126121 w 651704"/>
                  <a:gd name="connsiteY53" fmla="*/ 244040 h 333109"/>
                  <a:gd name="connsiteX54" fmla="*/ 145905 w 651704"/>
                  <a:gd name="connsiteY54" fmla="*/ 250443 h 333109"/>
                  <a:gd name="connsiteX55" fmla="*/ 171189 w 651704"/>
                  <a:gd name="connsiteY55" fmla="*/ 241823 h 333109"/>
                  <a:gd name="connsiteX56" fmla="*/ 175787 w 651704"/>
                  <a:gd name="connsiteY56" fmla="*/ 259801 h 333109"/>
                  <a:gd name="connsiteX57" fmla="*/ 156988 w 651704"/>
                  <a:gd name="connsiteY57" fmla="*/ 272689 h 333109"/>
                  <a:gd name="connsiteX58" fmla="*/ 133345 w 651704"/>
                  <a:gd name="connsiteY58" fmla="*/ 266697 h 333109"/>
                  <a:gd name="connsiteX59" fmla="*/ 92300 w 651704"/>
                  <a:gd name="connsiteY59" fmla="*/ 258406 h 333109"/>
                  <a:gd name="connsiteX60" fmla="*/ 94024 w 651704"/>
                  <a:gd name="connsiteY60" fmla="*/ 244368 h 333109"/>
                  <a:gd name="connsiteX61" fmla="*/ 50105 w 651704"/>
                  <a:gd name="connsiteY61" fmla="*/ 254219 h 333109"/>
                  <a:gd name="connsiteX62" fmla="*/ 69314 w 651704"/>
                  <a:gd name="connsiteY62" fmla="*/ 269652 h 333109"/>
                  <a:gd name="connsiteX63" fmla="*/ 42716 w 651704"/>
                  <a:gd name="connsiteY63" fmla="*/ 271869 h 333109"/>
                  <a:gd name="connsiteX64" fmla="*/ 20059 w 651704"/>
                  <a:gd name="connsiteY64" fmla="*/ 279996 h 333109"/>
                  <a:gd name="connsiteX65" fmla="*/ 275 w 651704"/>
                  <a:gd name="connsiteY65" fmla="*/ 293377 h 333109"/>
                  <a:gd name="connsiteX66" fmla="*/ 16037 w 651704"/>
                  <a:gd name="connsiteY66" fmla="*/ 296824 h 333109"/>
                  <a:gd name="connsiteX67" fmla="*/ 30156 w 651704"/>
                  <a:gd name="connsiteY67" fmla="*/ 304787 h 333109"/>
                  <a:gd name="connsiteX68" fmla="*/ 40664 w 651704"/>
                  <a:gd name="connsiteY68" fmla="*/ 315870 h 333109"/>
                  <a:gd name="connsiteX69" fmla="*/ 49941 w 651704"/>
                  <a:gd name="connsiteY69" fmla="*/ 313817 h 333109"/>
                  <a:gd name="connsiteX70" fmla="*/ 57165 w 651704"/>
                  <a:gd name="connsiteY70" fmla="*/ 317922 h 333109"/>
                  <a:gd name="connsiteX71" fmla="*/ 63568 w 651704"/>
                  <a:gd name="connsiteY71" fmla="*/ 313735 h 333109"/>
                  <a:gd name="connsiteX72" fmla="*/ 72598 w 651704"/>
                  <a:gd name="connsiteY72" fmla="*/ 314967 h 333109"/>
                  <a:gd name="connsiteX73" fmla="*/ 88195 w 651704"/>
                  <a:gd name="connsiteY73" fmla="*/ 312832 h 333109"/>
                  <a:gd name="connsiteX74" fmla="*/ 119800 w 651704"/>
                  <a:gd name="connsiteY74" fmla="*/ 319646 h 333109"/>
                  <a:gd name="connsiteX75" fmla="*/ 116270 w 651704"/>
                  <a:gd name="connsiteY75" fmla="*/ 313899 h 333109"/>
                  <a:gd name="connsiteX76" fmla="*/ 126204 w 651704"/>
                  <a:gd name="connsiteY76" fmla="*/ 312668 h 333109"/>
                  <a:gd name="connsiteX77" fmla="*/ 131047 w 651704"/>
                  <a:gd name="connsiteY77" fmla="*/ 313489 h 333109"/>
                  <a:gd name="connsiteX78" fmla="*/ 133263 w 651704"/>
                  <a:gd name="connsiteY78" fmla="*/ 307496 h 333109"/>
                  <a:gd name="connsiteX79" fmla="*/ 151816 w 651704"/>
                  <a:gd name="connsiteY79" fmla="*/ 313653 h 333109"/>
                  <a:gd name="connsiteX80" fmla="*/ 159286 w 651704"/>
                  <a:gd name="connsiteY80" fmla="*/ 318579 h 333109"/>
                  <a:gd name="connsiteX81" fmla="*/ 167331 w 651704"/>
                  <a:gd name="connsiteY81" fmla="*/ 313653 h 333109"/>
                  <a:gd name="connsiteX82" fmla="*/ 178824 w 651704"/>
                  <a:gd name="connsiteY82" fmla="*/ 319646 h 333109"/>
                  <a:gd name="connsiteX83" fmla="*/ 193026 w 651704"/>
                  <a:gd name="connsiteY83" fmla="*/ 318743 h 333109"/>
                  <a:gd name="connsiteX84" fmla="*/ 202056 w 651704"/>
                  <a:gd name="connsiteY84" fmla="*/ 324079 h 333109"/>
                  <a:gd name="connsiteX85" fmla="*/ 214698 w 651704"/>
                  <a:gd name="connsiteY85" fmla="*/ 327937 h 333109"/>
                  <a:gd name="connsiteX86" fmla="*/ 225041 w 651704"/>
                  <a:gd name="connsiteY86" fmla="*/ 333027 h 333109"/>
                  <a:gd name="connsiteX87" fmla="*/ 238422 w 651704"/>
                  <a:gd name="connsiteY87" fmla="*/ 329907 h 333109"/>
                  <a:gd name="connsiteX88" fmla="*/ 252788 w 651704"/>
                  <a:gd name="connsiteY88" fmla="*/ 329907 h 333109"/>
                  <a:gd name="connsiteX89" fmla="*/ 262886 w 651704"/>
                  <a:gd name="connsiteY89" fmla="*/ 306429 h 333109"/>
                  <a:gd name="connsiteX90" fmla="*/ 259027 w 651704"/>
                  <a:gd name="connsiteY90" fmla="*/ 309466 h 333109"/>
                  <a:gd name="connsiteX91" fmla="*/ 254759 w 651704"/>
                  <a:gd name="connsiteY91" fmla="*/ 297235 h 333109"/>
                  <a:gd name="connsiteX92" fmla="*/ 238422 w 651704"/>
                  <a:gd name="connsiteY92" fmla="*/ 298959 h 333109"/>
                  <a:gd name="connsiteX93" fmla="*/ 228243 w 651704"/>
                  <a:gd name="connsiteY93" fmla="*/ 287712 h 333109"/>
                  <a:gd name="connsiteX94" fmla="*/ 204519 w 651704"/>
                  <a:gd name="connsiteY94" fmla="*/ 272361 h 333109"/>
                  <a:gd name="connsiteX95" fmla="*/ 227176 w 651704"/>
                  <a:gd name="connsiteY95" fmla="*/ 270555 h 333109"/>
                  <a:gd name="connsiteX96" fmla="*/ 260916 w 651704"/>
                  <a:gd name="connsiteY96" fmla="*/ 282540 h 333109"/>
                  <a:gd name="connsiteX97" fmla="*/ 272162 w 651704"/>
                  <a:gd name="connsiteY97" fmla="*/ 266040 h 333109"/>
                  <a:gd name="connsiteX98" fmla="*/ 285789 w 651704"/>
                  <a:gd name="connsiteY98" fmla="*/ 252988 h 333109"/>
                  <a:gd name="connsiteX99" fmla="*/ 292685 w 651704"/>
                  <a:gd name="connsiteY99" fmla="*/ 250114 h 333109"/>
                  <a:gd name="connsiteX100" fmla="*/ 301223 w 651704"/>
                  <a:gd name="connsiteY100" fmla="*/ 255943 h 333109"/>
                  <a:gd name="connsiteX101" fmla="*/ 321992 w 651704"/>
                  <a:gd name="connsiteY101" fmla="*/ 251920 h 333109"/>
                  <a:gd name="connsiteX102" fmla="*/ 346455 w 651704"/>
                  <a:gd name="connsiteY102" fmla="*/ 225405 h 333109"/>
                  <a:gd name="connsiteX103" fmla="*/ 339559 w 651704"/>
                  <a:gd name="connsiteY103" fmla="*/ 220315 h 333109"/>
                  <a:gd name="connsiteX104" fmla="*/ 350477 w 651704"/>
                  <a:gd name="connsiteY104" fmla="*/ 211203 h 333109"/>
                  <a:gd name="connsiteX105" fmla="*/ 333238 w 651704"/>
                  <a:gd name="connsiteY105" fmla="*/ 209725 h 333109"/>
                  <a:gd name="connsiteX106" fmla="*/ 311566 w 651704"/>
                  <a:gd name="connsiteY106" fmla="*/ 208822 h 333109"/>
                  <a:gd name="connsiteX107" fmla="*/ 316491 w 651704"/>
                  <a:gd name="connsiteY107" fmla="*/ 201598 h 333109"/>
                  <a:gd name="connsiteX108" fmla="*/ 320760 w 651704"/>
                  <a:gd name="connsiteY108" fmla="*/ 181978 h 333109"/>
                  <a:gd name="connsiteX109" fmla="*/ 340298 w 651704"/>
                  <a:gd name="connsiteY109" fmla="*/ 187314 h 333109"/>
                  <a:gd name="connsiteX110" fmla="*/ 356716 w 651704"/>
                  <a:gd name="connsiteY110" fmla="*/ 193307 h 333109"/>
                  <a:gd name="connsiteX111" fmla="*/ 359507 w 651704"/>
                  <a:gd name="connsiteY111" fmla="*/ 186001 h 333109"/>
                  <a:gd name="connsiteX112" fmla="*/ 368045 w 651704"/>
                  <a:gd name="connsiteY112" fmla="*/ 185098 h 333109"/>
                  <a:gd name="connsiteX113" fmla="*/ 379127 w 651704"/>
                  <a:gd name="connsiteY113" fmla="*/ 175822 h 333109"/>
                  <a:gd name="connsiteX114" fmla="*/ 405232 w 651704"/>
                  <a:gd name="connsiteY114" fmla="*/ 170075 h 333109"/>
                  <a:gd name="connsiteX115" fmla="*/ 433882 w 651704"/>
                  <a:gd name="connsiteY115" fmla="*/ 168105 h 333109"/>
                  <a:gd name="connsiteX116" fmla="*/ 439957 w 651704"/>
                  <a:gd name="connsiteY116" fmla="*/ 146269 h 333109"/>
                  <a:gd name="connsiteX117" fmla="*/ 462860 w 651704"/>
                  <a:gd name="connsiteY117" fmla="*/ 142492 h 333109"/>
                  <a:gd name="connsiteX118" fmla="*/ 466883 w 651704"/>
                  <a:gd name="connsiteY118" fmla="*/ 132231 h 333109"/>
                  <a:gd name="connsiteX119" fmla="*/ 477144 w 651704"/>
                  <a:gd name="connsiteY119" fmla="*/ 140030 h 333109"/>
                  <a:gd name="connsiteX120" fmla="*/ 494466 w 651704"/>
                  <a:gd name="connsiteY120" fmla="*/ 135104 h 333109"/>
                  <a:gd name="connsiteX121" fmla="*/ 497503 w 651704"/>
                  <a:gd name="connsiteY121" fmla="*/ 123940 h 333109"/>
                  <a:gd name="connsiteX122" fmla="*/ 508832 w 651704"/>
                  <a:gd name="connsiteY122" fmla="*/ 119917 h 333109"/>
                  <a:gd name="connsiteX123" fmla="*/ 547743 w 651704"/>
                  <a:gd name="connsiteY123" fmla="*/ 97178 h 333109"/>
                  <a:gd name="connsiteX124" fmla="*/ 530668 w 651704"/>
                  <a:gd name="connsiteY124" fmla="*/ 103417 h 333109"/>
                  <a:gd name="connsiteX125" fmla="*/ 511951 w 651704"/>
                  <a:gd name="connsiteY125" fmla="*/ 108999 h 333109"/>
                  <a:gd name="connsiteX126" fmla="*/ 476077 w 651704"/>
                  <a:gd name="connsiteY126" fmla="*/ 111216 h 333109"/>
                  <a:gd name="connsiteX127" fmla="*/ 516877 w 651704"/>
                  <a:gd name="connsiteY127" fmla="*/ 91678 h 333109"/>
                  <a:gd name="connsiteX128" fmla="*/ 545773 w 651704"/>
                  <a:gd name="connsiteY128" fmla="*/ 82648 h 333109"/>
                  <a:gd name="connsiteX129" fmla="*/ 584930 w 651704"/>
                  <a:gd name="connsiteY129" fmla="*/ 78543 h 333109"/>
                  <a:gd name="connsiteX130" fmla="*/ 610461 w 651704"/>
                  <a:gd name="connsiteY130" fmla="*/ 78379 h 333109"/>
                  <a:gd name="connsiteX131" fmla="*/ 621215 w 651704"/>
                  <a:gd name="connsiteY131" fmla="*/ 64424 h 333109"/>
                  <a:gd name="connsiteX132" fmla="*/ 651671 w 651704"/>
                  <a:gd name="connsiteY132" fmla="*/ 42751 h 333109"/>
                  <a:gd name="connsiteX133" fmla="*/ 626879 w 651704"/>
                  <a:gd name="connsiteY133" fmla="*/ 40781 h 333109"/>
                  <a:gd name="connsiteX134" fmla="*/ 601431 w 651704"/>
                  <a:gd name="connsiteY134" fmla="*/ 34378 h 333109"/>
                  <a:gd name="connsiteX135" fmla="*/ 546019 w 651704"/>
                  <a:gd name="connsiteY135" fmla="*/ 43736 h 333109"/>
                  <a:gd name="connsiteX136" fmla="*/ 574258 w 651704"/>
                  <a:gd name="connsiteY136" fmla="*/ 35117 h 333109"/>
                  <a:gd name="connsiteX137" fmla="*/ 546840 w 651704"/>
                  <a:gd name="connsiteY137" fmla="*/ 31259 h 333109"/>
                  <a:gd name="connsiteX138" fmla="*/ 529354 w 651704"/>
                  <a:gd name="connsiteY138" fmla="*/ 15907 h 333109"/>
                  <a:gd name="connsiteX139" fmla="*/ 504727 w 651704"/>
                  <a:gd name="connsiteY139" fmla="*/ 13855 h 333109"/>
                  <a:gd name="connsiteX140" fmla="*/ 493070 w 651704"/>
                  <a:gd name="connsiteY140" fmla="*/ 20997 h 333109"/>
                  <a:gd name="connsiteX141" fmla="*/ 484122 w 651704"/>
                  <a:gd name="connsiteY141" fmla="*/ 19930 h 333109"/>
                  <a:gd name="connsiteX142" fmla="*/ 463681 w 651704"/>
                  <a:gd name="connsiteY142" fmla="*/ 16154 h 333109"/>
                  <a:gd name="connsiteX143" fmla="*/ 463189 w 651704"/>
                  <a:gd name="connsiteY143" fmla="*/ 39221 h 333109"/>
                  <a:gd name="connsiteX144" fmla="*/ 453174 w 651704"/>
                  <a:gd name="connsiteY144" fmla="*/ 27154 h 333109"/>
                  <a:gd name="connsiteX145" fmla="*/ 439793 w 651704"/>
                  <a:gd name="connsiteY145" fmla="*/ 6385 h 333109"/>
                  <a:gd name="connsiteX146" fmla="*/ 408188 w 651704"/>
                  <a:gd name="connsiteY146" fmla="*/ 3265 h 333109"/>
                  <a:gd name="connsiteX147" fmla="*/ 371985 w 651704"/>
                  <a:gd name="connsiteY147" fmla="*/ 8355 h 333109"/>
                  <a:gd name="connsiteX148" fmla="*/ 379948 w 651704"/>
                  <a:gd name="connsiteY148" fmla="*/ 28878 h 333109"/>
                  <a:gd name="connsiteX149" fmla="*/ 359589 w 651704"/>
                  <a:gd name="connsiteY149" fmla="*/ 13691 h 333109"/>
                  <a:gd name="connsiteX150" fmla="*/ 333895 w 651704"/>
                  <a:gd name="connsiteY150" fmla="*/ 8601 h 333109"/>
                  <a:gd name="connsiteX151" fmla="*/ 315424 w 651704"/>
                  <a:gd name="connsiteY151" fmla="*/ 21161 h 333109"/>
                  <a:gd name="connsiteX152" fmla="*/ 285543 w 651704"/>
                  <a:gd name="connsiteY152" fmla="*/ 27318 h 333109"/>
                  <a:gd name="connsiteX153" fmla="*/ 276184 w 651704"/>
                  <a:gd name="connsiteY153" fmla="*/ 33229 h 333109"/>
                  <a:gd name="connsiteX154" fmla="*/ 279386 w 651704"/>
                  <a:gd name="connsiteY154" fmla="*/ 42505 h 333109"/>
                  <a:gd name="connsiteX155" fmla="*/ 254677 w 651704"/>
                  <a:gd name="connsiteY155" fmla="*/ 36020 h 333109"/>
                  <a:gd name="connsiteX156" fmla="*/ 221840 w 651704"/>
                  <a:gd name="connsiteY156" fmla="*/ 27072 h 333109"/>
                  <a:gd name="connsiteX157" fmla="*/ 160928 w 651704"/>
                  <a:gd name="connsiteY157" fmla="*/ 16482 h 3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1704" h="333109">
                    <a:moveTo>
                      <a:pt x="161010" y="17139"/>
                    </a:moveTo>
                    <a:cubicBezTo>
                      <a:pt x="160600" y="20176"/>
                      <a:pt x="155017" y="20012"/>
                      <a:pt x="156988" y="23460"/>
                    </a:cubicBezTo>
                    <a:cubicBezTo>
                      <a:pt x="159368" y="27729"/>
                      <a:pt x="166921" y="21654"/>
                      <a:pt x="165115" y="30438"/>
                    </a:cubicBezTo>
                    <a:cubicBezTo>
                      <a:pt x="163391" y="30356"/>
                      <a:pt x="161010" y="31094"/>
                      <a:pt x="159286" y="30766"/>
                    </a:cubicBezTo>
                    <a:cubicBezTo>
                      <a:pt x="159368" y="38072"/>
                      <a:pt x="167742" y="33311"/>
                      <a:pt x="170697" y="38729"/>
                    </a:cubicBezTo>
                    <a:cubicBezTo>
                      <a:pt x="175130" y="46856"/>
                      <a:pt x="167824" y="48087"/>
                      <a:pt x="162160" y="46692"/>
                    </a:cubicBezTo>
                    <a:cubicBezTo>
                      <a:pt x="155017" y="44968"/>
                      <a:pt x="152473" y="37744"/>
                      <a:pt x="146726" y="34296"/>
                    </a:cubicBezTo>
                    <a:cubicBezTo>
                      <a:pt x="142293" y="31669"/>
                      <a:pt x="134248" y="30438"/>
                      <a:pt x="129241" y="29453"/>
                    </a:cubicBezTo>
                    <a:cubicBezTo>
                      <a:pt x="117584" y="27154"/>
                      <a:pt x="103792" y="26744"/>
                      <a:pt x="92218" y="28467"/>
                    </a:cubicBezTo>
                    <a:cubicBezTo>
                      <a:pt x="80068" y="30273"/>
                      <a:pt x="61269" y="36512"/>
                      <a:pt x="83844" y="42095"/>
                    </a:cubicBezTo>
                    <a:cubicBezTo>
                      <a:pt x="80889" y="51699"/>
                      <a:pt x="67180" y="38729"/>
                      <a:pt x="61351" y="37744"/>
                    </a:cubicBezTo>
                    <a:cubicBezTo>
                      <a:pt x="46575" y="35281"/>
                      <a:pt x="50269" y="45378"/>
                      <a:pt x="44769" y="53259"/>
                    </a:cubicBezTo>
                    <a:cubicBezTo>
                      <a:pt x="51254" y="58431"/>
                      <a:pt x="68986" y="54983"/>
                      <a:pt x="77687" y="55393"/>
                    </a:cubicBezTo>
                    <a:cubicBezTo>
                      <a:pt x="76456" y="58349"/>
                      <a:pt x="72762" y="60073"/>
                      <a:pt x="69642" y="62207"/>
                    </a:cubicBezTo>
                    <a:cubicBezTo>
                      <a:pt x="79329" y="62782"/>
                      <a:pt x="98046" y="60976"/>
                      <a:pt x="81135" y="69842"/>
                    </a:cubicBezTo>
                    <a:cubicBezTo>
                      <a:pt x="74486" y="73289"/>
                      <a:pt x="51993" y="82484"/>
                      <a:pt x="71859" y="83961"/>
                    </a:cubicBezTo>
                    <a:cubicBezTo>
                      <a:pt x="78755" y="84454"/>
                      <a:pt x="85404" y="81416"/>
                      <a:pt x="92218" y="80924"/>
                    </a:cubicBezTo>
                    <a:cubicBezTo>
                      <a:pt x="100016" y="80267"/>
                      <a:pt x="107487" y="81581"/>
                      <a:pt x="114957" y="81909"/>
                    </a:cubicBezTo>
                    <a:cubicBezTo>
                      <a:pt x="127189" y="82484"/>
                      <a:pt x="135069" y="80021"/>
                      <a:pt x="145577" y="76901"/>
                    </a:cubicBezTo>
                    <a:cubicBezTo>
                      <a:pt x="144017" y="93073"/>
                      <a:pt x="110524" y="92663"/>
                      <a:pt x="99195" y="93238"/>
                    </a:cubicBezTo>
                    <a:cubicBezTo>
                      <a:pt x="95419" y="93402"/>
                      <a:pt x="81792" y="91103"/>
                      <a:pt x="79165" y="94469"/>
                    </a:cubicBezTo>
                    <a:cubicBezTo>
                      <a:pt x="74240" y="100790"/>
                      <a:pt x="91068" y="103581"/>
                      <a:pt x="95173" y="104238"/>
                    </a:cubicBezTo>
                    <a:cubicBezTo>
                      <a:pt x="111017" y="106783"/>
                      <a:pt x="125383" y="107768"/>
                      <a:pt x="137778" y="97342"/>
                    </a:cubicBezTo>
                    <a:cubicBezTo>
                      <a:pt x="141555" y="94141"/>
                      <a:pt x="147137" y="85931"/>
                      <a:pt x="152719" y="85685"/>
                    </a:cubicBezTo>
                    <a:cubicBezTo>
                      <a:pt x="163719" y="85193"/>
                      <a:pt x="148286" y="93812"/>
                      <a:pt x="148040" y="98163"/>
                    </a:cubicBezTo>
                    <a:cubicBezTo>
                      <a:pt x="166510" y="101118"/>
                      <a:pt x="182600" y="82484"/>
                      <a:pt x="202302" y="84043"/>
                    </a:cubicBezTo>
                    <a:cubicBezTo>
                      <a:pt x="200825" y="91842"/>
                      <a:pt x="184489" y="94715"/>
                      <a:pt x="178578" y="99312"/>
                    </a:cubicBezTo>
                    <a:cubicBezTo>
                      <a:pt x="183585" y="101365"/>
                      <a:pt x="193190" y="97999"/>
                      <a:pt x="198198" y="101118"/>
                    </a:cubicBezTo>
                    <a:cubicBezTo>
                      <a:pt x="205586" y="105716"/>
                      <a:pt x="197048" y="108589"/>
                      <a:pt x="201481" y="115484"/>
                    </a:cubicBezTo>
                    <a:cubicBezTo>
                      <a:pt x="209362" y="127470"/>
                      <a:pt x="230378" y="118440"/>
                      <a:pt x="239326" y="114007"/>
                    </a:cubicBezTo>
                    <a:cubicBezTo>
                      <a:pt x="253117" y="107111"/>
                      <a:pt x="267154" y="105880"/>
                      <a:pt x="279468" y="96603"/>
                    </a:cubicBezTo>
                    <a:cubicBezTo>
                      <a:pt x="284394" y="92909"/>
                      <a:pt x="285789" y="88558"/>
                      <a:pt x="290550" y="84782"/>
                    </a:cubicBezTo>
                    <a:cubicBezTo>
                      <a:pt x="295722" y="80596"/>
                      <a:pt x="304916" y="82073"/>
                      <a:pt x="311237" y="81088"/>
                    </a:cubicBezTo>
                    <a:cubicBezTo>
                      <a:pt x="312879" y="90447"/>
                      <a:pt x="298760" y="93073"/>
                      <a:pt x="308118" y="101693"/>
                    </a:cubicBezTo>
                    <a:cubicBezTo>
                      <a:pt x="311812" y="105141"/>
                      <a:pt x="326178" y="106044"/>
                      <a:pt x="314521" y="115074"/>
                    </a:cubicBezTo>
                    <a:cubicBezTo>
                      <a:pt x="308364" y="119835"/>
                      <a:pt x="298677" y="113596"/>
                      <a:pt x="290797" y="116552"/>
                    </a:cubicBezTo>
                    <a:cubicBezTo>
                      <a:pt x="282916" y="119507"/>
                      <a:pt x="280125" y="124925"/>
                      <a:pt x="270356" y="124186"/>
                    </a:cubicBezTo>
                    <a:cubicBezTo>
                      <a:pt x="272080" y="126567"/>
                      <a:pt x="275692" y="127716"/>
                      <a:pt x="278401" y="130179"/>
                    </a:cubicBezTo>
                    <a:cubicBezTo>
                      <a:pt x="265348" y="138224"/>
                      <a:pt x="220198" y="133545"/>
                      <a:pt x="230952" y="158664"/>
                    </a:cubicBezTo>
                    <a:cubicBezTo>
                      <a:pt x="211332" y="165560"/>
                      <a:pt x="207556" y="148649"/>
                      <a:pt x="195078" y="139291"/>
                    </a:cubicBezTo>
                    <a:cubicBezTo>
                      <a:pt x="188018" y="134037"/>
                      <a:pt x="182518" y="136254"/>
                      <a:pt x="174473" y="134201"/>
                    </a:cubicBezTo>
                    <a:cubicBezTo>
                      <a:pt x="167577" y="132395"/>
                      <a:pt x="162898" y="125992"/>
                      <a:pt x="156003" y="124925"/>
                    </a:cubicBezTo>
                    <a:cubicBezTo>
                      <a:pt x="140651" y="122544"/>
                      <a:pt x="132853" y="140194"/>
                      <a:pt x="141555" y="150948"/>
                    </a:cubicBezTo>
                    <a:cubicBezTo>
                      <a:pt x="147794" y="158664"/>
                      <a:pt x="163473" y="170404"/>
                      <a:pt x="172257" y="172127"/>
                    </a:cubicBezTo>
                    <a:cubicBezTo>
                      <a:pt x="170697" y="180172"/>
                      <a:pt x="155838" y="174672"/>
                      <a:pt x="164376" y="184277"/>
                    </a:cubicBezTo>
                    <a:cubicBezTo>
                      <a:pt x="170615" y="191255"/>
                      <a:pt x="185227" y="185837"/>
                      <a:pt x="189906" y="191665"/>
                    </a:cubicBezTo>
                    <a:cubicBezTo>
                      <a:pt x="197213" y="200695"/>
                      <a:pt x="182354" y="206524"/>
                      <a:pt x="175458" y="204307"/>
                    </a:cubicBezTo>
                    <a:cubicBezTo>
                      <a:pt x="166757" y="201598"/>
                      <a:pt x="158794" y="192568"/>
                      <a:pt x="149764" y="189367"/>
                    </a:cubicBezTo>
                    <a:cubicBezTo>
                      <a:pt x="132360" y="183128"/>
                      <a:pt x="110688" y="184359"/>
                      <a:pt x="94270" y="193471"/>
                    </a:cubicBezTo>
                    <a:cubicBezTo>
                      <a:pt x="88688" y="196591"/>
                      <a:pt x="73829" y="203486"/>
                      <a:pt x="74732" y="211203"/>
                    </a:cubicBezTo>
                    <a:cubicBezTo>
                      <a:pt x="75964" y="222367"/>
                      <a:pt x="91725" y="215964"/>
                      <a:pt x="98374" y="216046"/>
                    </a:cubicBezTo>
                    <a:cubicBezTo>
                      <a:pt x="100673" y="216046"/>
                      <a:pt x="102972" y="215225"/>
                      <a:pt x="105434" y="215472"/>
                    </a:cubicBezTo>
                    <a:cubicBezTo>
                      <a:pt x="106912" y="234435"/>
                      <a:pt x="147055" y="202255"/>
                      <a:pt x="141391" y="221464"/>
                    </a:cubicBezTo>
                    <a:cubicBezTo>
                      <a:pt x="139174" y="228935"/>
                      <a:pt x="123412" y="232957"/>
                      <a:pt x="126121" y="244040"/>
                    </a:cubicBezTo>
                    <a:cubicBezTo>
                      <a:pt x="128338" y="252823"/>
                      <a:pt x="139502" y="251674"/>
                      <a:pt x="145905" y="250443"/>
                    </a:cubicBezTo>
                    <a:cubicBezTo>
                      <a:pt x="153047" y="249047"/>
                      <a:pt x="164048" y="240428"/>
                      <a:pt x="171189" y="241823"/>
                    </a:cubicBezTo>
                    <a:cubicBezTo>
                      <a:pt x="176361" y="242808"/>
                      <a:pt x="179070" y="254219"/>
                      <a:pt x="175787" y="259801"/>
                    </a:cubicBezTo>
                    <a:cubicBezTo>
                      <a:pt x="173570" y="263659"/>
                      <a:pt x="161421" y="271048"/>
                      <a:pt x="156988" y="272689"/>
                    </a:cubicBezTo>
                    <a:cubicBezTo>
                      <a:pt x="145659" y="276876"/>
                      <a:pt x="141144" y="273839"/>
                      <a:pt x="133345" y="266697"/>
                    </a:cubicBezTo>
                    <a:cubicBezTo>
                      <a:pt x="118651" y="253152"/>
                      <a:pt x="108800" y="261197"/>
                      <a:pt x="92300" y="258406"/>
                    </a:cubicBezTo>
                    <a:cubicBezTo>
                      <a:pt x="91233" y="253480"/>
                      <a:pt x="93613" y="249129"/>
                      <a:pt x="94024" y="244368"/>
                    </a:cubicBezTo>
                    <a:cubicBezTo>
                      <a:pt x="83270" y="239853"/>
                      <a:pt x="50023" y="235584"/>
                      <a:pt x="50105" y="254219"/>
                    </a:cubicBezTo>
                    <a:cubicBezTo>
                      <a:pt x="62418" y="258241"/>
                      <a:pt x="73419" y="252331"/>
                      <a:pt x="69314" y="269652"/>
                    </a:cubicBezTo>
                    <a:cubicBezTo>
                      <a:pt x="61105" y="273100"/>
                      <a:pt x="51500" y="271951"/>
                      <a:pt x="42716" y="271869"/>
                    </a:cubicBezTo>
                    <a:cubicBezTo>
                      <a:pt x="30649" y="271704"/>
                      <a:pt x="29254" y="275481"/>
                      <a:pt x="20059" y="279996"/>
                    </a:cubicBezTo>
                    <a:cubicBezTo>
                      <a:pt x="11932" y="284018"/>
                      <a:pt x="2245" y="280981"/>
                      <a:pt x="275" y="293377"/>
                    </a:cubicBezTo>
                    <a:cubicBezTo>
                      <a:pt x="-1859" y="306757"/>
                      <a:pt x="8895" y="304705"/>
                      <a:pt x="16037" y="296824"/>
                    </a:cubicBezTo>
                    <a:cubicBezTo>
                      <a:pt x="13984" y="313161"/>
                      <a:pt x="19977" y="305198"/>
                      <a:pt x="30156" y="304787"/>
                    </a:cubicBezTo>
                    <a:cubicBezTo>
                      <a:pt x="29336" y="311847"/>
                      <a:pt x="34589" y="315131"/>
                      <a:pt x="40664" y="315870"/>
                    </a:cubicBezTo>
                    <a:cubicBezTo>
                      <a:pt x="43455" y="316198"/>
                      <a:pt x="46246" y="313407"/>
                      <a:pt x="49941" y="313817"/>
                    </a:cubicBezTo>
                    <a:cubicBezTo>
                      <a:pt x="52649" y="314064"/>
                      <a:pt x="55030" y="318086"/>
                      <a:pt x="57165" y="317922"/>
                    </a:cubicBezTo>
                    <a:cubicBezTo>
                      <a:pt x="60202" y="317676"/>
                      <a:pt x="61926" y="313817"/>
                      <a:pt x="63568" y="313735"/>
                    </a:cubicBezTo>
                    <a:cubicBezTo>
                      <a:pt x="67180" y="313571"/>
                      <a:pt x="69068" y="314556"/>
                      <a:pt x="72598" y="314967"/>
                    </a:cubicBezTo>
                    <a:cubicBezTo>
                      <a:pt x="77687" y="315623"/>
                      <a:pt x="87867" y="321944"/>
                      <a:pt x="88195" y="312832"/>
                    </a:cubicBezTo>
                    <a:cubicBezTo>
                      <a:pt x="98703" y="312258"/>
                      <a:pt x="107733" y="321616"/>
                      <a:pt x="119800" y="319646"/>
                    </a:cubicBezTo>
                    <a:cubicBezTo>
                      <a:pt x="118569" y="318332"/>
                      <a:pt x="117666" y="315295"/>
                      <a:pt x="116270" y="313899"/>
                    </a:cubicBezTo>
                    <a:cubicBezTo>
                      <a:pt x="119800" y="311026"/>
                      <a:pt x="122756" y="313571"/>
                      <a:pt x="126204" y="312668"/>
                    </a:cubicBezTo>
                    <a:cubicBezTo>
                      <a:pt x="128256" y="312093"/>
                      <a:pt x="128831" y="314392"/>
                      <a:pt x="131047" y="313489"/>
                    </a:cubicBezTo>
                    <a:cubicBezTo>
                      <a:pt x="132442" y="312914"/>
                      <a:pt x="133510" y="307414"/>
                      <a:pt x="133263" y="307496"/>
                    </a:cubicBezTo>
                    <a:cubicBezTo>
                      <a:pt x="139174" y="305854"/>
                      <a:pt x="145905" y="309959"/>
                      <a:pt x="151816" y="313653"/>
                    </a:cubicBezTo>
                    <a:cubicBezTo>
                      <a:pt x="151816" y="313653"/>
                      <a:pt x="160436" y="318661"/>
                      <a:pt x="159286" y="318579"/>
                    </a:cubicBezTo>
                    <a:cubicBezTo>
                      <a:pt x="166592" y="319153"/>
                      <a:pt x="162077" y="317347"/>
                      <a:pt x="167331" y="313653"/>
                    </a:cubicBezTo>
                    <a:cubicBezTo>
                      <a:pt x="174145" y="308810"/>
                      <a:pt x="179152" y="307332"/>
                      <a:pt x="178824" y="319646"/>
                    </a:cubicBezTo>
                    <a:cubicBezTo>
                      <a:pt x="183503" y="320302"/>
                      <a:pt x="188839" y="318004"/>
                      <a:pt x="193026" y="318743"/>
                    </a:cubicBezTo>
                    <a:cubicBezTo>
                      <a:pt x="198855" y="319892"/>
                      <a:pt x="197705" y="321698"/>
                      <a:pt x="202056" y="324079"/>
                    </a:cubicBezTo>
                    <a:cubicBezTo>
                      <a:pt x="206817" y="326788"/>
                      <a:pt x="209198" y="326131"/>
                      <a:pt x="214698" y="327937"/>
                    </a:cubicBezTo>
                    <a:cubicBezTo>
                      <a:pt x="218638" y="329168"/>
                      <a:pt x="220773" y="332288"/>
                      <a:pt x="225041" y="333027"/>
                    </a:cubicBezTo>
                    <a:cubicBezTo>
                      <a:pt x="228407" y="333683"/>
                      <a:pt x="234564" y="330236"/>
                      <a:pt x="238422" y="329907"/>
                    </a:cubicBezTo>
                    <a:cubicBezTo>
                      <a:pt x="242609" y="329497"/>
                      <a:pt x="248930" y="331467"/>
                      <a:pt x="252788" y="329907"/>
                    </a:cubicBezTo>
                    <a:cubicBezTo>
                      <a:pt x="260833" y="326870"/>
                      <a:pt x="264528" y="315131"/>
                      <a:pt x="262886" y="306429"/>
                    </a:cubicBezTo>
                    <a:cubicBezTo>
                      <a:pt x="261983" y="307414"/>
                      <a:pt x="259930" y="308481"/>
                      <a:pt x="259027" y="309466"/>
                    </a:cubicBezTo>
                    <a:cubicBezTo>
                      <a:pt x="255251" y="306429"/>
                      <a:pt x="255579" y="302078"/>
                      <a:pt x="254759" y="297235"/>
                    </a:cubicBezTo>
                    <a:cubicBezTo>
                      <a:pt x="248191" y="293705"/>
                      <a:pt x="244087" y="301093"/>
                      <a:pt x="238422" y="298959"/>
                    </a:cubicBezTo>
                    <a:cubicBezTo>
                      <a:pt x="235467" y="297809"/>
                      <a:pt x="231691" y="290093"/>
                      <a:pt x="228243" y="287712"/>
                    </a:cubicBezTo>
                    <a:cubicBezTo>
                      <a:pt x="217982" y="281145"/>
                      <a:pt x="208870" y="285414"/>
                      <a:pt x="204519" y="272361"/>
                    </a:cubicBezTo>
                    <a:cubicBezTo>
                      <a:pt x="197869" y="252085"/>
                      <a:pt x="216832" y="264152"/>
                      <a:pt x="227176" y="270555"/>
                    </a:cubicBezTo>
                    <a:cubicBezTo>
                      <a:pt x="236452" y="276302"/>
                      <a:pt x="249505" y="285167"/>
                      <a:pt x="260916" y="282540"/>
                    </a:cubicBezTo>
                    <a:cubicBezTo>
                      <a:pt x="260587" y="272361"/>
                      <a:pt x="264774" y="270637"/>
                      <a:pt x="272162" y="266040"/>
                    </a:cubicBezTo>
                    <a:cubicBezTo>
                      <a:pt x="278319" y="262182"/>
                      <a:pt x="280946" y="257256"/>
                      <a:pt x="285789" y="252988"/>
                    </a:cubicBezTo>
                    <a:cubicBezTo>
                      <a:pt x="289483" y="249786"/>
                      <a:pt x="286200" y="248883"/>
                      <a:pt x="292685" y="250114"/>
                    </a:cubicBezTo>
                    <a:cubicBezTo>
                      <a:pt x="293834" y="250361"/>
                      <a:pt x="299088" y="255122"/>
                      <a:pt x="301223" y="255943"/>
                    </a:cubicBezTo>
                    <a:cubicBezTo>
                      <a:pt x="308200" y="258734"/>
                      <a:pt x="317066" y="258159"/>
                      <a:pt x="321992" y="251920"/>
                    </a:cubicBezTo>
                    <a:cubicBezTo>
                      <a:pt x="302864" y="239196"/>
                      <a:pt x="343417" y="235338"/>
                      <a:pt x="346455" y="225405"/>
                    </a:cubicBezTo>
                    <a:cubicBezTo>
                      <a:pt x="342432" y="225733"/>
                      <a:pt x="339641" y="224091"/>
                      <a:pt x="339559" y="220315"/>
                    </a:cubicBezTo>
                    <a:cubicBezTo>
                      <a:pt x="344402" y="218017"/>
                      <a:pt x="353433" y="217770"/>
                      <a:pt x="350477" y="211203"/>
                    </a:cubicBezTo>
                    <a:cubicBezTo>
                      <a:pt x="347112" y="203815"/>
                      <a:pt x="337753" y="208904"/>
                      <a:pt x="333238" y="209725"/>
                    </a:cubicBezTo>
                    <a:cubicBezTo>
                      <a:pt x="325768" y="211121"/>
                      <a:pt x="318626" y="211778"/>
                      <a:pt x="311566" y="208822"/>
                    </a:cubicBezTo>
                    <a:cubicBezTo>
                      <a:pt x="300073" y="203979"/>
                      <a:pt x="306476" y="201106"/>
                      <a:pt x="316491" y="201598"/>
                    </a:cubicBezTo>
                    <a:cubicBezTo>
                      <a:pt x="316409" y="193061"/>
                      <a:pt x="295312" y="172620"/>
                      <a:pt x="320760" y="181978"/>
                    </a:cubicBezTo>
                    <a:cubicBezTo>
                      <a:pt x="328477" y="184852"/>
                      <a:pt x="331104" y="186904"/>
                      <a:pt x="340298" y="187314"/>
                    </a:cubicBezTo>
                    <a:cubicBezTo>
                      <a:pt x="346619" y="187561"/>
                      <a:pt x="352612" y="188464"/>
                      <a:pt x="356716" y="193307"/>
                    </a:cubicBezTo>
                    <a:cubicBezTo>
                      <a:pt x="357127" y="192404"/>
                      <a:pt x="359261" y="186165"/>
                      <a:pt x="359507" y="186001"/>
                    </a:cubicBezTo>
                    <a:cubicBezTo>
                      <a:pt x="362216" y="184687"/>
                      <a:pt x="367142" y="185508"/>
                      <a:pt x="368045" y="185098"/>
                    </a:cubicBezTo>
                    <a:cubicBezTo>
                      <a:pt x="372478" y="182799"/>
                      <a:pt x="373299" y="178038"/>
                      <a:pt x="379127" y="175822"/>
                    </a:cubicBezTo>
                    <a:cubicBezTo>
                      <a:pt x="386351" y="173030"/>
                      <a:pt x="409337" y="188135"/>
                      <a:pt x="405232" y="170075"/>
                    </a:cubicBezTo>
                    <a:cubicBezTo>
                      <a:pt x="414509" y="167448"/>
                      <a:pt x="425837" y="172538"/>
                      <a:pt x="433882" y="168105"/>
                    </a:cubicBezTo>
                    <a:cubicBezTo>
                      <a:pt x="445211" y="161948"/>
                      <a:pt x="436099" y="153903"/>
                      <a:pt x="439957" y="146269"/>
                    </a:cubicBezTo>
                    <a:cubicBezTo>
                      <a:pt x="444718" y="136910"/>
                      <a:pt x="455472" y="149060"/>
                      <a:pt x="462860" y="142492"/>
                    </a:cubicBezTo>
                    <a:cubicBezTo>
                      <a:pt x="465898" y="139783"/>
                      <a:pt x="464338" y="133545"/>
                      <a:pt x="466883" y="132231"/>
                    </a:cubicBezTo>
                    <a:cubicBezTo>
                      <a:pt x="472219" y="129440"/>
                      <a:pt x="477062" y="135186"/>
                      <a:pt x="477144" y="140030"/>
                    </a:cubicBezTo>
                    <a:cubicBezTo>
                      <a:pt x="485682" y="143067"/>
                      <a:pt x="491100" y="141672"/>
                      <a:pt x="494466" y="135104"/>
                    </a:cubicBezTo>
                    <a:cubicBezTo>
                      <a:pt x="496354" y="131410"/>
                      <a:pt x="494219" y="127306"/>
                      <a:pt x="497503" y="123940"/>
                    </a:cubicBezTo>
                    <a:cubicBezTo>
                      <a:pt x="499227" y="122216"/>
                      <a:pt x="506369" y="120820"/>
                      <a:pt x="508832" y="119917"/>
                    </a:cubicBezTo>
                    <a:cubicBezTo>
                      <a:pt x="519504" y="116223"/>
                      <a:pt x="547415" y="111626"/>
                      <a:pt x="547743" y="97178"/>
                    </a:cubicBezTo>
                    <a:cubicBezTo>
                      <a:pt x="540765" y="95865"/>
                      <a:pt x="536496" y="100872"/>
                      <a:pt x="530668" y="103417"/>
                    </a:cubicBezTo>
                    <a:cubicBezTo>
                      <a:pt x="524593" y="106126"/>
                      <a:pt x="518518" y="107111"/>
                      <a:pt x="511951" y="108999"/>
                    </a:cubicBezTo>
                    <a:cubicBezTo>
                      <a:pt x="500294" y="112365"/>
                      <a:pt x="487816" y="116059"/>
                      <a:pt x="476077" y="111216"/>
                    </a:cubicBezTo>
                    <a:cubicBezTo>
                      <a:pt x="473450" y="99969"/>
                      <a:pt x="508503" y="92909"/>
                      <a:pt x="516877" y="91678"/>
                    </a:cubicBezTo>
                    <a:cubicBezTo>
                      <a:pt x="513675" y="74357"/>
                      <a:pt x="537399" y="82319"/>
                      <a:pt x="545773" y="82648"/>
                    </a:cubicBezTo>
                    <a:cubicBezTo>
                      <a:pt x="560221" y="83305"/>
                      <a:pt x="571796" y="80185"/>
                      <a:pt x="584930" y="78543"/>
                    </a:cubicBezTo>
                    <a:cubicBezTo>
                      <a:pt x="592237" y="77640"/>
                      <a:pt x="604140" y="81663"/>
                      <a:pt x="610461" y="78379"/>
                    </a:cubicBezTo>
                    <a:cubicBezTo>
                      <a:pt x="615961" y="75424"/>
                      <a:pt x="616125" y="68610"/>
                      <a:pt x="621215" y="64424"/>
                    </a:cubicBezTo>
                    <a:cubicBezTo>
                      <a:pt x="628521" y="58595"/>
                      <a:pt x="652738" y="55147"/>
                      <a:pt x="651671" y="42751"/>
                    </a:cubicBezTo>
                    <a:cubicBezTo>
                      <a:pt x="640342" y="41766"/>
                      <a:pt x="637469" y="46610"/>
                      <a:pt x="626879" y="40781"/>
                    </a:cubicBezTo>
                    <a:cubicBezTo>
                      <a:pt x="618342" y="36184"/>
                      <a:pt x="611774" y="33311"/>
                      <a:pt x="601431" y="34378"/>
                    </a:cubicBezTo>
                    <a:cubicBezTo>
                      <a:pt x="594617" y="35117"/>
                      <a:pt x="543803" y="61468"/>
                      <a:pt x="546019" y="43736"/>
                    </a:cubicBezTo>
                    <a:cubicBezTo>
                      <a:pt x="555049" y="40945"/>
                      <a:pt x="566870" y="40371"/>
                      <a:pt x="574258" y="35117"/>
                    </a:cubicBezTo>
                    <a:cubicBezTo>
                      <a:pt x="565393" y="31587"/>
                      <a:pt x="555706" y="34296"/>
                      <a:pt x="546840" y="31259"/>
                    </a:cubicBezTo>
                    <a:cubicBezTo>
                      <a:pt x="538549" y="28385"/>
                      <a:pt x="536496" y="19930"/>
                      <a:pt x="529354" y="15907"/>
                    </a:cubicBezTo>
                    <a:cubicBezTo>
                      <a:pt x="522869" y="12213"/>
                      <a:pt x="512033" y="12049"/>
                      <a:pt x="504727" y="13855"/>
                    </a:cubicBezTo>
                    <a:cubicBezTo>
                      <a:pt x="497831" y="15579"/>
                      <a:pt x="497749" y="18699"/>
                      <a:pt x="493070" y="20997"/>
                    </a:cubicBezTo>
                    <a:cubicBezTo>
                      <a:pt x="484697" y="25020"/>
                      <a:pt x="490197" y="24527"/>
                      <a:pt x="484122" y="19930"/>
                    </a:cubicBezTo>
                    <a:cubicBezTo>
                      <a:pt x="479771" y="16564"/>
                      <a:pt x="470577" y="8191"/>
                      <a:pt x="463681" y="16154"/>
                    </a:cubicBezTo>
                    <a:cubicBezTo>
                      <a:pt x="458263" y="22475"/>
                      <a:pt x="469099" y="33147"/>
                      <a:pt x="463189" y="39221"/>
                    </a:cubicBezTo>
                    <a:cubicBezTo>
                      <a:pt x="453174" y="49483"/>
                      <a:pt x="453748" y="31587"/>
                      <a:pt x="453174" y="27154"/>
                    </a:cubicBezTo>
                    <a:cubicBezTo>
                      <a:pt x="452024" y="18370"/>
                      <a:pt x="447756" y="11146"/>
                      <a:pt x="439793" y="6385"/>
                    </a:cubicBezTo>
                    <a:cubicBezTo>
                      <a:pt x="429039" y="-18"/>
                      <a:pt x="418613" y="5400"/>
                      <a:pt x="408188" y="3265"/>
                    </a:cubicBezTo>
                    <a:cubicBezTo>
                      <a:pt x="400307" y="1624"/>
                      <a:pt x="373463" y="-5436"/>
                      <a:pt x="371985" y="8355"/>
                    </a:cubicBezTo>
                    <a:cubicBezTo>
                      <a:pt x="376829" y="10407"/>
                      <a:pt x="388157" y="24035"/>
                      <a:pt x="379948" y="28878"/>
                    </a:cubicBezTo>
                    <a:cubicBezTo>
                      <a:pt x="374530" y="32079"/>
                      <a:pt x="364104" y="15907"/>
                      <a:pt x="359589" y="13691"/>
                    </a:cubicBezTo>
                    <a:cubicBezTo>
                      <a:pt x="352940" y="10325"/>
                      <a:pt x="341283" y="8601"/>
                      <a:pt x="333895" y="8601"/>
                    </a:cubicBezTo>
                    <a:cubicBezTo>
                      <a:pt x="320432" y="8601"/>
                      <a:pt x="323633" y="16072"/>
                      <a:pt x="315424" y="21161"/>
                    </a:cubicBezTo>
                    <a:cubicBezTo>
                      <a:pt x="307708" y="25841"/>
                      <a:pt x="294327" y="23706"/>
                      <a:pt x="285543" y="27318"/>
                    </a:cubicBezTo>
                    <a:cubicBezTo>
                      <a:pt x="282259" y="28632"/>
                      <a:pt x="276923" y="29535"/>
                      <a:pt x="276184" y="33229"/>
                    </a:cubicBezTo>
                    <a:cubicBezTo>
                      <a:pt x="275364" y="37087"/>
                      <a:pt x="286117" y="37826"/>
                      <a:pt x="279386" y="42505"/>
                    </a:cubicBezTo>
                    <a:cubicBezTo>
                      <a:pt x="275117" y="45542"/>
                      <a:pt x="259274" y="37580"/>
                      <a:pt x="254677" y="36020"/>
                    </a:cubicBezTo>
                    <a:cubicBezTo>
                      <a:pt x="244005" y="32408"/>
                      <a:pt x="232019" y="30848"/>
                      <a:pt x="221840" y="27072"/>
                    </a:cubicBezTo>
                    <a:cubicBezTo>
                      <a:pt x="204601" y="20669"/>
                      <a:pt x="177264" y="-6832"/>
                      <a:pt x="160928" y="164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975B82B-B01C-25E5-EDE8-E056B21D1BC7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6EF33CA-42CE-BAE0-AA2E-7585264DA100}"/>
                  </a:ext>
                </a:extLst>
              </p:cNvPr>
              <p:cNvSpPr/>
              <p:nvPr/>
            </p:nvSpPr>
            <p:spPr>
              <a:xfrm>
                <a:off x="4605047" y="1648141"/>
                <a:ext cx="228206" cy="162462"/>
              </a:xfrm>
              <a:custGeom>
                <a:avLst/>
                <a:gdLst>
                  <a:gd name="connsiteX0" fmla="*/ 68207 w 228206"/>
                  <a:gd name="connsiteY0" fmla="*/ 442 h 162462"/>
                  <a:gd name="connsiteX1" fmla="*/ 64924 w 228206"/>
                  <a:gd name="connsiteY1" fmla="*/ 8405 h 162462"/>
                  <a:gd name="connsiteX2" fmla="*/ 56058 w 228206"/>
                  <a:gd name="connsiteY2" fmla="*/ 14972 h 162462"/>
                  <a:gd name="connsiteX3" fmla="*/ 40050 w 228206"/>
                  <a:gd name="connsiteY3" fmla="*/ 25808 h 162462"/>
                  <a:gd name="connsiteX4" fmla="*/ 45960 w 228206"/>
                  <a:gd name="connsiteY4" fmla="*/ 34017 h 162462"/>
                  <a:gd name="connsiteX5" fmla="*/ 50065 w 228206"/>
                  <a:gd name="connsiteY5" fmla="*/ 42473 h 162462"/>
                  <a:gd name="connsiteX6" fmla="*/ 48998 w 228206"/>
                  <a:gd name="connsiteY6" fmla="*/ 46495 h 162462"/>
                  <a:gd name="connsiteX7" fmla="*/ 43826 w 228206"/>
                  <a:gd name="connsiteY7" fmla="*/ 47891 h 162462"/>
                  <a:gd name="connsiteX8" fmla="*/ 28146 w 228206"/>
                  <a:gd name="connsiteY8" fmla="*/ 48301 h 162462"/>
                  <a:gd name="connsiteX9" fmla="*/ 18788 w 228206"/>
                  <a:gd name="connsiteY9" fmla="*/ 49451 h 162462"/>
                  <a:gd name="connsiteX10" fmla="*/ 17639 w 228206"/>
                  <a:gd name="connsiteY10" fmla="*/ 59548 h 162462"/>
                  <a:gd name="connsiteX11" fmla="*/ 11810 w 228206"/>
                  <a:gd name="connsiteY11" fmla="*/ 65376 h 162462"/>
                  <a:gd name="connsiteX12" fmla="*/ 4833 w 228206"/>
                  <a:gd name="connsiteY12" fmla="*/ 59876 h 162462"/>
                  <a:gd name="connsiteX13" fmla="*/ 2124 w 228206"/>
                  <a:gd name="connsiteY13" fmla="*/ 80153 h 162462"/>
                  <a:gd name="connsiteX14" fmla="*/ 27654 w 228206"/>
                  <a:gd name="connsiteY14" fmla="*/ 79250 h 162462"/>
                  <a:gd name="connsiteX15" fmla="*/ 28721 w 228206"/>
                  <a:gd name="connsiteY15" fmla="*/ 83108 h 162462"/>
                  <a:gd name="connsiteX16" fmla="*/ 9758 w 228206"/>
                  <a:gd name="connsiteY16" fmla="*/ 94026 h 162462"/>
                  <a:gd name="connsiteX17" fmla="*/ 24124 w 228206"/>
                  <a:gd name="connsiteY17" fmla="*/ 95093 h 162462"/>
                  <a:gd name="connsiteX18" fmla="*/ 43662 w 228206"/>
                  <a:gd name="connsiteY18" fmla="*/ 93944 h 162462"/>
                  <a:gd name="connsiteX19" fmla="*/ 55237 w 228206"/>
                  <a:gd name="connsiteY19" fmla="*/ 100676 h 162462"/>
                  <a:gd name="connsiteX20" fmla="*/ 69192 w 228206"/>
                  <a:gd name="connsiteY20" fmla="*/ 97967 h 162462"/>
                  <a:gd name="connsiteX21" fmla="*/ 95051 w 228206"/>
                  <a:gd name="connsiteY21" fmla="*/ 88690 h 162462"/>
                  <a:gd name="connsiteX22" fmla="*/ 97760 w 228206"/>
                  <a:gd name="connsiteY22" fmla="*/ 91728 h 162462"/>
                  <a:gd name="connsiteX23" fmla="*/ 83887 w 228206"/>
                  <a:gd name="connsiteY23" fmla="*/ 93534 h 162462"/>
                  <a:gd name="connsiteX24" fmla="*/ 80357 w 228206"/>
                  <a:gd name="connsiteY24" fmla="*/ 95914 h 162462"/>
                  <a:gd name="connsiteX25" fmla="*/ 87006 w 228206"/>
                  <a:gd name="connsiteY25" fmla="*/ 98213 h 162462"/>
                  <a:gd name="connsiteX26" fmla="*/ 106626 w 228206"/>
                  <a:gd name="connsiteY26" fmla="*/ 107900 h 162462"/>
                  <a:gd name="connsiteX27" fmla="*/ 89961 w 228206"/>
                  <a:gd name="connsiteY27" fmla="*/ 109459 h 162462"/>
                  <a:gd name="connsiteX28" fmla="*/ 66812 w 228206"/>
                  <a:gd name="connsiteY28" fmla="*/ 107900 h 162462"/>
                  <a:gd name="connsiteX29" fmla="*/ 49408 w 228206"/>
                  <a:gd name="connsiteY29" fmla="*/ 111922 h 162462"/>
                  <a:gd name="connsiteX30" fmla="*/ 39229 w 228206"/>
                  <a:gd name="connsiteY30" fmla="*/ 122676 h 162462"/>
                  <a:gd name="connsiteX31" fmla="*/ 60655 w 228206"/>
                  <a:gd name="connsiteY31" fmla="*/ 128505 h 162462"/>
                  <a:gd name="connsiteX32" fmla="*/ 66812 w 228206"/>
                  <a:gd name="connsiteY32" fmla="*/ 134333 h 162462"/>
                  <a:gd name="connsiteX33" fmla="*/ 65662 w 228206"/>
                  <a:gd name="connsiteY33" fmla="*/ 143117 h 162462"/>
                  <a:gd name="connsiteX34" fmla="*/ 73461 w 228206"/>
                  <a:gd name="connsiteY34" fmla="*/ 144020 h 162462"/>
                  <a:gd name="connsiteX35" fmla="*/ 85118 w 228206"/>
                  <a:gd name="connsiteY35" fmla="*/ 145908 h 162462"/>
                  <a:gd name="connsiteX36" fmla="*/ 101208 w 228206"/>
                  <a:gd name="connsiteY36" fmla="*/ 152804 h 162462"/>
                  <a:gd name="connsiteX37" fmla="*/ 106790 w 228206"/>
                  <a:gd name="connsiteY37" fmla="*/ 157072 h 162462"/>
                  <a:gd name="connsiteX38" fmla="*/ 109417 w 228206"/>
                  <a:gd name="connsiteY38" fmla="*/ 161834 h 162462"/>
                  <a:gd name="connsiteX39" fmla="*/ 121320 w 228206"/>
                  <a:gd name="connsiteY39" fmla="*/ 157811 h 162462"/>
                  <a:gd name="connsiteX40" fmla="*/ 132239 w 228206"/>
                  <a:gd name="connsiteY40" fmla="*/ 158960 h 162462"/>
                  <a:gd name="connsiteX41" fmla="*/ 137656 w 228206"/>
                  <a:gd name="connsiteY41" fmla="*/ 158960 h 162462"/>
                  <a:gd name="connsiteX42" fmla="*/ 134209 w 228206"/>
                  <a:gd name="connsiteY42" fmla="*/ 151654 h 162462"/>
                  <a:gd name="connsiteX43" fmla="*/ 145045 w 228206"/>
                  <a:gd name="connsiteY43" fmla="*/ 151572 h 162462"/>
                  <a:gd name="connsiteX44" fmla="*/ 153172 w 228206"/>
                  <a:gd name="connsiteY44" fmla="*/ 154363 h 162462"/>
                  <a:gd name="connsiteX45" fmla="*/ 151612 w 228206"/>
                  <a:gd name="connsiteY45" fmla="*/ 141885 h 162462"/>
                  <a:gd name="connsiteX46" fmla="*/ 157030 w 228206"/>
                  <a:gd name="connsiteY46" fmla="*/ 131378 h 162462"/>
                  <a:gd name="connsiteX47" fmla="*/ 165157 w 228206"/>
                  <a:gd name="connsiteY47" fmla="*/ 131132 h 162462"/>
                  <a:gd name="connsiteX48" fmla="*/ 172627 w 228206"/>
                  <a:gd name="connsiteY48" fmla="*/ 133020 h 162462"/>
                  <a:gd name="connsiteX49" fmla="*/ 183135 w 228206"/>
                  <a:gd name="connsiteY49" fmla="*/ 133758 h 162462"/>
                  <a:gd name="connsiteX50" fmla="*/ 200457 w 228206"/>
                  <a:gd name="connsiteY50" fmla="*/ 126042 h 162462"/>
                  <a:gd name="connsiteX51" fmla="*/ 221061 w 228206"/>
                  <a:gd name="connsiteY51" fmla="*/ 118407 h 162462"/>
                  <a:gd name="connsiteX52" fmla="*/ 227957 w 228206"/>
                  <a:gd name="connsiteY52" fmla="*/ 108556 h 162462"/>
                  <a:gd name="connsiteX53" fmla="*/ 227629 w 228206"/>
                  <a:gd name="connsiteY53" fmla="*/ 102153 h 162462"/>
                  <a:gd name="connsiteX54" fmla="*/ 218270 w 228206"/>
                  <a:gd name="connsiteY54" fmla="*/ 102810 h 162462"/>
                  <a:gd name="connsiteX55" fmla="*/ 199061 w 228206"/>
                  <a:gd name="connsiteY55" fmla="*/ 108556 h 162462"/>
                  <a:gd name="connsiteX56" fmla="*/ 199718 w 228206"/>
                  <a:gd name="connsiteY56" fmla="*/ 94190 h 162462"/>
                  <a:gd name="connsiteX57" fmla="*/ 205136 w 228206"/>
                  <a:gd name="connsiteY57" fmla="*/ 83108 h 162462"/>
                  <a:gd name="connsiteX58" fmla="*/ 193807 w 228206"/>
                  <a:gd name="connsiteY58" fmla="*/ 71779 h 162462"/>
                  <a:gd name="connsiteX59" fmla="*/ 176896 w 228206"/>
                  <a:gd name="connsiteY59" fmla="*/ 60533 h 162462"/>
                  <a:gd name="connsiteX60" fmla="*/ 177881 w 228206"/>
                  <a:gd name="connsiteY60" fmla="*/ 71205 h 162462"/>
                  <a:gd name="connsiteX61" fmla="*/ 167538 w 228206"/>
                  <a:gd name="connsiteY61" fmla="*/ 65130 h 162462"/>
                  <a:gd name="connsiteX62" fmla="*/ 152433 w 228206"/>
                  <a:gd name="connsiteY62" fmla="*/ 54704 h 162462"/>
                  <a:gd name="connsiteX63" fmla="*/ 148246 w 228206"/>
                  <a:gd name="connsiteY63" fmla="*/ 46988 h 162462"/>
                  <a:gd name="connsiteX64" fmla="*/ 139381 w 228206"/>
                  <a:gd name="connsiteY64" fmla="*/ 45756 h 162462"/>
                  <a:gd name="connsiteX65" fmla="*/ 132321 w 228206"/>
                  <a:gd name="connsiteY65" fmla="*/ 38368 h 162462"/>
                  <a:gd name="connsiteX66" fmla="*/ 114178 w 228206"/>
                  <a:gd name="connsiteY66" fmla="*/ 14726 h 162462"/>
                  <a:gd name="connsiteX67" fmla="*/ 85282 w 228206"/>
                  <a:gd name="connsiteY67" fmla="*/ 4711 h 162462"/>
                  <a:gd name="connsiteX68" fmla="*/ 74775 w 228206"/>
                  <a:gd name="connsiteY68" fmla="*/ 2412 h 162462"/>
                  <a:gd name="connsiteX69" fmla="*/ 67879 w 228206"/>
                  <a:gd name="connsiteY69" fmla="*/ 114 h 162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28206" h="162462">
                    <a:moveTo>
                      <a:pt x="68207" y="442"/>
                    </a:moveTo>
                    <a:cubicBezTo>
                      <a:pt x="67222" y="4300"/>
                      <a:pt x="67304" y="5367"/>
                      <a:pt x="64924" y="8405"/>
                    </a:cubicBezTo>
                    <a:cubicBezTo>
                      <a:pt x="62461" y="11524"/>
                      <a:pt x="59670" y="13084"/>
                      <a:pt x="56058" y="14972"/>
                    </a:cubicBezTo>
                    <a:cubicBezTo>
                      <a:pt x="51214" y="17353"/>
                      <a:pt x="42020" y="20226"/>
                      <a:pt x="40050" y="25808"/>
                    </a:cubicBezTo>
                    <a:cubicBezTo>
                      <a:pt x="38572" y="30323"/>
                      <a:pt x="43169" y="31390"/>
                      <a:pt x="45960" y="34017"/>
                    </a:cubicBezTo>
                    <a:cubicBezTo>
                      <a:pt x="48095" y="36070"/>
                      <a:pt x="49572" y="39517"/>
                      <a:pt x="50065" y="42473"/>
                    </a:cubicBezTo>
                    <a:cubicBezTo>
                      <a:pt x="50475" y="45100"/>
                      <a:pt x="51379" y="44525"/>
                      <a:pt x="48998" y="46495"/>
                    </a:cubicBezTo>
                    <a:cubicBezTo>
                      <a:pt x="47766" y="47480"/>
                      <a:pt x="45386" y="47727"/>
                      <a:pt x="43826" y="47891"/>
                    </a:cubicBezTo>
                    <a:cubicBezTo>
                      <a:pt x="38819" y="48465"/>
                      <a:pt x="33072" y="48548"/>
                      <a:pt x="28146" y="48301"/>
                    </a:cubicBezTo>
                    <a:cubicBezTo>
                      <a:pt x="25027" y="48137"/>
                      <a:pt x="21251" y="46988"/>
                      <a:pt x="18788" y="49451"/>
                    </a:cubicBezTo>
                    <a:cubicBezTo>
                      <a:pt x="16161" y="52077"/>
                      <a:pt x="17475" y="56182"/>
                      <a:pt x="17639" y="59548"/>
                    </a:cubicBezTo>
                    <a:cubicBezTo>
                      <a:pt x="17885" y="63570"/>
                      <a:pt x="16900" y="66443"/>
                      <a:pt x="11810" y="65376"/>
                    </a:cubicBezTo>
                    <a:cubicBezTo>
                      <a:pt x="8937" y="64802"/>
                      <a:pt x="7788" y="59794"/>
                      <a:pt x="4833" y="59876"/>
                    </a:cubicBezTo>
                    <a:cubicBezTo>
                      <a:pt x="-175" y="60040"/>
                      <a:pt x="-1652" y="78100"/>
                      <a:pt x="2124" y="80153"/>
                    </a:cubicBezTo>
                    <a:cubicBezTo>
                      <a:pt x="8937" y="83765"/>
                      <a:pt x="21908" y="72108"/>
                      <a:pt x="27654" y="79250"/>
                    </a:cubicBezTo>
                    <a:cubicBezTo>
                      <a:pt x="28557" y="80399"/>
                      <a:pt x="29050" y="81548"/>
                      <a:pt x="28721" y="83108"/>
                    </a:cubicBezTo>
                    <a:cubicBezTo>
                      <a:pt x="23796" y="84750"/>
                      <a:pt x="153" y="83108"/>
                      <a:pt x="9758" y="94026"/>
                    </a:cubicBezTo>
                    <a:cubicBezTo>
                      <a:pt x="14191" y="99034"/>
                      <a:pt x="18624" y="96325"/>
                      <a:pt x="24124" y="95093"/>
                    </a:cubicBezTo>
                    <a:cubicBezTo>
                      <a:pt x="29953" y="93780"/>
                      <a:pt x="37915" y="91892"/>
                      <a:pt x="43662" y="93944"/>
                    </a:cubicBezTo>
                    <a:cubicBezTo>
                      <a:pt x="48095" y="95504"/>
                      <a:pt x="50393" y="99937"/>
                      <a:pt x="55237" y="100676"/>
                    </a:cubicBezTo>
                    <a:cubicBezTo>
                      <a:pt x="60080" y="101414"/>
                      <a:pt x="65170" y="100676"/>
                      <a:pt x="69192" y="97967"/>
                    </a:cubicBezTo>
                    <a:cubicBezTo>
                      <a:pt x="76170" y="93205"/>
                      <a:pt x="85939" y="81548"/>
                      <a:pt x="95051" y="88690"/>
                    </a:cubicBezTo>
                    <a:cubicBezTo>
                      <a:pt x="96283" y="89675"/>
                      <a:pt x="97268" y="90168"/>
                      <a:pt x="97760" y="91728"/>
                    </a:cubicBezTo>
                    <a:cubicBezTo>
                      <a:pt x="93656" y="93534"/>
                      <a:pt x="88402" y="92302"/>
                      <a:pt x="83887" y="93534"/>
                    </a:cubicBezTo>
                    <a:cubicBezTo>
                      <a:pt x="82245" y="94026"/>
                      <a:pt x="80275" y="93698"/>
                      <a:pt x="80357" y="95914"/>
                    </a:cubicBezTo>
                    <a:cubicBezTo>
                      <a:pt x="80439" y="98870"/>
                      <a:pt x="84708" y="98049"/>
                      <a:pt x="87006" y="98213"/>
                    </a:cubicBezTo>
                    <a:cubicBezTo>
                      <a:pt x="90454" y="98459"/>
                      <a:pt x="109581" y="101250"/>
                      <a:pt x="106626" y="107900"/>
                    </a:cubicBezTo>
                    <a:cubicBezTo>
                      <a:pt x="105066" y="111347"/>
                      <a:pt x="92835" y="109624"/>
                      <a:pt x="89961" y="109459"/>
                    </a:cubicBezTo>
                    <a:cubicBezTo>
                      <a:pt x="82163" y="108967"/>
                      <a:pt x="74692" y="107900"/>
                      <a:pt x="66812" y="107900"/>
                    </a:cubicBezTo>
                    <a:cubicBezTo>
                      <a:pt x="60162" y="107900"/>
                      <a:pt x="55401" y="108967"/>
                      <a:pt x="49408" y="111922"/>
                    </a:cubicBezTo>
                    <a:cubicBezTo>
                      <a:pt x="46125" y="113482"/>
                      <a:pt x="38162" y="118079"/>
                      <a:pt x="39229" y="122676"/>
                    </a:cubicBezTo>
                    <a:cubicBezTo>
                      <a:pt x="40706" y="128997"/>
                      <a:pt x="55893" y="127848"/>
                      <a:pt x="60655" y="128505"/>
                    </a:cubicBezTo>
                    <a:cubicBezTo>
                      <a:pt x="66155" y="129161"/>
                      <a:pt x="69521" y="128997"/>
                      <a:pt x="66812" y="134333"/>
                    </a:cubicBezTo>
                    <a:cubicBezTo>
                      <a:pt x="65334" y="137124"/>
                      <a:pt x="62215" y="140490"/>
                      <a:pt x="65662" y="143117"/>
                    </a:cubicBezTo>
                    <a:cubicBezTo>
                      <a:pt x="67551" y="144594"/>
                      <a:pt x="71244" y="143856"/>
                      <a:pt x="73461" y="144020"/>
                    </a:cubicBezTo>
                    <a:cubicBezTo>
                      <a:pt x="77319" y="144348"/>
                      <a:pt x="81342" y="145087"/>
                      <a:pt x="85118" y="145908"/>
                    </a:cubicBezTo>
                    <a:cubicBezTo>
                      <a:pt x="90947" y="147303"/>
                      <a:pt x="96118" y="149766"/>
                      <a:pt x="101208" y="152804"/>
                    </a:cubicBezTo>
                    <a:cubicBezTo>
                      <a:pt x="103260" y="154035"/>
                      <a:pt x="105230" y="155020"/>
                      <a:pt x="106790" y="157072"/>
                    </a:cubicBezTo>
                    <a:cubicBezTo>
                      <a:pt x="107775" y="158386"/>
                      <a:pt x="108104" y="160931"/>
                      <a:pt x="109417" y="161834"/>
                    </a:cubicBezTo>
                    <a:cubicBezTo>
                      <a:pt x="112947" y="164296"/>
                      <a:pt x="117462" y="158796"/>
                      <a:pt x="121320" y="157811"/>
                    </a:cubicBezTo>
                    <a:cubicBezTo>
                      <a:pt x="125261" y="156908"/>
                      <a:pt x="128380" y="158550"/>
                      <a:pt x="132239" y="158960"/>
                    </a:cubicBezTo>
                    <a:cubicBezTo>
                      <a:pt x="133962" y="159125"/>
                      <a:pt x="135851" y="158960"/>
                      <a:pt x="137656" y="158960"/>
                    </a:cubicBezTo>
                    <a:cubicBezTo>
                      <a:pt x="138313" y="155923"/>
                      <a:pt x="135112" y="154199"/>
                      <a:pt x="134209" y="151654"/>
                    </a:cubicBezTo>
                    <a:cubicBezTo>
                      <a:pt x="137328" y="149684"/>
                      <a:pt x="141679" y="150505"/>
                      <a:pt x="145045" y="151572"/>
                    </a:cubicBezTo>
                    <a:cubicBezTo>
                      <a:pt x="146933" y="152147"/>
                      <a:pt x="151612" y="155513"/>
                      <a:pt x="153172" y="154363"/>
                    </a:cubicBezTo>
                    <a:cubicBezTo>
                      <a:pt x="156045" y="152475"/>
                      <a:pt x="151858" y="144348"/>
                      <a:pt x="151612" y="141885"/>
                    </a:cubicBezTo>
                    <a:cubicBezTo>
                      <a:pt x="151120" y="137042"/>
                      <a:pt x="152843" y="133594"/>
                      <a:pt x="157030" y="131378"/>
                    </a:cubicBezTo>
                    <a:cubicBezTo>
                      <a:pt x="160067" y="129736"/>
                      <a:pt x="162777" y="128833"/>
                      <a:pt x="165157" y="131132"/>
                    </a:cubicBezTo>
                    <a:cubicBezTo>
                      <a:pt x="168194" y="134005"/>
                      <a:pt x="167620" y="136714"/>
                      <a:pt x="172627" y="133020"/>
                    </a:cubicBezTo>
                    <a:cubicBezTo>
                      <a:pt x="177963" y="129079"/>
                      <a:pt x="182560" y="124482"/>
                      <a:pt x="183135" y="133758"/>
                    </a:cubicBezTo>
                    <a:cubicBezTo>
                      <a:pt x="189210" y="134579"/>
                      <a:pt x="195531" y="128669"/>
                      <a:pt x="200457" y="126042"/>
                    </a:cubicBezTo>
                    <a:cubicBezTo>
                      <a:pt x="206942" y="122676"/>
                      <a:pt x="214248" y="120542"/>
                      <a:pt x="221061" y="118407"/>
                    </a:cubicBezTo>
                    <a:cubicBezTo>
                      <a:pt x="226890" y="116519"/>
                      <a:pt x="227957" y="115042"/>
                      <a:pt x="227957" y="108556"/>
                    </a:cubicBezTo>
                    <a:cubicBezTo>
                      <a:pt x="227957" y="107079"/>
                      <a:pt x="228696" y="103220"/>
                      <a:pt x="227629" y="102153"/>
                    </a:cubicBezTo>
                    <a:cubicBezTo>
                      <a:pt x="225823" y="100347"/>
                      <a:pt x="220241" y="102153"/>
                      <a:pt x="218270" y="102810"/>
                    </a:cubicBezTo>
                    <a:cubicBezTo>
                      <a:pt x="212606" y="104780"/>
                      <a:pt x="205300" y="111265"/>
                      <a:pt x="199061" y="108556"/>
                    </a:cubicBezTo>
                    <a:cubicBezTo>
                      <a:pt x="192412" y="105683"/>
                      <a:pt x="197091" y="98295"/>
                      <a:pt x="199718" y="94190"/>
                    </a:cubicBezTo>
                    <a:cubicBezTo>
                      <a:pt x="201770" y="91071"/>
                      <a:pt x="205546" y="86966"/>
                      <a:pt x="205136" y="83108"/>
                    </a:cubicBezTo>
                    <a:cubicBezTo>
                      <a:pt x="204725" y="78429"/>
                      <a:pt x="197501" y="74406"/>
                      <a:pt x="193807" y="71779"/>
                    </a:cubicBezTo>
                    <a:cubicBezTo>
                      <a:pt x="188471" y="68249"/>
                      <a:pt x="183135" y="61846"/>
                      <a:pt x="176896" y="60533"/>
                    </a:cubicBezTo>
                    <a:cubicBezTo>
                      <a:pt x="176075" y="63160"/>
                      <a:pt x="180016" y="69809"/>
                      <a:pt x="177881" y="71205"/>
                    </a:cubicBezTo>
                    <a:cubicBezTo>
                      <a:pt x="175419" y="72847"/>
                      <a:pt x="168933" y="66197"/>
                      <a:pt x="167538" y="65130"/>
                    </a:cubicBezTo>
                    <a:cubicBezTo>
                      <a:pt x="162694" y="61354"/>
                      <a:pt x="157194" y="58563"/>
                      <a:pt x="152433" y="54704"/>
                    </a:cubicBezTo>
                    <a:cubicBezTo>
                      <a:pt x="149231" y="52077"/>
                      <a:pt x="150463" y="49533"/>
                      <a:pt x="148246" y="46988"/>
                    </a:cubicBezTo>
                    <a:cubicBezTo>
                      <a:pt x="145455" y="43786"/>
                      <a:pt x="142746" y="46085"/>
                      <a:pt x="139381" y="45756"/>
                    </a:cubicBezTo>
                    <a:cubicBezTo>
                      <a:pt x="134619" y="45346"/>
                      <a:pt x="133798" y="41898"/>
                      <a:pt x="132321" y="38368"/>
                    </a:cubicBezTo>
                    <a:cubicBezTo>
                      <a:pt x="128544" y="29420"/>
                      <a:pt x="121731" y="20883"/>
                      <a:pt x="114178" y="14726"/>
                    </a:cubicBezTo>
                    <a:cubicBezTo>
                      <a:pt x="105723" y="7912"/>
                      <a:pt x="95626" y="5778"/>
                      <a:pt x="85282" y="4711"/>
                    </a:cubicBezTo>
                    <a:cubicBezTo>
                      <a:pt x="81670" y="4300"/>
                      <a:pt x="78304" y="3397"/>
                      <a:pt x="74775" y="2412"/>
                    </a:cubicBezTo>
                    <a:cubicBezTo>
                      <a:pt x="72722" y="1837"/>
                      <a:pt x="69849" y="-543"/>
                      <a:pt x="67879" y="11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6F8D867-D158-56A5-873F-7B9184B9865F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624487D-D09D-1AE2-BD98-5C0D5988A841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66C2510-468F-C320-A848-DA48B9170FFB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B7FC39D-EB09-9056-C1E2-1B0F86C9CB63}"/>
                  </a:ext>
                </a:extLst>
              </p:cNvPr>
              <p:cNvSpPr/>
              <p:nvPr/>
            </p:nvSpPr>
            <p:spPr>
              <a:xfrm>
                <a:off x="6044445" y="2450838"/>
                <a:ext cx="208607" cy="155873"/>
              </a:xfrm>
              <a:custGeom>
                <a:avLst/>
                <a:gdLst>
                  <a:gd name="connsiteX0" fmla="*/ 35692 w 208607"/>
                  <a:gd name="connsiteY0" fmla="*/ 67586 h 155873"/>
                  <a:gd name="connsiteX1" fmla="*/ 28796 w 208607"/>
                  <a:gd name="connsiteY1" fmla="*/ 46981 h 155873"/>
                  <a:gd name="connsiteX2" fmla="*/ 23624 w 208607"/>
                  <a:gd name="connsiteY2" fmla="*/ 33354 h 155873"/>
                  <a:gd name="connsiteX3" fmla="*/ 45707 w 208607"/>
                  <a:gd name="connsiteY3" fmla="*/ 39757 h 155873"/>
                  <a:gd name="connsiteX4" fmla="*/ 61304 w 208607"/>
                  <a:gd name="connsiteY4" fmla="*/ 61593 h 155873"/>
                  <a:gd name="connsiteX5" fmla="*/ 63767 w 208607"/>
                  <a:gd name="connsiteY5" fmla="*/ 49361 h 155873"/>
                  <a:gd name="connsiteX6" fmla="*/ 72879 w 208607"/>
                  <a:gd name="connsiteY6" fmla="*/ 48787 h 155873"/>
                  <a:gd name="connsiteX7" fmla="*/ 73454 w 208607"/>
                  <a:gd name="connsiteY7" fmla="*/ 34667 h 155873"/>
                  <a:gd name="connsiteX8" fmla="*/ 87902 w 208607"/>
                  <a:gd name="connsiteY8" fmla="*/ 32615 h 155873"/>
                  <a:gd name="connsiteX9" fmla="*/ 108507 w 208607"/>
                  <a:gd name="connsiteY9" fmla="*/ 36555 h 155873"/>
                  <a:gd name="connsiteX10" fmla="*/ 136007 w 208607"/>
                  <a:gd name="connsiteY10" fmla="*/ 21450 h 155873"/>
                  <a:gd name="connsiteX11" fmla="*/ 160553 w 208607"/>
                  <a:gd name="connsiteY11" fmla="*/ 13980 h 155873"/>
                  <a:gd name="connsiteX12" fmla="*/ 163590 w 208607"/>
                  <a:gd name="connsiteY12" fmla="*/ 1502 h 155873"/>
                  <a:gd name="connsiteX13" fmla="*/ 176889 w 208607"/>
                  <a:gd name="connsiteY13" fmla="*/ 3308 h 155873"/>
                  <a:gd name="connsiteX14" fmla="*/ 183210 w 208607"/>
                  <a:gd name="connsiteY14" fmla="*/ 12666 h 155873"/>
                  <a:gd name="connsiteX15" fmla="*/ 193225 w 208607"/>
                  <a:gd name="connsiteY15" fmla="*/ 18331 h 155873"/>
                  <a:gd name="connsiteX16" fmla="*/ 193225 w 208607"/>
                  <a:gd name="connsiteY16" fmla="*/ 33600 h 155873"/>
                  <a:gd name="connsiteX17" fmla="*/ 199628 w 208607"/>
                  <a:gd name="connsiteY17" fmla="*/ 45914 h 155873"/>
                  <a:gd name="connsiteX18" fmla="*/ 207345 w 208607"/>
                  <a:gd name="connsiteY18" fmla="*/ 73496 h 155873"/>
                  <a:gd name="connsiteX19" fmla="*/ 198315 w 208607"/>
                  <a:gd name="connsiteY19" fmla="*/ 79899 h 155873"/>
                  <a:gd name="connsiteX20" fmla="*/ 197330 w 208607"/>
                  <a:gd name="connsiteY20" fmla="*/ 93362 h 155873"/>
                  <a:gd name="connsiteX21" fmla="*/ 175822 w 208607"/>
                  <a:gd name="connsiteY21" fmla="*/ 102639 h 155873"/>
                  <a:gd name="connsiteX22" fmla="*/ 159486 w 208607"/>
                  <a:gd name="connsiteY22" fmla="*/ 119960 h 155873"/>
                  <a:gd name="connsiteX23" fmla="*/ 131082 w 208607"/>
                  <a:gd name="connsiteY23" fmla="*/ 130550 h 155873"/>
                  <a:gd name="connsiteX24" fmla="*/ 96111 w 208607"/>
                  <a:gd name="connsiteY24" fmla="*/ 155095 h 155873"/>
                  <a:gd name="connsiteX25" fmla="*/ 78954 w 208607"/>
                  <a:gd name="connsiteY25" fmla="*/ 134654 h 155873"/>
                  <a:gd name="connsiteX26" fmla="*/ 61304 w 208607"/>
                  <a:gd name="connsiteY26" fmla="*/ 122341 h 155873"/>
                  <a:gd name="connsiteX27" fmla="*/ 18535 w 208607"/>
                  <a:gd name="connsiteY27" fmla="*/ 114870 h 155873"/>
                  <a:gd name="connsiteX28" fmla="*/ 34789 w 208607"/>
                  <a:gd name="connsiteY28" fmla="*/ 97795 h 155873"/>
                  <a:gd name="connsiteX29" fmla="*/ 9176 w 208607"/>
                  <a:gd name="connsiteY29" fmla="*/ 88519 h 155873"/>
                  <a:gd name="connsiteX30" fmla="*/ 9176 w 208607"/>
                  <a:gd name="connsiteY30" fmla="*/ 75877 h 155873"/>
                  <a:gd name="connsiteX31" fmla="*/ 36595 w 208607"/>
                  <a:gd name="connsiteY31" fmla="*/ 78750 h 155873"/>
                  <a:gd name="connsiteX32" fmla="*/ 31669 w 208607"/>
                  <a:gd name="connsiteY32" fmla="*/ 63399 h 1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8607" h="155873">
                    <a:moveTo>
                      <a:pt x="35692" y="67586"/>
                    </a:moveTo>
                    <a:cubicBezTo>
                      <a:pt x="29289" y="59951"/>
                      <a:pt x="28057" y="56093"/>
                      <a:pt x="28796" y="46981"/>
                    </a:cubicBezTo>
                    <a:cubicBezTo>
                      <a:pt x="29289" y="41070"/>
                      <a:pt x="33393" y="34010"/>
                      <a:pt x="23624" y="33354"/>
                    </a:cubicBezTo>
                    <a:cubicBezTo>
                      <a:pt x="23624" y="18331"/>
                      <a:pt x="43080" y="31712"/>
                      <a:pt x="45707" y="39757"/>
                    </a:cubicBezTo>
                    <a:cubicBezTo>
                      <a:pt x="49894" y="52645"/>
                      <a:pt x="47513" y="55847"/>
                      <a:pt x="61304" y="61593"/>
                    </a:cubicBezTo>
                    <a:cubicBezTo>
                      <a:pt x="64752" y="58720"/>
                      <a:pt x="65163" y="53630"/>
                      <a:pt x="63767" y="49361"/>
                    </a:cubicBezTo>
                    <a:cubicBezTo>
                      <a:pt x="66804" y="48130"/>
                      <a:pt x="69678" y="47555"/>
                      <a:pt x="72879" y="48787"/>
                    </a:cubicBezTo>
                    <a:cubicBezTo>
                      <a:pt x="74110" y="45996"/>
                      <a:pt x="72715" y="35816"/>
                      <a:pt x="73454" y="34667"/>
                    </a:cubicBezTo>
                    <a:cubicBezTo>
                      <a:pt x="77476" y="28674"/>
                      <a:pt x="82402" y="33764"/>
                      <a:pt x="87902" y="32615"/>
                    </a:cubicBezTo>
                    <a:cubicBezTo>
                      <a:pt x="93977" y="31465"/>
                      <a:pt x="110231" y="19316"/>
                      <a:pt x="108507" y="36555"/>
                    </a:cubicBezTo>
                    <a:cubicBezTo>
                      <a:pt x="119835" y="38854"/>
                      <a:pt x="126074" y="23913"/>
                      <a:pt x="136007" y="21450"/>
                    </a:cubicBezTo>
                    <a:cubicBezTo>
                      <a:pt x="145448" y="19070"/>
                      <a:pt x="155381" y="25062"/>
                      <a:pt x="160553" y="13980"/>
                    </a:cubicBezTo>
                    <a:cubicBezTo>
                      <a:pt x="162687" y="9383"/>
                      <a:pt x="158829" y="5114"/>
                      <a:pt x="163590" y="1502"/>
                    </a:cubicBezTo>
                    <a:cubicBezTo>
                      <a:pt x="167859" y="-1700"/>
                      <a:pt x="173605" y="845"/>
                      <a:pt x="176889" y="3308"/>
                    </a:cubicBezTo>
                    <a:cubicBezTo>
                      <a:pt x="180008" y="5689"/>
                      <a:pt x="180501" y="10450"/>
                      <a:pt x="183210" y="12666"/>
                    </a:cubicBezTo>
                    <a:cubicBezTo>
                      <a:pt x="187971" y="16443"/>
                      <a:pt x="189942" y="11025"/>
                      <a:pt x="193225" y="18331"/>
                    </a:cubicBezTo>
                    <a:cubicBezTo>
                      <a:pt x="195113" y="22353"/>
                      <a:pt x="192158" y="29085"/>
                      <a:pt x="193225" y="33600"/>
                    </a:cubicBezTo>
                    <a:cubicBezTo>
                      <a:pt x="194374" y="38689"/>
                      <a:pt x="196755" y="41234"/>
                      <a:pt x="199628" y="45914"/>
                    </a:cubicBezTo>
                    <a:cubicBezTo>
                      <a:pt x="203733" y="52809"/>
                      <a:pt x="211696" y="65862"/>
                      <a:pt x="207345" y="73496"/>
                    </a:cubicBezTo>
                    <a:cubicBezTo>
                      <a:pt x="205949" y="75959"/>
                      <a:pt x="200121" y="76123"/>
                      <a:pt x="198315" y="79899"/>
                    </a:cubicBezTo>
                    <a:cubicBezTo>
                      <a:pt x="196591" y="83593"/>
                      <a:pt x="199218" y="89258"/>
                      <a:pt x="197330" y="93362"/>
                    </a:cubicBezTo>
                    <a:cubicBezTo>
                      <a:pt x="192076" y="105101"/>
                      <a:pt x="184934" y="99601"/>
                      <a:pt x="175822" y="102639"/>
                    </a:cubicBezTo>
                    <a:cubicBezTo>
                      <a:pt x="167366" y="105430"/>
                      <a:pt x="166135" y="114706"/>
                      <a:pt x="159486" y="119960"/>
                    </a:cubicBezTo>
                    <a:cubicBezTo>
                      <a:pt x="151523" y="126199"/>
                      <a:pt x="139948" y="126938"/>
                      <a:pt x="131082" y="130550"/>
                    </a:cubicBezTo>
                    <a:cubicBezTo>
                      <a:pt x="117701" y="136050"/>
                      <a:pt x="112365" y="160513"/>
                      <a:pt x="96111" y="155095"/>
                    </a:cubicBezTo>
                    <a:cubicBezTo>
                      <a:pt x="87902" y="152468"/>
                      <a:pt x="84700" y="140401"/>
                      <a:pt x="78954" y="134654"/>
                    </a:cubicBezTo>
                    <a:cubicBezTo>
                      <a:pt x="73782" y="129401"/>
                      <a:pt x="67543" y="125624"/>
                      <a:pt x="61304" y="122341"/>
                    </a:cubicBezTo>
                    <a:cubicBezTo>
                      <a:pt x="47923" y="115199"/>
                      <a:pt x="33393" y="118154"/>
                      <a:pt x="18535" y="114870"/>
                    </a:cubicBezTo>
                    <a:cubicBezTo>
                      <a:pt x="21654" y="107728"/>
                      <a:pt x="40617" y="105676"/>
                      <a:pt x="34789" y="97795"/>
                    </a:cubicBezTo>
                    <a:cubicBezTo>
                      <a:pt x="31751" y="93609"/>
                      <a:pt x="14430" y="90982"/>
                      <a:pt x="9176" y="88519"/>
                    </a:cubicBezTo>
                    <a:cubicBezTo>
                      <a:pt x="-921" y="83676"/>
                      <a:pt x="-5026" y="77026"/>
                      <a:pt x="9176" y="75877"/>
                    </a:cubicBezTo>
                    <a:cubicBezTo>
                      <a:pt x="18371" y="75138"/>
                      <a:pt x="27072" y="79243"/>
                      <a:pt x="36595" y="78750"/>
                    </a:cubicBezTo>
                    <a:cubicBezTo>
                      <a:pt x="34789" y="74153"/>
                      <a:pt x="35692" y="67832"/>
                      <a:pt x="31669" y="633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61597A4-3E18-F7F5-32D6-B893700DC34A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24A829-5AB6-4043-B954-183E556F6678}"/>
                  </a:ext>
                </a:extLst>
              </p:cNvPr>
              <p:cNvSpPr/>
              <p:nvPr/>
            </p:nvSpPr>
            <p:spPr>
              <a:xfrm>
                <a:off x="5394542" y="2265335"/>
                <a:ext cx="54149" cy="50894"/>
              </a:xfrm>
              <a:custGeom>
                <a:avLst/>
                <a:gdLst>
                  <a:gd name="connsiteX0" fmla="*/ 23609 w 54149"/>
                  <a:gd name="connsiteY0" fmla="*/ 411 h 50894"/>
                  <a:gd name="connsiteX1" fmla="*/ 6042 w 54149"/>
                  <a:gd name="connsiteY1" fmla="*/ 7553 h 50894"/>
                  <a:gd name="connsiteX2" fmla="*/ 6863 w 54149"/>
                  <a:gd name="connsiteY2" fmla="*/ 16912 h 50894"/>
                  <a:gd name="connsiteX3" fmla="*/ 1937 w 54149"/>
                  <a:gd name="connsiteY3" fmla="*/ 24628 h 50894"/>
                  <a:gd name="connsiteX4" fmla="*/ 11542 w 54149"/>
                  <a:gd name="connsiteY4" fmla="*/ 39323 h 50894"/>
                  <a:gd name="connsiteX5" fmla="*/ 36005 w 54149"/>
                  <a:gd name="connsiteY5" fmla="*/ 49994 h 50894"/>
                  <a:gd name="connsiteX6" fmla="*/ 52505 w 54149"/>
                  <a:gd name="connsiteY6" fmla="*/ 42114 h 50894"/>
                  <a:gd name="connsiteX7" fmla="*/ 45199 w 54149"/>
                  <a:gd name="connsiteY7" fmla="*/ 22904 h 50894"/>
                  <a:gd name="connsiteX8" fmla="*/ 28453 w 54149"/>
                  <a:gd name="connsiteY8" fmla="*/ 10591 h 50894"/>
                  <a:gd name="connsiteX9" fmla="*/ 14333 w 54149"/>
                  <a:gd name="connsiteY9" fmla="*/ 411 h 5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49" h="50894">
                    <a:moveTo>
                      <a:pt x="23609" y="411"/>
                    </a:moveTo>
                    <a:cubicBezTo>
                      <a:pt x="15564" y="165"/>
                      <a:pt x="8751" y="-656"/>
                      <a:pt x="6042" y="7553"/>
                    </a:cubicBezTo>
                    <a:cubicBezTo>
                      <a:pt x="5139" y="10344"/>
                      <a:pt x="7273" y="14941"/>
                      <a:pt x="6863" y="16912"/>
                    </a:cubicBezTo>
                    <a:cubicBezTo>
                      <a:pt x="5549" y="23068"/>
                      <a:pt x="4236" y="20195"/>
                      <a:pt x="1937" y="24628"/>
                    </a:cubicBezTo>
                    <a:cubicBezTo>
                      <a:pt x="-2988" y="33987"/>
                      <a:pt x="1937" y="33330"/>
                      <a:pt x="11542" y="39323"/>
                    </a:cubicBezTo>
                    <a:cubicBezTo>
                      <a:pt x="20244" y="44741"/>
                      <a:pt x="25662" y="48353"/>
                      <a:pt x="36005" y="49994"/>
                    </a:cubicBezTo>
                    <a:cubicBezTo>
                      <a:pt x="46431" y="51636"/>
                      <a:pt x="48811" y="52047"/>
                      <a:pt x="52505" y="42114"/>
                    </a:cubicBezTo>
                    <a:cubicBezTo>
                      <a:pt x="56117" y="32345"/>
                      <a:pt x="53819" y="28322"/>
                      <a:pt x="45199" y="22904"/>
                    </a:cubicBezTo>
                    <a:cubicBezTo>
                      <a:pt x="38550" y="18800"/>
                      <a:pt x="33378" y="16419"/>
                      <a:pt x="28453" y="10591"/>
                    </a:cubicBezTo>
                    <a:cubicBezTo>
                      <a:pt x="24184" y="5419"/>
                      <a:pt x="23035" y="-1805"/>
                      <a:pt x="14333" y="41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6ABAC4E-72FF-79FB-D420-89A480207825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E802B0-722A-6DDE-5C60-EDB00F32E7F9}"/>
                  </a:ext>
                </a:extLst>
              </p:cNvPr>
              <p:cNvSpPr/>
              <p:nvPr/>
            </p:nvSpPr>
            <p:spPr>
              <a:xfrm>
                <a:off x="4549280" y="1861563"/>
                <a:ext cx="362772" cy="162540"/>
              </a:xfrm>
              <a:custGeom>
                <a:avLst/>
                <a:gdLst>
                  <a:gd name="connsiteX0" fmla="*/ 110429 w 362772"/>
                  <a:gd name="connsiteY0" fmla="*/ 90511 h 162540"/>
                  <a:gd name="connsiteX1" fmla="*/ 123810 w 362772"/>
                  <a:gd name="connsiteY1" fmla="*/ 76227 h 162540"/>
                  <a:gd name="connsiteX2" fmla="*/ 109362 w 362772"/>
                  <a:gd name="connsiteY2" fmla="*/ 69906 h 162540"/>
                  <a:gd name="connsiteX3" fmla="*/ 120609 w 362772"/>
                  <a:gd name="connsiteY3" fmla="*/ 60138 h 162540"/>
                  <a:gd name="connsiteX4" fmla="*/ 121347 w 362772"/>
                  <a:gd name="connsiteY4" fmla="*/ 47578 h 162540"/>
                  <a:gd name="connsiteX5" fmla="*/ 119377 w 362772"/>
                  <a:gd name="connsiteY5" fmla="*/ 34443 h 162540"/>
                  <a:gd name="connsiteX6" fmla="*/ 84735 w 362772"/>
                  <a:gd name="connsiteY6" fmla="*/ 35264 h 162540"/>
                  <a:gd name="connsiteX7" fmla="*/ 75540 w 362772"/>
                  <a:gd name="connsiteY7" fmla="*/ 35510 h 162540"/>
                  <a:gd name="connsiteX8" fmla="*/ 70205 w 362772"/>
                  <a:gd name="connsiteY8" fmla="*/ 23196 h 162540"/>
                  <a:gd name="connsiteX9" fmla="*/ 47876 w 362772"/>
                  <a:gd name="connsiteY9" fmla="*/ 10719 h 162540"/>
                  <a:gd name="connsiteX10" fmla="*/ 14300 w 362772"/>
                  <a:gd name="connsiteY10" fmla="*/ 1442 h 162540"/>
                  <a:gd name="connsiteX11" fmla="*/ 6666 w 362772"/>
                  <a:gd name="connsiteY11" fmla="*/ 31898 h 162540"/>
                  <a:gd name="connsiteX12" fmla="*/ 28584 w 362772"/>
                  <a:gd name="connsiteY12" fmla="*/ 48727 h 162540"/>
                  <a:gd name="connsiteX13" fmla="*/ 34659 w 362772"/>
                  <a:gd name="connsiteY13" fmla="*/ 64571 h 162540"/>
                  <a:gd name="connsiteX14" fmla="*/ 44100 w 362772"/>
                  <a:gd name="connsiteY14" fmla="*/ 70974 h 162540"/>
                  <a:gd name="connsiteX15" fmla="*/ 59204 w 362772"/>
                  <a:gd name="connsiteY15" fmla="*/ 72041 h 162540"/>
                  <a:gd name="connsiteX16" fmla="*/ 61421 w 362772"/>
                  <a:gd name="connsiteY16" fmla="*/ 91250 h 162540"/>
                  <a:gd name="connsiteX17" fmla="*/ 70451 w 362772"/>
                  <a:gd name="connsiteY17" fmla="*/ 124087 h 162540"/>
                  <a:gd name="connsiteX18" fmla="*/ 87936 w 362772"/>
                  <a:gd name="connsiteY18" fmla="*/ 135333 h 162540"/>
                  <a:gd name="connsiteX19" fmla="*/ 109526 w 362772"/>
                  <a:gd name="connsiteY19" fmla="*/ 130162 h 162540"/>
                  <a:gd name="connsiteX20" fmla="*/ 126930 w 362772"/>
                  <a:gd name="connsiteY20" fmla="*/ 149371 h 162540"/>
                  <a:gd name="connsiteX21" fmla="*/ 147453 w 362772"/>
                  <a:gd name="connsiteY21" fmla="*/ 143460 h 162540"/>
                  <a:gd name="connsiteX22" fmla="*/ 173229 w 362772"/>
                  <a:gd name="connsiteY22" fmla="*/ 133281 h 162540"/>
                  <a:gd name="connsiteX23" fmla="*/ 175364 w 362772"/>
                  <a:gd name="connsiteY23" fmla="*/ 150520 h 162540"/>
                  <a:gd name="connsiteX24" fmla="*/ 210335 w 362772"/>
                  <a:gd name="connsiteY24" fmla="*/ 158647 h 162540"/>
                  <a:gd name="connsiteX25" fmla="*/ 226425 w 362772"/>
                  <a:gd name="connsiteY25" fmla="*/ 159879 h 162540"/>
                  <a:gd name="connsiteX26" fmla="*/ 234305 w 362772"/>
                  <a:gd name="connsiteY26" fmla="*/ 155774 h 162540"/>
                  <a:gd name="connsiteX27" fmla="*/ 256880 w 362772"/>
                  <a:gd name="connsiteY27" fmla="*/ 158894 h 162540"/>
                  <a:gd name="connsiteX28" fmla="*/ 286926 w 362772"/>
                  <a:gd name="connsiteY28" fmla="*/ 160700 h 162540"/>
                  <a:gd name="connsiteX29" fmla="*/ 333226 w 362772"/>
                  <a:gd name="connsiteY29" fmla="*/ 161110 h 162540"/>
                  <a:gd name="connsiteX30" fmla="*/ 351532 w 362772"/>
                  <a:gd name="connsiteY30" fmla="*/ 154543 h 162540"/>
                  <a:gd name="connsiteX31" fmla="*/ 362532 w 362772"/>
                  <a:gd name="connsiteY31" fmla="*/ 139274 h 162540"/>
                  <a:gd name="connsiteX32" fmla="*/ 340039 w 362772"/>
                  <a:gd name="connsiteY32" fmla="*/ 110788 h 162540"/>
                  <a:gd name="connsiteX33" fmla="*/ 307531 w 362772"/>
                  <a:gd name="connsiteY33" fmla="*/ 94452 h 162540"/>
                  <a:gd name="connsiteX34" fmla="*/ 276254 w 362772"/>
                  <a:gd name="connsiteY34" fmla="*/ 98885 h 162540"/>
                  <a:gd name="connsiteX35" fmla="*/ 243664 w 362772"/>
                  <a:gd name="connsiteY35" fmla="*/ 102661 h 162540"/>
                  <a:gd name="connsiteX36" fmla="*/ 219036 w 362772"/>
                  <a:gd name="connsiteY36" fmla="*/ 105780 h 162540"/>
                  <a:gd name="connsiteX37" fmla="*/ 190304 w 362772"/>
                  <a:gd name="connsiteY37" fmla="*/ 101430 h 162540"/>
                  <a:gd name="connsiteX38" fmla="*/ 163707 w 362772"/>
                  <a:gd name="connsiteY38" fmla="*/ 106601 h 162540"/>
                  <a:gd name="connsiteX39" fmla="*/ 146221 w 362772"/>
                  <a:gd name="connsiteY39" fmla="*/ 97653 h 162540"/>
                  <a:gd name="connsiteX40" fmla="*/ 147288 w 362772"/>
                  <a:gd name="connsiteY40" fmla="*/ 83534 h 162540"/>
                  <a:gd name="connsiteX41" fmla="*/ 129967 w 362772"/>
                  <a:gd name="connsiteY41" fmla="*/ 88459 h 162540"/>
                  <a:gd name="connsiteX42" fmla="*/ 106161 w 362772"/>
                  <a:gd name="connsiteY42" fmla="*/ 89444 h 16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2772" h="162540">
                    <a:moveTo>
                      <a:pt x="110429" y="90511"/>
                    </a:moveTo>
                    <a:cubicBezTo>
                      <a:pt x="115026" y="85914"/>
                      <a:pt x="120116" y="81235"/>
                      <a:pt x="123810" y="76227"/>
                    </a:cubicBezTo>
                    <a:cubicBezTo>
                      <a:pt x="120773" y="73026"/>
                      <a:pt x="111250" y="74421"/>
                      <a:pt x="109362" y="69906"/>
                    </a:cubicBezTo>
                    <a:cubicBezTo>
                      <a:pt x="106571" y="63257"/>
                      <a:pt x="116258" y="63503"/>
                      <a:pt x="120609" y="60138"/>
                    </a:cubicBezTo>
                    <a:cubicBezTo>
                      <a:pt x="128818" y="53899"/>
                      <a:pt x="126109" y="54637"/>
                      <a:pt x="121347" y="47578"/>
                    </a:cubicBezTo>
                    <a:cubicBezTo>
                      <a:pt x="116176" y="39861"/>
                      <a:pt x="116997" y="43801"/>
                      <a:pt x="119377" y="34443"/>
                    </a:cubicBezTo>
                    <a:cubicBezTo>
                      <a:pt x="108295" y="30995"/>
                      <a:pt x="94832" y="33622"/>
                      <a:pt x="84735" y="35264"/>
                    </a:cubicBezTo>
                    <a:cubicBezTo>
                      <a:pt x="79153" y="36167"/>
                      <a:pt x="81287" y="40354"/>
                      <a:pt x="75540" y="35510"/>
                    </a:cubicBezTo>
                    <a:cubicBezTo>
                      <a:pt x="72996" y="33376"/>
                      <a:pt x="72175" y="26398"/>
                      <a:pt x="70205" y="23196"/>
                    </a:cubicBezTo>
                    <a:cubicBezTo>
                      <a:pt x="64294" y="13592"/>
                      <a:pt x="58055" y="13345"/>
                      <a:pt x="47876" y="10719"/>
                    </a:cubicBezTo>
                    <a:cubicBezTo>
                      <a:pt x="33838" y="7024"/>
                      <a:pt x="29734" y="-3894"/>
                      <a:pt x="14300" y="1442"/>
                    </a:cubicBezTo>
                    <a:cubicBezTo>
                      <a:pt x="-804" y="6696"/>
                      <a:pt x="-4909" y="20159"/>
                      <a:pt x="6666" y="31898"/>
                    </a:cubicBezTo>
                    <a:cubicBezTo>
                      <a:pt x="13069" y="38465"/>
                      <a:pt x="22591" y="41421"/>
                      <a:pt x="28584" y="48727"/>
                    </a:cubicBezTo>
                    <a:cubicBezTo>
                      <a:pt x="32853" y="53981"/>
                      <a:pt x="32114" y="59481"/>
                      <a:pt x="34659" y="64571"/>
                    </a:cubicBezTo>
                    <a:cubicBezTo>
                      <a:pt x="37532" y="70235"/>
                      <a:pt x="35972" y="69742"/>
                      <a:pt x="44100" y="70974"/>
                    </a:cubicBezTo>
                    <a:cubicBezTo>
                      <a:pt x="49189" y="71712"/>
                      <a:pt x="54361" y="69906"/>
                      <a:pt x="59204" y="72041"/>
                    </a:cubicBezTo>
                    <a:cubicBezTo>
                      <a:pt x="70697" y="77130"/>
                      <a:pt x="61257" y="81810"/>
                      <a:pt x="61421" y="91250"/>
                    </a:cubicBezTo>
                    <a:cubicBezTo>
                      <a:pt x="73570" y="91825"/>
                      <a:pt x="64540" y="115303"/>
                      <a:pt x="70451" y="124087"/>
                    </a:cubicBezTo>
                    <a:cubicBezTo>
                      <a:pt x="74473" y="130080"/>
                      <a:pt x="80548" y="135251"/>
                      <a:pt x="87936" y="135333"/>
                    </a:cubicBezTo>
                    <a:cubicBezTo>
                      <a:pt x="95489" y="135415"/>
                      <a:pt x="101892" y="127124"/>
                      <a:pt x="109526" y="130162"/>
                    </a:cubicBezTo>
                    <a:cubicBezTo>
                      <a:pt x="117161" y="133199"/>
                      <a:pt x="118885" y="145431"/>
                      <a:pt x="126930" y="149371"/>
                    </a:cubicBezTo>
                    <a:cubicBezTo>
                      <a:pt x="137109" y="154461"/>
                      <a:pt x="140229" y="150110"/>
                      <a:pt x="147453" y="143460"/>
                    </a:cubicBezTo>
                    <a:cubicBezTo>
                      <a:pt x="151968" y="139274"/>
                      <a:pt x="166169" y="128027"/>
                      <a:pt x="173229" y="133281"/>
                    </a:cubicBezTo>
                    <a:cubicBezTo>
                      <a:pt x="177088" y="136154"/>
                      <a:pt x="175117" y="145759"/>
                      <a:pt x="175364" y="150520"/>
                    </a:cubicBezTo>
                    <a:cubicBezTo>
                      <a:pt x="186610" y="153722"/>
                      <a:pt x="198760" y="156513"/>
                      <a:pt x="210335" y="158647"/>
                    </a:cubicBezTo>
                    <a:cubicBezTo>
                      <a:pt x="215014" y="159550"/>
                      <a:pt x="221663" y="161028"/>
                      <a:pt x="226425" y="159879"/>
                    </a:cubicBezTo>
                    <a:cubicBezTo>
                      <a:pt x="229954" y="159058"/>
                      <a:pt x="231432" y="156677"/>
                      <a:pt x="234305" y="155774"/>
                    </a:cubicBezTo>
                    <a:cubicBezTo>
                      <a:pt x="242514" y="153065"/>
                      <a:pt x="247030" y="155774"/>
                      <a:pt x="256880" y="158894"/>
                    </a:cubicBezTo>
                    <a:cubicBezTo>
                      <a:pt x="267470" y="162341"/>
                      <a:pt x="276090" y="161603"/>
                      <a:pt x="286926" y="160700"/>
                    </a:cubicBezTo>
                    <a:cubicBezTo>
                      <a:pt x="302195" y="159468"/>
                      <a:pt x="317710" y="165050"/>
                      <a:pt x="333226" y="161110"/>
                    </a:cubicBezTo>
                    <a:cubicBezTo>
                      <a:pt x="337823" y="159961"/>
                      <a:pt x="348084" y="158073"/>
                      <a:pt x="351532" y="154543"/>
                    </a:cubicBezTo>
                    <a:cubicBezTo>
                      <a:pt x="356457" y="149371"/>
                      <a:pt x="353995" y="141819"/>
                      <a:pt x="362532" y="139274"/>
                    </a:cubicBezTo>
                    <a:cubicBezTo>
                      <a:pt x="364749" y="122609"/>
                      <a:pt x="351203" y="119818"/>
                      <a:pt x="340039" y="110788"/>
                    </a:cubicBezTo>
                    <a:cubicBezTo>
                      <a:pt x="329942" y="102497"/>
                      <a:pt x="320337" y="98556"/>
                      <a:pt x="307531" y="94452"/>
                    </a:cubicBezTo>
                    <a:cubicBezTo>
                      <a:pt x="293739" y="90019"/>
                      <a:pt x="289307" y="93467"/>
                      <a:pt x="276254" y="98885"/>
                    </a:cubicBezTo>
                    <a:cubicBezTo>
                      <a:pt x="265172" y="103482"/>
                      <a:pt x="255074" y="101594"/>
                      <a:pt x="243664" y="102661"/>
                    </a:cubicBezTo>
                    <a:cubicBezTo>
                      <a:pt x="235455" y="103482"/>
                      <a:pt x="227656" y="107504"/>
                      <a:pt x="219036" y="105780"/>
                    </a:cubicBezTo>
                    <a:cubicBezTo>
                      <a:pt x="207379" y="103482"/>
                      <a:pt x="202372" y="98392"/>
                      <a:pt x="190304" y="101430"/>
                    </a:cubicBezTo>
                    <a:cubicBezTo>
                      <a:pt x="182259" y="103482"/>
                      <a:pt x="172490" y="104467"/>
                      <a:pt x="163707" y="106601"/>
                    </a:cubicBezTo>
                    <a:cubicBezTo>
                      <a:pt x="155826" y="108489"/>
                      <a:pt x="146878" y="109885"/>
                      <a:pt x="146221" y="97653"/>
                    </a:cubicBezTo>
                    <a:cubicBezTo>
                      <a:pt x="145893" y="91250"/>
                      <a:pt x="154102" y="88459"/>
                      <a:pt x="147288" y="83534"/>
                    </a:cubicBezTo>
                    <a:cubicBezTo>
                      <a:pt x="141131" y="79101"/>
                      <a:pt x="134318" y="85996"/>
                      <a:pt x="129967" y="88459"/>
                    </a:cubicBezTo>
                    <a:cubicBezTo>
                      <a:pt x="123071" y="92482"/>
                      <a:pt x="111989" y="99213"/>
                      <a:pt x="106161" y="894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C8E8FCB-ECA0-6722-62FE-9FB04B5A9B96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7D6BDD-6AC4-E9CC-DE64-07C29344BAE7}"/>
                  </a:ext>
                </a:extLst>
              </p:cNvPr>
              <p:cNvSpPr/>
              <p:nvPr/>
            </p:nvSpPr>
            <p:spPr>
              <a:xfrm>
                <a:off x="4551002" y="1764737"/>
                <a:ext cx="70481" cy="55769"/>
              </a:xfrm>
              <a:custGeom>
                <a:avLst/>
                <a:gdLst>
                  <a:gd name="connsiteX0" fmla="*/ 57400 w 70481"/>
                  <a:gd name="connsiteY0" fmla="*/ 17736 h 55769"/>
                  <a:gd name="connsiteX1" fmla="*/ 36877 w 70481"/>
                  <a:gd name="connsiteY1" fmla="*/ 5258 h 55769"/>
                  <a:gd name="connsiteX2" fmla="*/ 23496 w 70481"/>
                  <a:gd name="connsiteY2" fmla="*/ 5012 h 55769"/>
                  <a:gd name="connsiteX3" fmla="*/ 9130 w 70481"/>
                  <a:gd name="connsiteY3" fmla="*/ 5 h 55769"/>
                  <a:gd name="connsiteX4" fmla="*/ 8145 w 70481"/>
                  <a:gd name="connsiteY4" fmla="*/ 19050 h 55769"/>
                  <a:gd name="connsiteX5" fmla="*/ 2973 w 70481"/>
                  <a:gd name="connsiteY5" fmla="*/ 36207 h 55769"/>
                  <a:gd name="connsiteX6" fmla="*/ 25548 w 70481"/>
                  <a:gd name="connsiteY6" fmla="*/ 55498 h 55769"/>
                  <a:gd name="connsiteX7" fmla="*/ 48123 w 70481"/>
                  <a:gd name="connsiteY7" fmla="*/ 47864 h 55769"/>
                  <a:gd name="connsiteX8" fmla="*/ 59452 w 70481"/>
                  <a:gd name="connsiteY8" fmla="*/ 51065 h 55769"/>
                  <a:gd name="connsiteX9" fmla="*/ 66594 w 70481"/>
                  <a:gd name="connsiteY9" fmla="*/ 39491 h 55769"/>
                  <a:gd name="connsiteX10" fmla="*/ 59698 w 70481"/>
                  <a:gd name="connsiteY10" fmla="*/ 26027 h 55769"/>
                  <a:gd name="connsiteX11" fmla="*/ 50176 w 70481"/>
                  <a:gd name="connsiteY11" fmla="*/ 20774 h 5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81" h="55769">
                    <a:moveTo>
                      <a:pt x="57400" y="17736"/>
                    </a:moveTo>
                    <a:cubicBezTo>
                      <a:pt x="49519" y="17572"/>
                      <a:pt x="45250" y="7064"/>
                      <a:pt x="36877" y="5258"/>
                    </a:cubicBezTo>
                    <a:cubicBezTo>
                      <a:pt x="32608" y="4355"/>
                      <a:pt x="27765" y="5751"/>
                      <a:pt x="23496" y="5012"/>
                    </a:cubicBezTo>
                    <a:cubicBezTo>
                      <a:pt x="19063" y="4191"/>
                      <a:pt x="13563" y="-160"/>
                      <a:pt x="9130" y="5"/>
                    </a:cubicBezTo>
                    <a:cubicBezTo>
                      <a:pt x="-8027" y="743"/>
                      <a:pt x="3384" y="13057"/>
                      <a:pt x="8145" y="19050"/>
                    </a:cubicBezTo>
                    <a:cubicBezTo>
                      <a:pt x="17257" y="30625"/>
                      <a:pt x="10526" y="28326"/>
                      <a:pt x="2973" y="36207"/>
                    </a:cubicBezTo>
                    <a:cubicBezTo>
                      <a:pt x="-8027" y="47700"/>
                      <a:pt x="15697" y="53857"/>
                      <a:pt x="25548" y="55498"/>
                    </a:cubicBezTo>
                    <a:cubicBezTo>
                      <a:pt x="37123" y="57386"/>
                      <a:pt x="37944" y="48849"/>
                      <a:pt x="48123" y="47864"/>
                    </a:cubicBezTo>
                    <a:cubicBezTo>
                      <a:pt x="52064" y="47535"/>
                      <a:pt x="54855" y="52297"/>
                      <a:pt x="59452" y="51065"/>
                    </a:cubicBezTo>
                    <a:cubicBezTo>
                      <a:pt x="66184" y="49177"/>
                      <a:pt x="64131" y="44662"/>
                      <a:pt x="66594" y="39491"/>
                    </a:cubicBezTo>
                    <a:cubicBezTo>
                      <a:pt x="72505" y="27341"/>
                      <a:pt x="72751" y="30132"/>
                      <a:pt x="59698" y="26027"/>
                    </a:cubicBezTo>
                    <a:cubicBezTo>
                      <a:pt x="55348" y="24714"/>
                      <a:pt x="53049" y="24960"/>
                      <a:pt x="50176" y="2077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B0465A-68E2-1AAA-2F52-FDD8F27DDB97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6BD9A48-0F6D-EE29-1B7F-6A526639A5BA}"/>
                  </a:ext>
                </a:extLst>
              </p:cNvPr>
              <p:cNvSpPr/>
              <p:nvPr/>
            </p:nvSpPr>
            <p:spPr>
              <a:xfrm>
                <a:off x="4531287" y="1700767"/>
                <a:ext cx="26221" cy="27876"/>
              </a:xfrm>
              <a:custGeom>
                <a:avLst/>
                <a:gdLst>
                  <a:gd name="connsiteX0" fmla="*/ 4628 w 26221"/>
                  <a:gd name="connsiteY0" fmla="*/ 1093 h 27876"/>
                  <a:gd name="connsiteX1" fmla="*/ 1590 w 26221"/>
                  <a:gd name="connsiteY1" fmla="*/ 11026 h 27876"/>
                  <a:gd name="connsiteX2" fmla="*/ 4792 w 26221"/>
                  <a:gd name="connsiteY2" fmla="*/ 27034 h 27876"/>
                  <a:gd name="connsiteX3" fmla="*/ 20882 w 26221"/>
                  <a:gd name="connsiteY3" fmla="*/ 24899 h 27876"/>
                  <a:gd name="connsiteX4" fmla="*/ 25479 w 26221"/>
                  <a:gd name="connsiteY4" fmla="*/ 11847 h 27876"/>
                  <a:gd name="connsiteX5" fmla="*/ 21621 w 26221"/>
                  <a:gd name="connsiteY5" fmla="*/ 1093 h 27876"/>
                  <a:gd name="connsiteX6" fmla="*/ 4710 w 26221"/>
                  <a:gd name="connsiteY6" fmla="*/ 2653 h 2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21" h="27876">
                    <a:moveTo>
                      <a:pt x="4628" y="1093"/>
                    </a:moveTo>
                    <a:cubicBezTo>
                      <a:pt x="-2596" y="-2273"/>
                      <a:pt x="523" y="8399"/>
                      <a:pt x="1590" y="11026"/>
                    </a:cubicBezTo>
                    <a:cubicBezTo>
                      <a:pt x="4053" y="17101"/>
                      <a:pt x="6516" y="20056"/>
                      <a:pt x="4792" y="27034"/>
                    </a:cubicBezTo>
                    <a:cubicBezTo>
                      <a:pt x="8815" y="29004"/>
                      <a:pt x="17352" y="27198"/>
                      <a:pt x="20882" y="24899"/>
                    </a:cubicBezTo>
                    <a:cubicBezTo>
                      <a:pt x="26546" y="21205"/>
                      <a:pt x="25069" y="18496"/>
                      <a:pt x="25479" y="11847"/>
                    </a:cubicBezTo>
                    <a:cubicBezTo>
                      <a:pt x="25808" y="6429"/>
                      <a:pt x="28352" y="4130"/>
                      <a:pt x="21621" y="1093"/>
                    </a:cubicBezTo>
                    <a:cubicBezTo>
                      <a:pt x="16613" y="-1123"/>
                      <a:pt x="9061" y="354"/>
                      <a:pt x="4710" y="265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1B3A137-194A-E921-FAE2-2FC51C306538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1989BD-403D-4D17-D1FF-464771C77330}"/>
                  </a:ext>
                </a:extLst>
              </p:cNvPr>
              <p:cNvSpPr/>
              <p:nvPr/>
            </p:nvSpPr>
            <p:spPr>
              <a:xfrm>
                <a:off x="4383617" y="1743376"/>
                <a:ext cx="137796" cy="73893"/>
              </a:xfrm>
              <a:custGeom>
                <a:avLst/>
                <a:gdLst>
                  <a:gd name="connsiteX0" fmla="*/ 84408 w 137796"/>
                  <a:gd name="connsiteY0" fmla="*/ 8395 h 73893"/>
                  <a:gd name="connsiteX1" fmla="*/ 66020 w 137796"/>
                  <a:gd name="connsiteY1" fmla="*/ 8395 h 73893"/>
                  <a:gd name="connsiteX2" fmla="*/ 63146 w 137796"/>
                  <a:gd name="connsiteY2" fmla="*/ 1253 h 73893"/>
                  <a:gd name="connsiteX3" fmla="*/ 45825 w 137796"/>
                  <a:gd name="connsiteY3" fmla="*/ 679 h 73893"/>
                  <a:gd name="connsiteX4" fmla="*/ 10772 w 137796"/>
                  <a:gd name="connsiteY4" fmla="*/ 12910 h 73893"/>
                  <a:gd name="connsiteX5" fmla="*/ 25220 w 137796"/>
                  <a:gd name="connsiteY5" fmla="*/ 18574 h 73893"/>
                  <a:gd name="connsiteX6" fmla="*/ 33758 w 137796"/>
                  <a:gd name="connsiteY6" fmla="*/ 25716 h 73893"/>
                  <a:gd name="connsiteX7" fmla="*/ 23825 w 137796"/>
                  <a:gd name="connsiteY7" fmla="*/ 34829 h 73893"/>
                  <a:gd name="connsiteX8" fmla="*/ 18 w 137796"/>
                  <a:gd name="connsiteY8" fmla="*/ 38687 h 73893"/>
                  <a:gd name="connsiteX9" fmla="*/ 32034 w 137796"/>
                  <a:gd name="connsiteY9" fmla="*/ 47963 h 73893"/>
                  <a:gd name="connsiteX10" fmla="*/ 84162 w 137796"/>
                  <a:gd name="connsiteY10" fmla="*/ 43366 h 73893"/>
                  <a:gd name="connsiteX11" fmla="*/ 110431 w 137796"/>
                  <a:gd name="connsiteY11" fmla="*/ 65038 h 73893"/>
                  <a:gd name="connsiteX12" fmla="*/ 136290 w 137796"/>
                  <a:gd name="connsiteY12" fmla="*/ 67173 h 73893"/>
                  <a:gd name="connsiteX13" fmla="*/ 126685 w 137796"/>
                  <a:gd name="connsiteY13" fmla="*/ 39590 h 73893"/>
                  <a:gd name="connsiteX14" fmla="*/ 103535 w 137796"/>
                  <a:gd name="connsiteY14" fmla="*/ 18410 h 73893"/>
                  <a:gd name="connsiteX15" fmla="*/ 88184 w 137796"/>
                  <a:gd name="connsiteY15" fmla="*/ 9462 h 73893"/>
                  <a:gd name="connsiteX16" fmla="*/ 79729 w 137796"/>
                  <a:gd name="connsiteY16" fmla="*/ 8559 h 7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796" h="73893">
                    <a:moveTo>
                      <a:pt x="84408" y="8395"/>
                    </a:moveTo>
                    <a:cubicBezTo>
                      <a:pt x="77595" y="13485"/>
                      <a:pt x="70535" y="15455"/>
                      <a:pt x="66020" y="8395"/>
                    </a:cubicBezTo>
                    <a:cubicBezTo>
                      <a:pt x="64214" y="5604"/>
                      <a:pt x="66676" y="3716"/>
                      <a:pt x="63146" y="1253"/>
                    </a:cubicBezTo>
                    <a:cubicBezTo>
                      <a:pt x="60027" y="-881"/>
                      <a:pt x="49683" y="268"/>
                      <a:pt x="45825" y="679"/>
                    </a:cubicBezTo>
                    <a:cubicBezTo>
                      <a:pt x="40818" y="1171"/>
                      <a:pt x="2645" y="3388"/>
                      <a:pt x="10772" y="12910"/>
                    </a:cubicBezTo>
                    <a:cubicBezTo>
                      <a:pt x="12907" y="15373"/>
                      <a:pt x="21854" y="16030"/>
                      <a:pt x="25220" y="18574"/>
                    </a:cubicBezTo>
                    <a:cubicBezTo>
                      <a:pt x="28093" y="20709"/>
                      <a:pt x="30885" y="23500"/>
                      <a:pt x="33758" y="25716"/>
                    </a:cubicBezTo>
                    <a:cubicBezTo>
                      <a:pt x="44922" y="34418"/>
                      <a:pt x="34414" y="34829"/>
                      <a:pt x="23825" y="34829"/>
                    </a:cubicBezTo>
                    <a:cubicBezTo>
                      <a:pt x="16765" y="34829"/>
                      <a:pt x="-639" y="28261"/>
                      <a:pt x="18" y="38687"/>
                    </a:cubicBezTo>
                    <a:cubicBezTo>
                      <a:pt x="839" y="51493"/>
                      <a:pt x="23825" y="48784"/>
                      <a:pt x="32034" y="47963"/>
                    </a:cubicBezTo>
                    <a:cubicBezTo>
                      <a:pt x="48206" y="46321"/>
                      <a:pt x="67908" y="40821"/>
                      <a:pt x="84162" y="43366"/>
                    </a:cubicBezTo>
                    <a:cubicBezTo>
                      <a:pt x="96311" y="45172"/>
                      <a:pt x="100991" y="58307"/>
                      <a:pt x="110431" y="65038"/>
                    </a:cubicBezTo>
                    <a:cubicBezTo>
                      <a:pt x="119461" y="71606"/>
                      <a:pt x="130544" y="80061"/>
                      <a:pt x="136290" y="67173"/>
                    </a:cubicBezTo>
                    <a:cubicBezTo>
                      <a:pt x="143104" y="51986"/>
                      <a:pt x="124469" y="53627"/>
                      <a:pt x="126685" y="39590"/>
                    </a:cubicBezTo>
                    <a:cubicBezTo>
                      <a:pt x="138506" y="34418"/>
                      <a:pt x="107640" y="20955"/>
                      <a:pt x="103535" y="18410"/>
                    </a:cubicBezTo>
                    <a:cubicBezTo>
                      <a:pt x="98364" y="15209"/>
                      <a:pt x="93766" y="11843"/>
                      <a:pt x="88184" y="9462"/>
                    </a:cubicBezTo>
                    <a:cubicBezTo>
                      <a:pt x="85804" y="8477"/>
                      <a:pt x="77102" y="5029"/>
                      <a:pt x="79729" y="85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B2B76-A01F-16A6-C6B6-81C588A5A7D7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A30E3C-90E7-1C10-6C58-155C236AEEDA}"/>
                  </a:ext>
                </a:extLst>
              </p:cNvPr>
              <p:cNvSpPr/>
              <p:nvPr/>
            </p:nvSpPr>
            <p:spPr>
              <a:xfrm>
                <a:off x="4434449" y="1894373"/>
                <a:ext cx="83573" cy="88751"/>
              </a:xfrm>
              <a:custGeom>
                <a:avLst/>
                <a:gdLst>
                  <a:gd name="connsiteX0" fmla="*/ 76675 w 83573"/>
                  <a:gd name="connsiteY0" fmla="*/ 7051 h 88751"/>
                  <a:gd name="connsiteX1" fmla="*/ 34726 w 83573"/>
                  <a:gd name="connsiteY1" fmla="*/ 73 h 88751"/>
                  <a:gd name="connsiteX2" fmla="*/ 25039 w 83573"/>
                  <a:gd name="connsiteY2" fmla="*/ 6230 h 88751"/>
                  <a:gd name="connsiteX3" fmla="*/ 32510 w 83573"/>
                  <a:gd name="connsiteY3" fmla="*/ 17559 h 88751"/>
                  <a:gd name="connsiteX4" fmla="*/ 17076 w 83573"/>
                  <a:gd name="connsiteY4" fmla="*/ 15917 h 88751"/>
                  <a:gd name="connsiteX5" fmla="*/ 19293 w 83573"/>
                  <a:gd name="connsiteY5" fmla="*/ 29791 h 88751"/>
                  <a:gd name="connsiteX6" fmla="*/ 84 w 83573"/>
                  <a:gd name="connsiteY6" fmla="*/ 45142 h 88751"/>
                  <a:gd name="connsiteX7" fmla="*/ 17815 w 83573"/>
                  <a:gd name="connsiteY7" fmla="*/ 50478 h 88751"/>
                  <a:gd name="connsiteX8" fmla="*/ 20853 w 83573"/>
                  <a:gd name="connsiteY8" fmla="*/ 74120 h 88751"/>
                  <a:gd name="connsiteX9" fmla="*/ 21509 w 83573"/>
                  <a:gd name="connsiteY9" fmla="*/ 84463 h 88751"/>
                  <a:gd name="connsiteX10" fmla="*/ 40390 w 83573"/>
                  <a:gd name="connsiteY10" fmla="*/ 87337 h 88751"/>
                  <a:gd name="connsiteX11" fmla="*/ 67070 w 83573"/>
                  <a:gd name="connsiteY11" fmla="*/ 84299 h 88751"/>
                  <a:gd name="connsiteX12" fmla="*/ 71093 w 83573"/>
                  <a:gd name="connsiteY12" fmla="*/ 63612 h 88751"/>
                  <a:gd name="connsiteX13" fmla="*/ 78070 w 83573"/>
                  <a:gd name="connsiteY13" fmla="*/ 58358 h 88751"/>
                  <a:gd name="connsiteX14" fmla="*/ 78891 w 83573"/>
                  <a:gd name="connsiteY14" fmla="*/ 45470 h 88751"/>
                  <a:gd name="connsiteX15" fmla="*/ 79384 w 83573"/>
                  <a:gd name="connsiteY15" fmla="*/ 30694 h 88751"/>
                  <a:gd name="connsiteX16" fmla="*/ 83406 w 83573"/>
                  <a:gd name="connsiteY16" fmla="*/ 20678 h 88751"/>
                  <a:gd name="connsiteX17" fmla="*/ 71093 w 83573"/>
                  <a:gd name="connsiteY17" fmla="*/ 9186 h 88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573" h="88751">
                    <a:moveTo>
                      <a:pt x="76675" y="7051"/>
                    </a:moveTo>
                    <a:cubicBezTo>
                      <a:pt x="63048" y="8365"/>
                      <a:pt x="48846" y="-912"/>
                      <a:pt x="34726" y="73"/>
                    </a:cubicBezTo>
                    <a:cubicBezTo>
                      <a:pt x="30539" y="402"/>
                      <a:pt x="25696" y="1387"/>
                      <a:pt x="25039" y="6230"/>
                    </a:cubicBezTo>
                    <a:cubicBezTo>
                      <a:pt x="24218" y="11730"/>
                      <a:pt x="30950" y="13290"/>
                      <a:pt x="32510" y="17559"/>
                    </a:cubicBezTo>
                    <a:cubicBezTo>
                      <a:pt x="28405" y="17805"/>
                      <a:pt x="20196" y="14275"/>
                      <a:pt x="17076" y="15917"/>
                    </a:cubicBezTo>
                    <a:cubicBezTo>
                      <a:pt x="10263" y="19529"/>
                      <a:pt x="18636" y="25522"/>
                      <a:pt x="19293" y="29791"/>
                    </a:cubicBezTo>
                    <a:cubicBezTo>
                      <a:pt x="9852" y="32910"/>
                      <a:pt x="-1066" y="30940"/>
                      <a:pt x="84" y="45142"/>
                    </a:cubicBezTo>
                    <a:cubicBezTo>
                      <a:pt x="10017" y="46373"/>
                      <a:pt x="16091" y="38903"/>
                      <a:pt x="17815" y="50478"/>
                    </a:cubicBezTo>
                    <a:cubicBezTo>
                      <a:pt x="18965" y="58276"/>
                      <a:pt x="20606" y="66403"/>
                      <a:pt x="20853" y="74120"/>
                    </a:cubicBezTo>
                    <a:cubicBezTo>
                      <a:pt x="20935" y="76911"/>
                      <a:pt x="19786" y="82411"/>
                      <a:pt x="21509" y="84463"/>
                    </a:cubicBezTo>
                    <a:cubicBezTo>
                      <a:pt x="24629" y="88240"/>
                      <a:pt x="36204" y="87090"/>
                      <a:pt x="40390" y="87337"/>
                    </a:cubicBezTo>
                    <a:cubicBezTo>
                      <a:pt x="48435" y="87747"/>
                      <a:pt x="63048" y="91687"/>
                      <a:pt x="67070" y="84299"/>
                    </a:cubicBezTo>
                    <a:cubicBezTo>
                      <a:pt x="70600" y="77896"/>
                      <a:pt x="65921" y="69769"/>
                      <a:pt x="71093" y="63612"/>
                    </a:cubicBezTo>
                    <a:cubicBezTo>
                      <a:pt x="72981" y="61314"/>
                      <a:pt x="76675" y="60903"/>
                      <a:pt x="78070" y="58358"/>
                    </a:cubicBezTo>
                    <a:cubicBezTo>
                      <a:pt x="79876" y="55075"/>
                      <a:pt x="79056" y="49082"/>
                      <a:pt x="78891" y="45470"/>
                    </a:cubicBezTo>
                    <a:cubicBezTo>
                      <a:pt x="78645" y="40052"/>
                      <a:pt x="77660" y="36029"/>
                      <a:pt x="79384" y="30694"/>
                    </a:cubicBezTo>
                    <a:cubicBezTo>
                      <a:pt x="80615" y="27082"/>
                      <a:pt x="82996" y="24537"/>
                      <a:pt x="83406" y="20678"/>
                    </a:cubicBezTo>
                    <a:cubicBezTo>
                      <a:pt x="84556" y="10992"/>
                      <a:pt x="79712" y="9268"/>
                      <a:pt x="71093" y="9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B07E6F-E6D7-E225-FD67-88A71999E225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590B07-4C48-5F43-A1B3-7B457EE85A97}"/>
                  </a:ext>
                </a:extLst>
              </p:cNvPr>
              <p:cNvSpPr/>
              <p:nvPr/>
            </p:nvSpPr>
            <p:spPr>
              <a:xfrm>
                <a:off x="4536151" y="1960158"/>
                <a:ext cx="55807" cy="37736"/>
              </a:xfrm>
              <a:custGeom>
                <a:avLst/>
                <a:gdLst>
                  <a:gd name="connsiteX0" fmla="*/ 16511 w 55807"/>
                  <a:gd name="connsiteY0" fmla="*/ 537 h 37736"/>
                  <a:gd name="connsiteX1" fmla="*/ 92 w 55807"/>
                  <a:gd name="connsiteY1" fmla="*/ 13425 h 37736"/>
                  <a:gd name="connsiteX2" fmla="*/ 14951 w 55807"/>
                  <a:gd name="connsiteY2" fmla="*/ 26067 h 37736"/>
                  <a:gd name="connsiteX3" fmla="*/ 52631 w 55807"/>
                  <a:gd name="connsiteY3" fmla="*/ 32552 h 37736"/>
                  <a:gd name="connsiteX4" fmla="*/ 55586 w 55807"/>
                  <a:gd name="connsiteY4" fmla="*/ 14903 h 37736"/>
                  <a:gd name="connsiteX5" fmla="*/ 45489 w 55807"/>
                  <a:gd name="connsiteY5" fmla="*/ 4887 h 37736"/>
                  <a:gd name="connsiteX6" fmla="*/ 29809 w 55807"/>
                  <a:gd name="connsiteY6" fmla="*/ 619 h 37736"/>
                  <a:gd name="connsiteX7" fmla="*/ 13391 w 55807"/>
                  <a:gd name="connsiteY7" fmla="*/ 2178 h 37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807" h="37736">
                    <a:moveTo>
                      <a:pt x="16511" y="537"/>
                    </a:moveTo>
                    <a:cubicBezTo>
                      <a:pt x="9040" y="1440"/>
                      <a:pt x="913" y="5955"/>
                      <a:pt x="92" y="13425"/>
                    </a:cubicBezTo>
                    <a:cubicBezTo>
                      <a:pt x="-975" y="23686"/>
                      <a:pt x="7399" y="23112"/>
                      <a:pt x="14951" y="26067"/>
                    </a:cubicBezTo>
                    <a:cubicBezTo>
                      <a:pt x="26362" y="30418"/>
                      <a:pt x="41302" y="45605"/>
                      <a:pt x="52631" y="32552"/>
                    </a:cubicBezTo>
                    <a:cubicBezTo>
                      <a:pt x="56407" y="28201"/>
                      <a:pt x="55915" y="20649"/>
                      <a:pt x="55586" y="14903"/>
                    </a:cubicBezTo>
                    <a:cubicBezTo>
                      <a:pt x="55094" y="6365"/>
                      <a:pt x="53862" y="5462"/>
                      <a:pt x="45489" y="4887"/>
                    </a:cubicBezTo>
                    <a:cubicBezTo>
                      <a:pt x="38593" y="4395"/>
                      <a:pt x="36623" y="2753"/>
                      <a:pt x="29809" y="619"/>
                    </a:cubicBezTo>
                    <a:cubicBezTo>
                      <a:pt x="23078" y="-1680"/>
                      <a:pt x="18317" y="3246"/>
                      <a:pt x="13391" y="21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EE8411C-4631-9AF7-F2CC-E606B9CB41C3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34AF7DD-97D8-51CC-0278-3DDBF9A52485}"/>
                  </a:ext>
                </a:extLst>
              </p:cNvPr>
              <p:cNvSpPr/>
              <p:nvPr/>
            </p:nvSpPr>
            <p:spPr>
              <a:xfrm>
                <a:off x="4523114" y="2030627"/>
                <a:ext cx="142755" cy="93533"/>
              </a:xfrm>
              <a:custGeom>
                <a:avLst/>
                <a:gdLst>
                  <a:gd name="connsiteX0" fmla="*/ 53108 w 142755"/>
                  <a:gd name="connsiteY0" fmla="*/ 8628 h 93533"/>
                  <a:gd name="connsiteX1" fmla="*/ 32749 w 142755"/>
                  <a:gd name="connsiteY1" fmla="*/ 3046 h 93533"/>
                  <a:gd name="connsiteX2" fmla="*/ 21995 w 142755"/>
                  <a:gd name="connsiteY2" fmla="*/ 20860 h 93533"/>
                  <a:gd name="connsiteX3" fmla="*/ 1226 w 142755"/>
                  <a:gd name="connsiteY3" fmla="*/ 50002 h 93533"/>
                  <a:gd name="connsiteX4" fmla="*/ 11241 w 142755"/>
                  <a:gd name="connsiteY4" fmla="*/ 59525 h 93533"/>
                  <a:gd name="connsiteX5" fmla="*/ 14607 w 142755"/>
                  <a:gd name="connsiteY5" fmla="*/ 68801 h 93533"/>
                  <a:gd name="connsiteX6" fmla="*/ 23637 w 142755"/>
                  <a:gd name="connsiteY6" fmla="*/ 83249 h 93533"/>
                  <a:gd name="connsiteX7" fmla="*/ 19040 w 142755"/>
                  <a:gd name="connsiteY7" fmla="*/ 90884 h 93533"/>
                  <a:gd name="connsiteX8" fmla="*/ 33242 w 142755"/>
                  <a:gd name="connsiteY8" fmla="*/ 93018 h 93533"/>
                  <a:gd name="connsiteX9" fmla="*/ 46294 w 142755"/>
                  <a:gd name="connsiteY9" fmla="*/ 77093 h 93533"/>
                  <a:gd name="connsiteX10" fmla="*/ 39399 w 142755"/>
                  <a:gd name="connsiteY10" fmla="*/ 59689 h 93533"/>
                  <a:gd name="connsiteX11" fmla="*/ 71907 w 142755"/>
                  <a:gd name="connsiteY11" fmla="*/ 62562 h 93533"/>
                  <a:gd name="connsiteX12" fmla="*/ 96042 w 142755"/>
                  <a:gd name="connsiteY12" fmla="*/ 45159 h 93533"/>
                  <a:gd name="connsiteX13" fmla="*/ 115333 w 142755"/>
                  <a:gd name="connsiteY13" fmla="*/ 44256 h 93533"/>
                  <a:gd name="connsiteX14" fmla="*/ 133065 w 142755"/>
                  <a:gd name="connsiteY14" fmla="*/ 38756 h 93533"/>
                  <a:gd name="connsiteX15" fmla="*/ 134707 w 142755"/>
                  <a:gd name="connsiteY15" fmla="*/ 26114 h 93533"/>
                  <a:gd name="connsiteX16" fmla="*/ 142670 w 142755"/>
                  <a:gd name="connsiteY16" fmla="*/ 16837 h 93533"/>
                  <a:gd name="connsiteX17" fmla="*/ 109669 w 142755"/>
                  <a:gd name="connsiteY17" fmla="*/ 10188 h 93533"/>
                  <a:gd name="connsiteX18" fmla="*/ 103512 w 142755"/>
                  <a:gd name="connsiteY18" fmla="*/ 8546 h 93533"/>
                  <a:gd name="connsiteX19" fmla="*/ 95960 w 142755"/>
                  <a:gd name="connsiteY19" fmla="*/ 11502 h 93533"/>
                  <a:gd name="connsiteX20" fmla="*/ 84303 w 142755"/>
                  <a:gd name="connsiteY20" fmla="*/ 3292 h 93533"/>
                  <a:gd name="connsiteX21" fmla="*/ 69526 w 142755"/>
                  <a:gd name="connsiteY21" fmla="*/ 2143 h 93533"/>
                  <a:gd name="connsiteX22" fmla="*/ 56310 w 142755"/>
                  <a:gd name="connsiteY22" fmla="*/ 9942 h 9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42755" h="93533">
                    <a:moveTo>
                      <a:pt x="53108" y="8628"/>
                    </a:moveTo>
                    <a:cubicBezTo>
                      <a:pt x="46541" y="3374"/>
                      <a:pt x="40466" y="-4342"/>
                      <a:pt x="32749" y="3046"/>
                    </a:cubicBezTo>
                    <a:cubicBezTo>
                      <a:pt x="27413" y="8218"/>
                      <a:pt x="27660" y="15688"/>
                      <a:pt x="21995" y="20860"/>
                    </a:cubicBezTo>
                    <a:cubicBezTo>
                      <a:pt x="14197" y="28002"/>
                      <a:pt x="-5013" y="35883"/>
                      <a:pt x="1226" y="50002"/>
                    </a:cubicBezTo>
                    <a:cubicBezTo>
                      <a:pt x="3114" y="54353"/>
                      <a:pt x="8532" y="55995"/>
                      <a:pt x="11241" y="59525"/>
                    </a:cubicBezTo>
                    <a:cubicBezTo>
                      <a:pt x="13458" y="62727"/>
                      <a:pt x="13294" y="65436"/>
                      <a:pt x="14607" y="68801"/>
                    </a:cubicBezTo>
                    <a:cubicBezTo>
                      <a:pt x="16577" y="74466"/>
                      <a:pt x="23883" y="78242"/>
                      <a:pt x="23637" y="83249"/>
                    </a:cubicBezTo>
                    <a:cubicBezTo>
                      <a:pt x="23473" y="86369"/>
                      <a:pt x="16906" y="86451"/>
                      <a:pt x="19040" y="90884"/>
                    </a:cubicBezTo>
                    <a:cubicBezTo>
                      <a:pt x="20600" y="94168"/>
                      <a:pt x="30369" y="93757"/>
                      <a:pt x="33242" y="93018"/>
                    </a:cubicBezTo>
                    <a:cubicBezTo>
                      <a:pt x="39727" y="91376"/>
                      <a:pt x="48921" y="84891"/>
                      <a:pt x="46294" y="77093"/>
                    </a:cubicBezTo>
                    <a:cubicBezTo>
                      <a:pt x="44981" y="73316"/>
                      <a:pt x="32913" y="65600"/>
                      <a:pt x="39399" y="59689"/>
                    </a:cubicBezTo>
                    <a:cubicBezTo>
                      <a:pt x="43832" y="55667"/>
                      <a:pt x="65668" y="62891"/>
                      <a:pt x="71907" y="62562"/>
                    </a:cubicBezTo>
                    <a:cubicBezTo>
                      <a:pt x="84467" y="61988"/>
                      <a:pt x="105318" y="63301"/>
                      <a:pt x="96042" y="45159"/>
                    </a:cubicBezTo>
                    <a:cubicBezTo>
                      <a:pt x="103184" y="40808"/>
                      <a:pt x="108438" y="44995"/>
                      <a:pt x="115333" y="44256"/>
                    </a:cubicBezTo>
                    <a:cubicBezTo>
                      <a:pt x="121080" y="43681"/>
                      <a:pt x="127236" y="39987"/>
                      <a:pt x="133065" y="38756"/>
                    </a:cubicBezTo>
                    <a:cubicBezTo>
                      <a:pt x="133311" y="34487"/>
                      <a:pt x="132162" y="29562"/>
                      <a:pt x="134707" y="26114"/>
                    </a:cubicBezTo>
                    <a:cubicBezTo>
                      <a:pt x="138237" y="21270"/>
                      <a:pt x="143491" y="23979"/>
                      <a:pt x="142670" y="16837"/>
                    </a:cubicBezTo>
                    <a:cubicBezTo>
                      <a:pt x="141520" y="6412"/>
                      <a:pt x="117303" y="11337"/>
                      <a:pt x="109669" y="10188"/>
                    </a:cubicBezTo>
                    <a:cubicBezTo>
                      <a:pt x="107781" y="9942"/>
                      <a:pt x="106303" y="8464"/>
                      <a:pt x="103512" y="8546"/>
                    </a:cubicBezTo>
                    <a:cubicBezTo>
                      <a:pt x="101049" y="8628"/>
                      <a:pt x="98751" y="11912"/>
                      <a:pt x="95960" y="11502"/>
                    </a:cubicBezTo>
                    <a:cubicBezTo>
                      <a:pt x="91609" y="10927"/>
                      <a:pt x="88407" y="5016"/>
                      <a:pt x="84303" y="3292"/>
                    </a:cubicBezTo>
                    <a:cubicBezTo>
                      <a:pt x="80527" y="1651"/>
                      <a:pt x="73384" y="830"/>
                      <a:pt x="69526" y="2143"/>
                    </a:cubicBezTo>
                    <a:cubicBezTo>
                      <a:pt x="64190" y="3949"/>
                      <a:pt x="62384" y="9695"/>
                      <a:pt x="56310" y="99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4DE702-9AC2-0948-CB3C-D70EB68AC9C3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9B00F2-6948-4A11-E31D-B58DD172BE8B}"/>
                  </a:ext>
                </a:extLst>
              </p:cNvPr>
              <p:cNvSpPr/>
              <p:nvPr/>
            </p:nvSpPr>
            <p:spPr>
              <a:xfrm>
                <a:off x="4648095" y="2054842"/>
                <a:ext cx="603762" cy="582752"/>
              </a:xfrm>
              <a:custGeom>
                <a:avLst/>
                <a:gdLst>
                  <a:gd name="connsiteX0" fmla="*/ 85579 w 603762"/>
                  <a:gd name="connsiteY0" fmla="*/ 124544 h 582752"/>
                  <a:gd name="connsiteX1" fmla="*/ 97646 w 603762"/>
                  <a:gd name="connsiteY1" fmla="*/ 133410 h 582752"/>
                  <a:gd name="connsiteX2" fmla="*/ 102654 w 603762"/>
                  <a:gd name="connsiteY2" fmla="*/ 131440 h 582752"/>
                  <a:gd name="connsiteX3" fmla="*/ 106102 w 603762"/>
                  <a:gd name="connsiteY3" fmla="*/ 128813 h 582752"/>
                  <a:gd name="connsiteX4" fmla="*/ 109467 w 603762"/>
                  <a:gd name="connsiteY4" fmla="*/ 133820 h 582752"/>
                  <a:gd name="connsiteX5" fmla="*/ 115542 w 603762"/>
                  <a:gd name="connsiteY5" fmla="*/ 133328 h 582752"/>
                  <a:gd name="connsiteX6" fmla="*/ 120550 w 603762"/>
                  <a:gd name="connsiteY6" fmla="*/ 129552 h 582752"/>
                  <a:gd name="connsiteX7" fmla="*/ 119975 w 603762"/>
                  <a:gd name="connsiteY7" fmla="*/ 125365 h 582752"/>
                  <a:gd name="connsiteX8" fmla="*/ 119893 w 603762"/>
                  <a:gd name="connsiteY8" fmla="*/ 119536 h 582752"/>
                  <a:gd name="connsiteX9" fmla="*/ 122192 w 603762"/>
                  <a:gd name="connsiteY9" fmla="*/ 114611 h 582752"/>
                  <a:gd name="connsiteX10" fmla="*/ 113736 w 603762"/>
                  <a:gd name="connsiteY10" fmla="*/ 107387 h 582752"/>
                  <a:gd name="connsiteX11" fmla="*/ 113244 w 603762"/>
                  <a:gd name="connsiteY11" fmla="*/ 96879 h 582752"/>
                  <a:gd name="connsiteX12" fmla="*/ 111355 w 603762"/>
                  <a:gd name="connsiteY12" fmla="*/ 80297 h 582752"/>
                  <a:gd name="connsiteX13" fmla="*/ 128348 w 603762"/>
                  <a:gd name="connsiteY13" fmla="*/ 84155 h 582752"/>
                  <a:gd name="connsiteX14" fmla="*/ 124572 w 603762"/>
                  <a:gd name="connsiteY14" fmla="*/ 68311 h 582752"/>
                  <a:gd name="connsiteX15" fmla="*/ 119072 w 603762"/>
                  <a:gd name="connsiteY15" fmla="*/ 48117 h 582752"/>
                  <a:gd name="connsiteX16" fmla="*/ 130729 w 603762"/>
                  <a:gd name="connsiteY16" fmla="*/ 37035 h 582752"/>
                  <a:gd name="connsiteX17" fmla="*/ 142714 w 603762"/>
                  <a:gd name="connsiteY17" fmla="*/ 43602 h 582752"/>
                  <a:gd name="connsiteX18" fmla="*/ 149856 w 603762"/>
                  <a:gd name="connsiteY18" fmla="*/ 38266 h 582752"/>
                  <a:gd name="connsiteX19" fmla="*/ 146737 w 603762"/>
                  <a:gd name="connsiteY19" fmla="*/ 26691 h 582752"/>
                  <a:gd name="connsiteX20" fmla="*/ 156916 w 603762"/>
                  <a:gd name="connsiteY20" fmla="*/ 18153 h 582752"/>
                  <a:gd name="connsiteX21" fmla="*/ 169230 w 603762"/>
                  <a:gd name="connsiteY21" fmla="*/ 18153 h 582752"/>
                  <a:gd name="connsiteX22" fmla="*/ 200178 w 603762"/>
                  <a:gd name="connsiteY22" fmla="*/ 10437 h 582752"/>
                  <a:gd name="connsiteX23" fmla="*/ 209701 w 603762"/>
                  <a:gd name="connsiteY23" fmla="*/ 21930 h 582752"/>
                  <a:gd name="connsiteX24" fmla="*/ 204611 w 603762"/>
                  <a:gd name="connsiteY24" fmla="*/ 32355 h 582752"/>
                  <a:gd name="connsiteX25" fmla="*/ 208962 w 603762"/>
                  <a:gd name="connsiteY25" fmla="*/ 42945 h 582752"/>
                  <a:gd name="connsiteX26" fmla="*/ 213149 w 603762"/>
                  <a:gd name="connsiteY26" fmla="*/ 60595 h 582752"/>
                  <a:gd name="connsiteX27" fmla="*/ 212738 w 603762"/>
                  <a:gd name="connsiteY27" fmla="*/ 68722 h 582752"/>
                  <a:gd name="connsiteX28" fmla="*/ 206664 w 603762"/>
                  <a:gd name="connsiteY28" fmla="*/ 71020 h 582752"/>
                  <a:gd name="connsiteX29" fmla="*/ 200507 w 603762"/>
                  <a:gd name="connsiteY29" fmla="*/ 81856 h 582752"/>
                  <a:gd name="connsiteX30" fmla="*/ 200096 w 603762"/>
                  <a:gd name="connsiteY30" fmla="*/ 81856 h 582752"/>
                  <a:gd name="connsiteX31" fmla="*/ 200917 w 603762"/>
                  <a:gd name="connsiteY31" fmla="*/ 99752 h 582752"/>
                  <a:gd name="connsiteX32" fmla="*/ 226940 w 603762"/>
                  <a:gd name="connsiteY32" fmla="*/ 87028 h 582752"/>
                  <a:gd name="connsiteX33" fmla="*/ 230224 w 603762"/>
                  <a:gd name="connsiteY33" fmla="*/ 76356 h 582752"/>
                  <a:gd name="connsiteX34" fmla="*/ 243440 w 603762"/>
                  <a:gd name="connsiteY34" fmla="*/ 81774 h 582752"/>
                  <a:gd name="connsiteX35" fmla="*/ 248694 w 603762"/>
                  <a:gd name="connsiteY35" fmla="*/ 99342 h 582752"/>
                  <a:gd name="connsiteX36" fmla="*/ 248941 w 603762"/>
                  <a:gd name="connsiteY36" fmla="*/ 94252 h 582752"/>
                  <a:gd name="connsiteX37" fmla="*/ 264128 w 603762"/>
                  <a:gd name="connsiteY37" fmla="*/ 89573 h 582752"/>
                  <a:gd name="connsiteX38" fmla="*/ 252717 w 603762"/>
                  <a:gd name="connsiteY38" fmla="*/ 83416 h 582752"/>
                  <a:gd name="connsiteX39" fmla="*/ 299673 w 603762"/>
                  <a:gd name="connsiteY39" fmla="*/ 82431 h 582752"/>
                  <a:gd name="connsiteX40" fmla="*/ 315189 w 603762"/>
                  <a:gd name="connsiteY40" fmla="*/ 103611 h 582752"/>
                  <a:gd name="connsiteX41" fmla="*/ 342853 w 603762"/>
                  <a:gd name="connsiteY41" fmla="*/ 108865 h 582752"/>
                  <a:gd name="connsiteX42" fmla="*/ 332674 w 603762"/>
                  <a:gd name="connsiteY42" fmla="*/ 119619 h 582752"/>
                  <a:gd name="connsiteX43" fmla="*/ 348025 w 603762"/>
                  <a:gd name="connsiteY43" fmla="*/ 122820 h 582752"/>
                  <a:gd name="connsiteX44" fmla="*/ 366578 w 603762"/>
                  <a:gd name="connsiteY44" fmla="*/ 133738 h 582752"/>
                  <a:gd name="connsiteX45" fmla="*/ 376593 w 603762"/>
                  <a:gd name="connsiteY45" fmla="*/ 149582 h 582752"/>
                  <a:gd name="connsiteX46" fmla="*/ 385951 w 603762"/>
                  <a:gd name="connsiteY46" fmla="*/ 139485 h 582752"/>
                  <a:gd name="connsiteX47" fmla="*/ 391944 w 603762"/>
                  <a:gd name="connsiteY47" fmla="*/ 131358 h 582752"/>
                  <a:gd name="connsiteX48" fmla="*/ 410332 w 603762"/>
                  <a:gd name="connsiteY48" fmla="*/ 134970 h 582752"/>
                  <a:gd name="connsiteX49" fmla="*/ 405982 w 603762"/>
                  <a:gd name="connsiteY49" fmla="*/ 154179 h 582752"/>
                  <a:gd name="connsiteX50" fmla="*/ 392683 w 603762"/>
                  <a:gd name="connsiteY50" fmla="*/ 162552 h 582752"/>
                  <a:gd name="connsiteX51" fmla="*/ 398183 w 603762"/>
                  <a:gd name="connsiteY51" fmla="*/ 173553 h 582752"/>
                  <a:gd name="connsiteX52" fmla="*/ 409594 w 603762"/>
                  <a:gd name="connsiteY52" fmla="*/ 172075 h 582752"/>
                  <a:gd name="connsiteX53" fmla="*/ 418295 w 603762"/>
                  <a:gd name="connsiteY53" fmla="*/ 175112 h 582752"/>
                  <a:gd name="connsiteX54" fmla="*/ 436684 w 603762"/>
                  <a:gd name="connsiteY54" fmla="*/ 171418 h 582752"/>
                  <a:gd name="connsiteX55" fmla="*/ 430034 w 603762"/>
                  <a:gd name="connsiteY55" fmla="*/ 179792 h 582752"/>
                  <a:gd name="connsiteX56" fmla="*/ 445550 w 603762"/>
                  <a:gd name="connsiteY56" fmla="*/ 185948 h 582752"/>
                  <a:gd name="connsiteX57" fmla="*/ 469028 w 603762"/>
                  <a:gd name="connsiteY57" fmla="*/ 183650 h 582752"/>
                  <a:gd name="connsiteX58" fmla="*/ 447520 w 603762"/>
                  <a:gd name="connsiteY58" fmla="*/ 199822 h 582752"/>
                  <a:gd name="connsiteX59" fmla="*/ 457617 w 603762"/>
                  <a:gd name="connsiteY59" fmla="*/ 208359 h 582752"/>
                  <a:gd name="connsiteX60" fmla="*/ 470588 w 603762"/>
                  <a:gd name="connsiteY60" fmla="*/ 206882 h 582752"/>
                  <a:gd name="connsiteX61" fmla="*/ 473789 w 603762"/>
                  <a:gd name="connsiteY61" fmla="*/ 215337 h 582752"/>
                  <a:gd name="connsiteX62" fmla="*/ 495379 w 603762"/>
                  <a:gd name="connsiteY62" fmla="*/ 202859 h 582752"/>
                  <a:gd name="connsiteX63" fmla="*/ 502111 w 603762"/>
                  <a:gd name="connsiteY63" fmla="*/ 219688 h 582752"/>
                  <a:gd name="connsiteX64" fmla="*/ 480685 w 603762"/>
                  <a:gd name="connsiteY64" fmla="*/ 223628 h 582752"/>
                  <a:gd name="connsiteX65" fmla="*/ 480028 w 603762"/>
                  <a:gd name="connsiteY65" fmla="*/ 229703 h 582752"/>
                  <a:gd name="connsiteX66" fmla="*/ 476909 w 603762"/>
                  <a:gd name="connsiteY66" fmla="*/ 235860 h 582752"/>
                  <a:gd name="connsiteX67" fmla="*/ 495297 w 603762"/>
                  <a:gd name="connsiteY67" fmla="*/ 252771 h 582752"/>
                  <a:gd name="connsiteX68" fmla="*/ 472311 w 603762"/>
                  <a:gd name="connsiteY68" fmla="*/ 252278 h 582752"/>
                  <a:gd name="connsiteX69" fmla="*/ 474035 w 603762"/>
                  <a:gd name="connsiteY69" fmla="*/ 268122 h 582752"/>
                  <a:gd name="connsiteX70" fmla="*/ 488401 w 603762"/>
                  <a:gd name="connsiteY70" fmla="*/ 275346 h 582752"/>
                  <a:gd name="connsiteX71" fmla="*/ 490700 w 603762"/>
                  <a:gd name="connsiteY71" fmla="*/ 283309 h 582752"/>
                  <a:gd name="connsiteX72" fmla="*/ 495461 w 603762"/>
                  <a:gd name="connsiteY72" fmla="*/ 292175 h 582752"/>
                  <a:gd name="connsiteX73" fmla="*/ 499237 w 603762"/>
                  <a:gd name="connsiteY73" fmla="*/ 300876 h 582752"/>
                  <a:gd name="connsiteX74" fmla="*/ 498499 w 603762"/>
                  <a:gd name="connsiteY74" fmla="*/ 301615 h 582752"/>
                  <a:gd name="connsiteX75" fmla="*/ 530843 w 603762"/>
                  <a:gd name="connsiteY75" fmla="*/ 316227 h 582752"/>
                  <a:gd name="connsiteX76" fmla="*/ 531828 w 603762"/>
                  <a:gd name="connsiteY76" fmla="*/ 329198 h 582752"/>
                  <a:gd name="connsiteX77" fmla="*/ 540940 w 603762"/>
                  <a:gd name="connsiteY77" fmla="*/ 335437 h 582752"/>
                  <a:gd name="connsiteX78" fmla="*/ 543731 w 603762"/>
                  <a:gd name="connsiteY78" fmla="*/ 347258 h 582752"/>
                  <a:gd name="connsiteX79" fmla="*/ 556127 w 603762"/>
                  <a:gd name="connsiteY79" fmla="*/ 351116 h 582752"/>
                  <a:gd name="connsiteX80" fmla="*/ 575747 w 603762"/>
                  <a:gd name="connsiteY80" fmla="*/ 357027 h 582752"/>
                  <a:gd name="connsiteX81" fmla="*/ 596187 w 603762"/>
                  <a:gd name="connsiteY81" fmla="*/ 351034 h 582752"/>
                  <a:gd name="connsiteX82" fmla="*/ 594956 w 603762"/>
                  <a:gd name="connsiteY82" fmla="*/ 366303 h 582752"/>
                  <a:gd name="connsiteX83" fmla="*/ 585680 w 603762"/>
                  <a:gd name="connsiteY83" fmla="*/ 380751 h 582752"/>
                  <a:gd name="connsiteX84" fmla="*/ 572217 w 603762"/>
                  <a:gd name="connsiteY84" fmla="*/ 389617 h 582752"/>
                  <a:gd name="connsiteX85" fmla="*/ 572956 w 603762"/>
                  <a:gd name="connsiteY85" fmla="*/ 407759 h 582752"/>
                  <a:gd name="connsiteX86" fmla="*/ 553007 w 603762"/>
                  <a:gd name="connsiteY86" fmla="*/ 415640 h 582752"/>
                  <a:gd name="connsiteX87" fmla="*/ 556209 w 603762"/>
                  <a:gd name="connsiteY87" fmla="*/ 424178 h 582752"/>
                  <a:gd name="connsiteX88" fmla="*/ 549806 w 603762"/>
                  <a:gd name="connsiteY88" fmla="*/ 424178 h 582752"/>
                  <a:gd name="connsiteX89" fmla="*/ 541433 w 603762"/>
                  <a:gd name="connsiteY89" fmla="*/ 423521 h 582752"/>
                  <a:gd name="connsiteX90" fmla="*/ 542007 w 603762"/>
                  <a:gd name="connsiteY90" fmla="*/ 433947 h 582752"/>
                  <a:gd name="connsiteX91" fmla="*/ 544306 w 603762"/>
                  <a:gd name="connsiteY91" fmla="*/ 454469 h 582752"/>
                  <a:gd name="connsiteX92" fmla="*/ 527313 w 603762"/>
                  <a:gd name="connsiteY92" fmla="*/ 444208 h 582752"/>
                  <a:gd name="connsiteX93" fmla="*/ 508432 w 603762"/>
                  <a:gd name="connsiteY93" fmla="*/ 424096 h 582752"/>
                  <a:gd name="connsiteX94" fmla="*/ 501290 w 603762"/>
                  <a:gd name="connsiteY94" fmla="*/ 414080 h 582752"/>
                  <a:gd name="connsiteX95" fmla="*/ 502193 w 603762"/>
                  <a:gd name="connsiteY95" fmla="*/ 403409 h 582752"/>
                  <a:gd name="connsiteX96" fmla="*/ 494969 w 603762"/>
                  <a:gd name="connsiteY96" fmla="*/ 396267 h 582752"/>
                  <a:gd name="connsiteX97" fmla="*/ 495215 w 603762"/>
                  <a:gd name="connsiteY97" fmla="*/ 387893 h 582752"/>
                  <a:gd name="connsiteX98" fmla="*/ 473543 w 603762"/>
                  <a:gd name="connsiteY98" fmla="*/ 386826 h 582752"/>
                  <a:gd name="connsiteX99" fmla="*/ 459751 w 603762"/>
                  <a:gd name="connsiteY99" fmla="*/ 377057 h 582752"/>
                  <a:gd name="connsiteX100" fmla="*/ 452856 w 603762"/>
                  <a:gd name="connsiteY100" fmla="*/ 396020 h 582752"/>
                  <a:gd name="connsiteX101" fmla="*/ 448997 w 603762"/>
                  <a:gd name="connsiteY101" fmla="*/ 405543 h 582752"/>
                  <a:gd name="connsiteX102" fmla="*/ 441117 w 603762"/>
                  <a:gd name="connsiteY102" fmla="*/ 407595 h 582752"/>
                  <a:gd name="connsiteX103" fmla="*/ 453512 w 603762"/>
                  <a:gd name="connsiteY103" fmla="*/ 421879 h 582752"/>
                  <a:gd name="connsiteX104" fmla="*/ 457535 w 603762"/>
                  <a:gd name="connsiteY104" fmla="*/ 440186 h 582752"/>
                  <a:gd name="connsiteX105" fmla="*/ 472886 w 603762"/>
                  <a:gd name="connsiteY105" fmla="*/ 451186 h 582752"/>
                  <a:gd name="connsiteX106" fmla="*/ 485446 w 603762"/>
                  <a:gd name="connsiteY106" fmla="*/ 468671 h 582752"/>
                  <a:gd name="connsiteX107" fmla="*/ 492178 w 603762"/>
                  <a:gd name="connsiteY107" fmla="*/ 474582 h 582752"/>
                  <a:gd name="connsiteX108" fmla="*/ 492178 w 603762"/>
                  <a:gd name="connsiteY108" fmla="*/ 483284 h 582752"/>
                  <a:gd name="connsiteX109" fmla="*/ 496775 w 603762"/>
                  <a:gd name="connsiteY109" fmla="*/ 522687 h 582752"/>
                  <a:gd name="connsiteX110" fmla="*/ 485775 w 603762"/>
                  <a:gd name="connsiteY110" fmla="*/ 536479 h 582752"/>
                  <a:gd name="connsiteX111" fmla="*/ 475923 w 603762"/>
                  <a:gd name="connsiteY111" fmla="*/ 541897 h 582752"/>
                  <a:gd name="connsiteX112" fmla="*/ 475185 w 603762"/>
                  <a:gd name="connsiteY112" fmla="*/ 553718 h 582752"/>
                  <a:gd name="connsiteX113" fmla="*/ 444318 w 603762"/>
                  <a:gd name="connsiteY113" fmla="*/ 542718 h 582752"/>
                  <a:gd name="connsiteX114" fmla="*/ 410497 w 603762"/>
                  <a:gd name="connsiteY114" fmla="*/ 522769 h 582752"/>
                  <a:gd name="connsiteX115" fmla="*/ 418706 w 603762"/>
                  <a:gd name="connsiteY115" fmla="*/ 542882 h 582752"/>
                  <a:gd name="connsiteX116" fmla="*/ 440460 w 603762"/>
                  <a:gd name="connsiteY116" fmla="*/ 558890 h 582752"/>
                  <a:gd name="connsiteX117" fmla="*/ 447356 w 603762"/>
                  <a:gd name="connsiteY117" fmla="*/ 575883 h 582752"/>
                  <a:gd name="connsiteX118" fmla="*/ 430281 w 603762"/>
                  <a:gd name="connsiteY118" fmla="*/ 582040 h 582752"/>
                  <a:gd name="connsiteX119" fmla="*/ 381190 w 603762"/>
                  <a:gd name="connsiteY119" fmla="*/ 553472 h 582752"/>
                  <a:gd name="connsiteX120" fmla="*/ 344167 w 603762"/>
                  <a:gd name="connsiteY120" fmla="*/ 537300 h 582752"/>
                  <a:gd name="connsiteX121" fmla="*/ 345480 w 603762"/>
                  <a:gd name="connsiteY121" fmla="*/ 527285 h 582752"/>
                  <a:gd name="connsiteX122" fmla="*/ 342689 w 603762"/>
                  <a:gd name="connsiteY122" fmla="*/ 516613 h 582752"/>
                  <a:gd name="connsiteX123" fmla="*/ 328159 w 603762"/>
                  <a:gd name="connsiteY123" fmla="*/ 499456 h 582752"/>
                  <a:gd name="connsiteX124" fmla="*/ 317897 w 603762"/>
                  <a:gd name="connsiteY124" fmla="*/ 480246 h 582752"/>
                  <a:gd name="connsiteX125" fmla="*/ 317159 w 603762"/>
                  <a:gd name="connsiteY125" fmla="*/ 480246 h 582752"/>
                  <a:gd name="connsiteX126" fmla="*/ 305009 w 603762"/>
                  <a:gd name="connsiteY126" fmla="*/ 460708 h 582752"/>
                  <a:gd name="connsiteX127" fmla="*/ 291792 w 603762"/>
                  <a:gd name="connsiteY127" fmla="*/ 454059 h 582752"/>
                  <a:gd name="connsiteX128" fmla="*/ 276852 w 603762"/>
                  <a:gd name="connsiteY128" fmla="*/ 468425 h 582752"/>
                  <a:gd name="connsiteX129" fmla="*/ 267165 w 603762"/>
                  <a:gd name="connsiteY129" fmla="*/ 461611 h 582752"/>
                  <a:gd name="connsiteX130" fmla="*/ 265359 w 603762"/>
                  <a:gd name="connsiteY130" fmla="*/ 453074 h 582752"/>
                  <a:gd name="connsiteX131" fmla="*/ 246150 w 603762"/>
                  <a:gd name="connsiteY131" fmla="*/ 452499 h 582752"/>
                  <a:gd name="connsiteX132" fmla="*/ 245493 w 603762"/>
                  <a:gd name="connsiteY132" fmla="*/ 469082 h 582752"/>
                  <a:gd name="connsiteX133" fmla="*/ 207895 w 603762"/>
                  <a:gd name="connsiteY133" fmla="*/ 453074 h 582752"/>
                  <a:gd name="connsiteX134" fmla="*/ 213888 w 603762"/>
                  <a:gd name="connsiteY134" fmla="*/ 445357 h 582752"/>
                  <a:gd name="connsiteX135" fmla="*/ 214627 w 603762"/>
                  <a:gd name="connsiteY135" fmla="*/ 436245 h 582752"/>
                  <a:gd name="connsiteX136" fmla="*/ 242455 w 603762"/>
                  <a:gd name="connsiteY136" fmla="*/ 423767 h 582752"/>
                  <a:gd name="connsiteX137" fmla="*/ 260926 w 603762"/>
                  <a:gd name="connsiteY137" fmla="*/ 434439 h 582752"/>
                  <a:gd name="connsiteX138" fmla="*/ 278412 w 603762"/>
                  <a:gd name="connsiteY138" fmla="*/ 422207 h 582752"/>
                  <a:gd name="connsiteX139" fmla="*/ 300248 w 603762"/>
                  <a:gd name="connsiteY139" fmla="*/ 419006 h 582752"/>
                  <a:gd name="connsiteX140" fmla="*/ 301725 w 603762"/>
                  <a:gd name="connsiteY140" fmla="*/ 402998 h 582752"/>
                  <a:gd name="connsiteX141" fmla="*/ 326517 w 603762"/>
                  <a:gd name="connsiteY141" fmla="*/ 365318 h 582752"/>
                  <a:gd name="connsiteX142" fmla="*/ 351062 w 603762"/>
                  <a:gd name="connsiteY142" fmla="*/ 345780 h 582752"/>
                  <a:gd name="connsiteX143" fmla="*/ 355085 w 603762"/>
                  <a:gd name="connsiteY143" fmla="*/ 331168 h 582752"/>
                  <a:gd name="connsiteX144" fmla="*/ 370682 w 603762"/>
                  <a:gd name="connsiteY144" fmla="*/ 323944 h 582752"/>
                  <a:gd name="connsiteX145" fmla="*/ 361078 w 603762"/>
                  <a:gd name="connsiteY145" fmla="*/ 308921 h 582752"/>
                  <a:gd name="connsiteX146" fmla="*/ 349092 w 603762"/>
                  <a:gd name="connsiteY146" fmla="*/ 293242 h 582752"/>
                  <a:gd name="connsiteX147" fmla="*/ 342935 w 603762"/>
                  <a:gd name="connsiteY147" fmla="*/ 266398 h 582752"/>
                  <a:gd name="connsiteX148" fmla="*/ 334890 w 603762"/>
                  <a:gd name="connsiteY148" fmla="*/ 255726 h 582752"/>
                  <a:gd name="connsiteX149" fmla="*/ 318062 w 603762"/>
                  <a:gd name="connsiteY149" fmla="*/ 266234 h 582752"/>
                  <a:gd name="connsiteX150" fmla="*/ 306569 w 603762"/>
                  <a:gd name="connsiteY150" fmla="*/ 256301 h 582752"/>
                  <a:gd name="connsiteX151" fmla="*/ 282516 w 603762"/>
                  <a:gd name="connsiteY151" fmla="*/ 261144 h 582752"/>
                  <a:gd name="connsiteX152" fmla="*/ 291875 w 603762"/>
                  <a:gd name="connsiteY152" fmla="*/ 246860 h 582752"/>
                  <a:gd name="connsiteX153" fmla="*/ 292039 w 603762"/>
                  <a:gd name="connsiteY153" fmla="*/ 227979 h 582752"/>
                  <a:gd name="connsiteX154" fmla="*/ 272747 w 603762"/>
                  <a:gd name="connsiteY154" fmla="*/ 222479 h 582752"/>
                  <a:gd name="connsiteX155" fmla="*/ 268807 w 603762"/>
                  <a:gd name="connsiteY155" fmla="*/ 201628 h 582752"/>
                  <a:gd name="connsiteX156" fmla="*/ 258299 w 603762"/>
                  <a:gd name="connsiteY156" fmla="*/ 192926 h 582752"/>
                  <a:gd name="connsiteX157" fmla="*/ 244179 w 603762"/>
                  <a:gd name="connsiteY157" fmla="*/ 188329 h 582752"/>
                  <a:gd name="connsiteX158" fmla="*/ 254194 w 603762"/>
                  <a:gd name="connsiteY158" fmla="*/ 168463 h 582752"/>
                  <a:gd name="connsiteX159" fmla="*/ 227433 w 603762"/>
                  <a:gd name="connsiteY159" fmla="*/ 181515 h 582752"/>
                  <a:gd name="connsiteX160" fmla="*/ 231784 w 603762"/>
                  <a:gd name="connsiteY160" fmla="*/ 206061 h 582752"/>
                  <a:gd name="connsiteX161" fmla="*/ 209783 w 603762"/>
                  <a:gd name="connsiteY161" fmla="*/ 205240 h 582752"/>
                  <a:gd name="connsiteX162" fmla="*/ 189014 w 603762"/>
                  <a:gd name="connsiteY162" fmla="*/ 192516 h 582752"/>
                  <a:gd name="connsiteX163" fmla="*/ 172842 w 603762"/>
                  <a:gd name="connsiteY163" fmla="*/ 189232 h 582752"/>
                  <a:gd name="connsiteX164" fmla="*/ 166521 w 603762"/>
                  <a:gd name="connsiteY164" fmla="*/ 195307 h 582752"/>
                  <a:gd name="connsiteX165" fmla="*/ 159461 w 603762"/>
                  <a:gd name="connsiteY165" fmla="*/ 200725 h 582752"/>
                  <a:gd name="connsiteX166" fmla="*/ 145013 w 603762"/>
                  <a:gd name="connsiteY166" fmla="*/ 196702 h 582752"/>
                  <a:gd name="connsiteX167" fmla="*/ 126542 w 603762"/>
                  <a:gd name="connsiteY167" fmla="*/ 187508 h 582752"/>
                  <a:gd name="connsiteX168" fmla="*/ 96661 w 603762"/>
                  <a:gd name="connsiteY168" fmla="*/ 183486 h 582752"/>
                  <a:gd name="connsiteX169" fmla="*/ 76467 w 603762"/>
                  <a:gd name="connsiteY169" fmla="*/ 175112 h 582752"/>
                  <a:gd name="connsiteX170" fmla="*/ 66451 w 603762"/>
                  <a:gd name="connsiteY170" fmla="*/ 175933 h 582752"/>
                  <a:gd name="connsiteX171" fmla="*/ 55451 w 603762"/>
                  <a:gd name="connsiteY171" fmla="*/ 171254 h 582752"/>
                  <a:gd name="connsiteX172" fmla="*/ 33943 w 603762"/>
                  <a:gd name="connsiteY172" fmla="*/ 181515 h 582752"/>
                  <a:gd name="connsiteX173" fmla="*/ 29592 w 603762"/>
                  <a:gd name="connsiteY173" fmla="*/ 167396 h 582752"/>
                  <a:gd name="connsiteX174" fmla="*/ 6443 w 603762"/>
                  <a:gd name="connsiteY174" fmla="*/ 130372 h 582752"/>
                  <a:gd name="connsiteX175" fmla="*/ 37884 w 603762"/>
                  <a:gd name="connsiteY175" fmla="*/ 142030 h 582752"/>
                  <a:gd name="connsiteX176" fmla="*/ 51264 w 603762"/>
                  <a:gd name="connsiteY176" fmla="*/ 136611 h 582752"/>
                  <a:gd name="connsiteX177" fmla="*/ 4226 w 603762"/>
                  <a:gd name="connsiteY177" fmla="*/ 108044 h 582752"/>
                  <a:gd name="connsiteX178" fmla="*/ 29756 w 603762"/>
                  <a:gd name="connsiteY178" fmla="*/ 51154 h 582752"/>
                  <a:gd name="connsiteX179" fmla="*/ 44533 w 603762"/>
                  <a:gd name="connsiteY179" fmla="*/ 38841 h 582752"/>
                  <a:gd name="connsiteX180" fmla="*/ 48145 w 603762"/>
                  <a:gd name="connsiteY180" fmla="*/ 20945 h 582752"/>
                  <a:gd name="connsiteX181" fmla="*/ 81146 w 603762"/>
                  <a:gd name="connsiteY181" fmla="*/ 6989 h 582752"/>
                  <a:gd name="connsiteX182" fmla="*/ 115871 w 603762"/>
                  <a:gd name="connsiteY182" fmla="*/ 11 h 582752"/>
                  <a:gd name="connsiteX183" fmla="*/ 109796 w 603762"/>
                  <a:gd name="connsiteY183" fmla="*/ 27840 h 582752"/>
                  <a:gd name="connsiteX184" fmla="*/ 96087 w 603762"/>
                  <a:gd name="connsiteY184" fmla="*/ 50415 h 582752"/>
                  <a:gd name="connsiteX185" fmla="*/ 94527 w 603762"/>
                  <a:gd name="connsiteY185" fmla="*/ 66259 h 582752"/>
                  <a:gd name="connsiteX186" fmla="*/ 97400 w 603762"/>
                  <a:gd name="connsiteY186" fmla="*/ 80953 h 582752"/>
                  <a:gd name="connsiteX187" fmla="*/ 94362 w 603762"/>
                  <a:gd name="connsiteY187" fmla="*/ 98028 h 582752"/>
                  <a:gd name="connsiteX188" fmla="*/ 87467 w 603762"/>
                  <a:gd name="connsiteY188" fmla="*/ 125775 h 58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603762" h="582752">
                    <a:moveTo>
                      <a:pt x="85579" y="124544"/>
                    </a:moveTo>
                    <a:cubicBezTo>
                      <a:pt x="76220" y="131932"/>
                      <a:pt x="93460" y="133574"/>
                      <a:pt x="97646" y="133410"/>
                    </a:cubicBezTo>
                    <a:cubicBezTo>
                      <a:pt x="100684" y="133410"/>
                      <a:pt x="100766" y="133574"/>
                      <a:pt x="102654" y="131440"/>
                    </a:cubicBezTo>
                    <a:cubicBezTo>
                      <a:pt x="104460" y="129305"/>
                      <a:pt x="103393" y="126760"/>
                      <a:pt x="106102" y="128813"/>
                    </a:cubicBezTo>
                    <a:cubicBezTo>
                      <a:pt x="107990" y="130290"/>
                      <a:pt x="107087" y="132753"/>
                      <a:pt x="109467" y="133820"/>
                    </a:cubicBezTo>
                    <a:cubicBezTo>
                      <a:pt x="110863" y="134477"/>
                      <a:pt x="114146" y="133820"/>
                      <a:pt x="115542" y="133328"/>
                    </a:cubicBezTo>
                    <a:cubicBezTo>
                      <a:pt x="116691" y="132835"/>
                      <a:pt x="120057" y="130701"/>
                      <a:pt x="120550" y="129552"/>
                    </a:cubicBezTo>
                    <a:cubicBezTo>
                      <a:pt x="121535" y="127335"/>
                      <a:pt x="120139" y="127253"/>
                      <a:pt x="119975" y="125365"/>
                    </a:cubicBezTo>
                    <a:cubicBezTo>
                      <a:pt x="119811" y="123723"/>
                      <a:pt x="119483" y="121178"/>
                      <a:pt x="119893" y="119536"/>
                    </a:cubicBezTo>
                    <a:cubicBezTo>
                      <a:pt x="120303" y="117895"/>
                      <a:pt x="122192" y="116335"/>
                      <a:pt x="122192" y="114611"/>
                    </a:cubicBezTo>
                    <a:cubicBezTo>
                      <a:pt x="122192" y="110014"/>
                      <a:pt x="117102" y="108865"/>
                      <a:pt x="113736" y="107387"/>
                    </a:cubicBezTo>
                    <a:cubicBezTo>
                      <a:pt x="106922" y="104432"/>
                      <a:pt x="113079" y="101805"/>
                      <a:pt x="113244" y="96879"/>
                    </a:cubicBezTo>
                    <a:cubicBezTo>
                      <a:pt x="113408" y="91707"/>
                      <a:pt x="100601" y="83252"/>
                      <a:pt x="111355" y="80297"/>
                    </a:cubicBezTo>
                    <a:cubicBezTo>
                      <a:pt x="117512" y="78573"/>
                      <a:pt x="121863" y="86864"/>
                      <a:pt x="128348" y="84155"/>
                    </a:cubicBezTo>
                    <a:cubicBezTo>
                      <a:pt x="125393" y="78573"/>
                      <a:pt x="125886" y="74386"/>
                      <a:pt x="124572" y="68311"/>
                    </a:cubicBezTo>
                    <a:cubicBezTo>
                      <a:pt x="123259" y="62401"/>
                      <a:pt x="117102" y="54438"/>
                      <a:pt x="119072" y="48117"/>
                    </a:cubicBezTo>
                    <a:cubicBezTo>
                      <a:pt x="120139" y="44833"/>
                      <a:pt x="127610" y="38594"/>
                      <a:pt x="130729" y="37035"/>
                    </a:cubicBezTo>
                    <a:cubicBezTo>
                      <a:pt x="138610" y="33012"/>
                      <a:pt x="138692" y="39497"/>
                      <a:pt x="142714" y="43602"/>
                    </a:cubicBezTo>
                    <a:cubicBezTo>
                      <a:pt x="147968" y="49102"/>
                      <a:pt x="151252" y="43438"/>
                      <a:pt x="149856" y="38266"/>
                    </a:cubicBezTo>
                    <a:cubicBezTo>
                      <a:pt x="148379" y="32273"/>
                      <a:pt x="140580" y="31206"/>
                      <a:pt x="146737" y="26691"/>
                    </a:cubicBezTo>
                    <a:cubicBezTo>
                      <a:pt x="150185" y="24064"/>
                      <a:pt x="152483" y="19795"/>
                      <a:pt x="156916" y="18153"/>
                    </a:cubicBezTo>
                    <a:cubicBezTo>
                      <a:pt x="161021" y="16594"/>
                      <a:pt x="165043" y="18153"/>
                      <a:pt x="169230" y="18153"/>
                    </a:cubicBezTo>
                    <a:cubicBezTo>
                      <a:pt x="180066" y="18153"/>
                      <a:pt x="188768" y="6004"/>
                      <a:pt x="200178" y="10437"/>
                    </a:cubicBezTo>
                    <a:cubicBezTo>
                      <a:pt x="204940" y="12325"/>
                      <a:pt x="210029" y="16430"/>
                      <a:pt x="209701" y="21930"/>
                    </a:cubicBezTo>
                    <a:cubicBezTo>
                      <a:pt x="209455" y="26281"/>
                      <a:pt x="205514" y="28415"/>
                      <a:pt x="204611" y="32355"/>
                    </a:cubicBezTo>
                    <a:cubicBezTo>
                      <a:pt x="203708" y="36378"/>
                      <a:pt x="206746" y="39826"/>
                      <a:pt x="208962" y="42945"/>
                    </a:cubicBezTo>
                    <a:cubicBezTo>
                      <a:pt x="212821" y="48527"/>
                      <a:pt x="213149" y="53945"/>
                      <a:pt x="213149" y="60595"/>
                    </a:cubicBezTo>
                    <a:cubicBezTo>
                      <a:pt x="213149" y="62729"/>
                      <a:pt x="213888" y="66752"/>
                      <a:pt x="212738" y="68722"/>
                    </a:cubicBezTo>
                    <a:cubicBezTo>
                      <a:pt x="211261" y="71185"/>
                      <a:pt x="209044" y="70199"/>
                      <a:pt x="206664" y="71020"/>
                    </a:cubicBezTo>
                    <a:cubicBezTo>
                      <a:pt x="202148" y="72662"/>
                      <a:pt x="200342" y="76849"/>
                      <a:pt x="200507" y="81856"/>
                    </a:cubicBezTo>
                    <a:lnTo>
                      <a:pt x="200096" y="81856"/>
                    </a:lnTo>
                    <a:cubicBezTo>
                      <a:pt x="200835" y="88424"/>
                      <a:pt x="180066" y="103611"/>
                      <a:pt x="200917" y="99752"/>
                    </a:cubicBezTo>
                    <a:cubicBezTo>
                      <a:pt x="207484" y="98521"/>
                      <a:pt x="224149" y="93431"/>
                      <a:pt x="226940" y="87028"/>
                    </a:cubicBezTo>
                    <a:cubicBezTo>
                      <a:pt x="229321" y="81610"/>
                      <a:pt x="223492" y="79558"/>
                      <a:pt x="230224" y="76356"/>
                    </a:cubicBezTo>
                    <a:cubicBezTo>
                      <a:pt x="235888" y="73647"/>
                      <a:pt x="243359" y="75782"/>
                      <a:pt x="243440" y="81774"/>
                    </a:cubicBezTo>
                    <a:cubicBezTo>
                      <a:pt x="243440" y="89080"/>
                      <a:pt x="228910" y="106730"/>
                      <a:pt x="248694" y="99342"/>
                    </a:cubicBezTo>
                    <a:cubicBezTo>
                      <a:pt x="248366" y="97864"/>
                      <a:pt x="249269" y="95648"/>
                      <a:pt x="248941" y="94252"/>
                    </a:cubicBezTo>
                    <a:cubicBezTo>
                      <a:pt x="252060" y="93267"/>
                      <a:pt x="263143" y="93513"/>
                      <a:pt x="264128" y="89573"/>
                    </a:cubicBezTo>
                    <a:cubicBezTo>
                      <a:pt x="265195" y="85386"/>
                      <a:pt x="255508" y="84812"/>
                      <a:pt x="252717" y="83416"/>
                    </a:cubicBezTo>
                    <a:cubicBezTo>
                      <a:pt x="260105" y="69625"/>
                      <a:pt x="288837" y="79722"/>
                      <a:pt x="299673" y="82431"/>
                    </a:cubicBezTo>
                    <a:cubicBezTo>
                      <a:pt x="310920" y="85304"/>
                      <a:pt x="339405" y="95237"/>
                      <a:pt x="315189" y="103611"/>
                    </a:cubicBezTo>
                    <a:cubicBezTo>
                      <a:pt x="313464" y="116745"/>
                      <a:pt x="343100" y="96140"/>
                      <a:pt x="342853" y="108865"/>
                    </a:cubicBezTo>
                    <a:cubicBezTo>
                      <a:pt x="342771" y="114365"/>
                      <a:pt x="332510" y="115186"/>
                      <a:pt x="332674" y="119619"/>
                    </a:cubicBezTo>
                    <a:cubicBezTo>
                      <a:pt x="332920" y="125447"/>
                      <a:pt x="344495" y="122492"/>
                      <a:pt x="348025" y="122820"/>
                    </a:cubicBezTo>
                    <a:cubicBezTo>
                      <a:pt x="346137" y="133492"/>
                      <a:pt x="359518" y="130208"/>
                      <a:pt x="366578" y="133738"/>
                    </a:cubicBezTo>
                    <a:cubicBezTo>
                      <a:pt x="360995" y="139485"/>
                      <a:pt x="368548" y="151634"/>
                      <a:pt x="376593" y="149582"/>
                    </a:cubicBezTo>
                    <a:cubicBezTo>
                      <a:pt x="376593" y="144000"/>
                      <a:pt x="381190" y="141701"/>
                      <a:pt x="385951" y="139485"/>
                    </a:cubicBezTo>
                    <a:cubicBezTo>
                      <a:pt x="382421" y="130701"/>
                      <a:pt x="383160" y="128156"/>
                      <a:pt x="391944" y="131358"/>
                    </a:cubicBezTo>
                    <a:cubicBezTo>
                      <a:pt x="398429" y="133738"/>
                      <a:pt x="403272" y="134231"/>
                      <a:pt x="410332" y="134970"/>
                    </a:cubicBezTo>
                    <a:cubicBezTo>
                      <a:pt x="430363" y="137186"/>
                      <a:pt x="417721" y="150239"/>
                      <a:pt x="405982" y="154179"/>
                    </a:cubicBezTo>
                    <a:cubicBezTo>
                      <a:pt x="396952" y="157216"/>
                      <a:pt x="395228" y="152455"/>
                      <a:pt x="392683" y="162552"/>
                    </a:cubicBezTo>
                    <a:cubicBezTo>
                      <a:pt x="390795" y="170105"/>
                      <a:pt x="389563" y="173388"/>
                      <a:pt x="398183" y="173553"/>
                    </a:cubicBezTo>
                    <a:cubicBezTo>
                      <a:pt x="402123" y="173553"/>
                      <a:pt x="405489" y="171500"/>
                      <a:pt x="409594" y="172075"/>
                    </a:cubicBezTo>
                    <a:cubicBezTo>
                      <a:pt x="413124" y="172485"/>
                      <a:pt x="414437" y="174948"/>
                      <a:pt x="418295" y="175112"/>
                    </a:cubicBezTo>
                    <a:cubicBezTo>
                      <a:pt x="424698" y="175441"/>
                      <a:pt x="429788" y="170187"/>
                      <a:pt x="436684" y="171418"/>
                    </a:cubicBezTo>
                    <a:cubicBezTo>
                      <a:pt x="435206" y="175605"/>
                      <a:pt x="429706" y="174373"/>
                      <a:pt x="430034" y="179792"/>
                    </a:cubicBezTo>
                    <a:cubicBezTo>
                      <a:pt x="430445" y="186769"/>
                      <a:pt x="440788" y="187180"/>
                      <a:pt x="445550" y="185948"/>
                    </a:cubicBezTo>
                    <a:cubicBezTo>
                      <a:pt x="451296" y="184471"/>
                      <a:pt x="464513" y="173142"/>
                      <a:pt x="469028" y="183650"/>
                    </a:cubicBezTo>
                    <a:cubicBezTo>
                      <a:pt x="474364" y="196128"/>
                      <a:pt x="450229" y="192844"/>
                      <a:pt x="447520" y="199822"/>
                    </a:cubicBezTo>
                    <a:cubicBezTo>
                      <a:pt x="446042" y="203680"/>
                      <a:pt x="453841" y="207621"/>
                      <a:pt x="457617" y="208359"/>
                    </a:cubicBezTo>
                    <a:cubicBezTo>
                      <a:pt x="461804" y="209262"/>
                      <a:pt x="465908" y="206553"/>
                      <a:pt x="470588" y="206882"/>
                    </a:cubicBezTo>
                    <a:cubicBezTo>
                      <a:pt x="470588" y="210083"/>
                      <a:pt x="471573" y="213203"/>
                      <a:pt x="473789" y="215337"/>
                    </a:cubicBezTo>
                    <a:cubicBezTo>
                      <a:pt x="480521" y="211889"/>
                      <a:pt x="486185" y="200725"/>
                      <a:pt x="495379" y="202859"/>
                    </a:cubicBezTo>
                    <a:cubicBezTo>
                      <a:pt x="502767" y="204583"/>
                      <a:pt x="504820" y="213449"/>
                      <a:pt x="502111" y="219688"/>
                    </a:cubicBezTo>
                    <a:cubicBezTo>
                      <a:pt x="497103" y="220509"/>
                      <a:pt x="484297" y="219770"/>
                      <a:pt x="480685" y="223628"/>
                    </a:cubicBezTo>
                    <a:cubicBezTo>
                      <a:pt x="477319" y="227240"/>
                      <a:pt x="480849" y="226666"/>
                      <a:pt x="480028" y="229703"/>
                    </a:cubicBezTo>
                    <a:cubicBezTo>
                      <a:pt x="479371" y="231920"/>
                      <a:pt x="477073" y="233972"/>
                      <a:pt x="476909" y="235860"/>
                    </a:cubicBezTo>
                    <a:cubicBezTo>
                      <a:pt x="475595" y="251129"/>
                      <a:pt x="500879" y="241442"/>
                      <a:pt x="495297" y="252771"/>
                    </a:cubicBezTo>
                    <a:cubicBezTo>
                      <a:pt x="490536" y="251704"/>
                      <a:pt x="476909" y="248995"/>
                      <a:pt x="472311" y="252278"/>
                    </a:cubicBezTo>
                    <a:cubicBezTo>
                      <a:pt x="466237" y="256711"/>
                      <a:pt x="469438" y="264674"/>
                      <a:pt x="474035" y="268122"/>
                    </a:cubicBezTo>
                    <a:cubicBezTo>
                      <a:pt x="477729" y="270913"/>
                      <a:pt x="485610" y="271324"/>
                      <a:pt x="488401" y="275346"/>
                    </a:cubicBezTo>
                    <a:cubicBezTo>
                      <a:pt x="489468" y="276906"/>
                      <a:pt x="489797" y="281092"/>
                      <a:pt x="490700" y="283309"/>
                    </a:cubicBezTo>
                    <a:cubicBezTo>
                      <a:pt x="491931" y="286264"/>
                      <a:pt x="494230" y="288398"/>
                      <a:pt x="495461" y="292175"/>
                    </a:cubicBezTo>
                    <a:cubicBezTo>
                      <a:pt x="496528" y="295458"/>
                      <a:pt x="495872" y="301205"/>
                      <a:pt x="499237" y="300876"/>
                    </a:cubicBezTo>
                    <a:lnTo>
                      <a:pt x="498499" y="301615"/>
                    </a:lnTo>
                    <a:cubicBezTo>
                      <a:pt x="510648" y="304817"/>
                      <a:pt x="527641" y="300466"/>
                      <a:pt x="530843" y="316227"/>
                    </a:cubicBezTo>
                    <a:cubicBezTo>
                      <a:pt x="531664" y="320414"/>
                      <a:pt x="529529" y="325422"/>
                      <a:pt x="531828" y="329198"/>
                    </a:cubicBezTo>
                    <a:cubicBezTo>
                      <a:pt x="533716" y="332235"/>
                      <a:pt x="538806" y="332399"/>
                      <a:pt x="540940" y="335437"/>
                    </a:cubicBezTo>
                    <a:cubicBezTo>
                      <a:pt x="543403" y="339213"/>
                      <a:pt x="541022" y="343810"/>
                      <a:pt x="543731" y="347258"/>
                    </a:cubicBezTo>
                    <a:cubicBezTo>
                      <a:pt x="547179" y="351609"/>
                      <a:pt x="551530" y="348982"/>
                      <a:pt x="556127" y="351116"/>
                    </a:cubicBezTo>
                    <a:cubicBezTo>
                      <a:pt x="564664" y="355139"/>
                      <a:pt x="565978" y="365564"/>
                      <a:pt x="575747" y="357027"/>
                    </a:cubicBezTo>
                    <a:cubicBezTo>
                      <a:pt x="581904" y="351691"/>
                      <a:pt x="586337" y="348489"/>
                      <a:pt x="596187" y="351034"/>
                    </a:cubicBezTo>
                    <a:cubicBezTo>
                      <a:pt x="612277" y="355057"/>
                      <a:pt x="598240" y="360064"/>
                      <a:pt x="594956" y="366303"/>
                    </a:cubicBezTo>
                    <a:cubicBezTo>
                      <a:pt x="590687" y="374430"/>
                      <a:pt x="597583" y="378206"/>
                      <a:pt x="585680" y="380751"/>
                    </a:cubicBezTo>
                    <a:cubicBezTo>
                      <a:pt x="577963" y="382393"/>
                      <a:pt x="571232" y="379684"/>
                      <a:pt x="572217" y="389617"/>
                    </a:cubicBezTo>
                    <a:cubicBezTo>
                      <a:pt x="572873" y="396513"/>
                      <a:pt x="578866" y="401849"/>
                      <a:pt x="572956" y="407759"/>
                    </a:cubicBezTo>
                    <a:cubicBezTo>
                      <a:pt x="569015" y="411782"/>
                      <a:pt x="554978" y="410304"/>
                      <a:pt x="553007" y="415640"/>
                    </a:cubicBezTo>
                    <a:cubicBezTo>
                      <a:pt x="552104" y="418103"/>
                      <a:pt x="557933" y="420319"/>
                      <a:pt x="556209" y="424178"/>
                    </a:cubicBezTo>
                    <a:cubicBezTo>
                      <a:pt x="553828" y="429350"/>
                      <a:pt x="552268" y="424670"/>
                      <a:pt x="549806" y="424178"/>
                    </a:cubicBezTo>
                    <a:cubicBezTo>
                      <a:pt x="547671" y="423767"/>
                      <a:pt x="545126" y="419499"/>
                      <a:pt x="541433" y="423521"/>
                    </a:cubicBezTo>
                    <a:cubicBezTo>
                      <a:pt x="539134" y="426066"/>
                      <a:pt x="541268" y="431156"/>
                      <a:pt x="542007" y="433947"/>
                    </a:cubicBezTo>
                    <a:cubicBezTo>
                      <a:pt x="543403" y="439200"/>
                      <a:pt x="551366" y="450201"/>
                      <a:pt x="544306" y="454469"/>
                    </a:cubicBezTo>
                    <a:cubicBezTo>
                      <a:pt x="539134" y="457589"/>
                      <a:pt x="531007" y="447492"/>
                      <a:pt x="527313" y="444208"/>
                    </a:cubicBezTo>
                    <a:cubicBezTo>
                      <a:pt x="520417" y="437887"/>
                      <a:pt x="515656" y="430088"/>
                      <a:pt x="508432" y="424096"/>
                    </a:cubicBezTo>
                    <a:cubicBezTo>
                      <a:pt x="503753" y="420319"/>
                      <a:pt x="501618" y="420237"/>
                      <a:pt x="501290" y="414080"/>
                    </a:cubicBezTo>
                    <a:cubicBezTo>
                      <a:pt x="501043" y="409812"/>
                      <a:pt x="505723" y="408170"/>
                      <a:pt x="502193" y="403409"/>
                    </a:cubicBezTo>
                    <a:cubicBezTo>
                      <a:pt x="498416" y="398483"/>
                      <a:pt x="495625" y="402998"/>
                      <a:pt x="494969" y="396267"/>
                    </a:cubicBezTo>
                    <a:cubicBezTo>
                      <a:pt x="494558" y="391587"/>
                      <a:pt x="501536" y="392572"/>
                      <a:pt x="495215" y="387893"/>
                    </a:cubicBezTo>
                    <a:cubicBezTo>
                      <a:pt x="489551" y="383789"/>
                      <a:pt x="478961" y="390274"/>
                      <a:pt x="473543" y="386826"/>
                    </a:cubicBezTo>
                    <a:cubicBezTo>
                      <a:pt x="466893" y="382557"/>
                      <a:pt x="471655" y="371229"/>
                      <a:pt x="459751" y="377057"/>
                    </a:cubicBezTo>
                    <a:cubicBezTo>
                      <a:pt x="450475" y="381490"/>
                      <a:pt x="454005" y="387647"/>
                      <a:pt x="452856" y="396020"/>
                    </a:cubicBezTo>
                    <a:cubicBezTo>
                      <a:pt x="452363" y="399550"/>
                      <a:pt x="452363" y="403080"/>
                      <a:pt x="448997" y="405543"/>
                    </a:cubicBezTo>
                    <a:cubicBezTo>
                      <a:pt x="447274" y="406856"/>
                      <a:pt x="441856" y="406282"/>
                      <a:pt x="441117" y="407595"/>
                    </a:cubicBezTo>
                    <a:cubicBezTo>
                      <a:pt x="436766" y="415148"/>
                      <a:pt x="451624" y="417118"/>
                      <a:pt x="453512" y="421879"/>
                    </a:cubicBezTo>
                    <a:cubicBezTo>
                      <a:pt x="456468" y="429267"/>
                      <a:pt x="449818" y="432469"/>
                      <a:pt x="457535" y="440186"/>
                    </a:cubicBezTo>
                    <a:cubicBezTo>
                      <a:pt x="461886" y="444619"/>
                      <a:pt x="467878" y="447328"/>
                      <a:pt x="472886" y="451186"/>
                    </a:cubicBezTo>
                    <a:cubicBezTo>
                      <a:pt x="479618" y="456440"/>
                      <a:pt x="480603" y="462022"/>
                      <a:pt x="485446" y="468671"/>
                    </a:cubicBezTo>
                    <a:cubicBezTo>
                      <a:pt x="487006" y="470806"/>
                      <a:pt x="491357" y="473022"/>
                      <a:pt x="492178" y="474582"/>
                    </a:cubicBezTo>
                    <a:cubicBezTo>
                      <a:pt x="493655" y="477455"/>
                      <a:pt x="492178" y="480082"/>
                      <a:pt x="492178" y="483284"/>
                    </a:cubicBezTo>
                    <a:cubicBezTo>
                      <a:pt x="492178" y="490754"/>
                      <a:pt x="501536" y="519650"/>
                      <a:pt x="496775" y="522687"/>
                    </a:cubicBezTo>
                    <a:cubicBezTo>
                      <a:pt x="488155" y="511441"/>
                      <a:pt x="487909" y="533934"/>
                      <a:pt x="485775" y="536479"/>
                    </a:cubicBezTo>
                    <a:cubicBezTo>
                      <a:pt x="482244" y="540583"/>
                      <a:pt x="478140" y="536889"/>
                      <a:pt x="475923" y="541897"/>
                    </a:cubicBezTo>
                    <a:cubicBezTo>
                      <a:pt x="474446" y="545427"/>
                      <a:pt x="478879" y="550024"/>
                      <a:pt x="475185" y="553718"/>
                    </a:cubicBezTo>
                    <a:cubicBezTo>
                      <a:pt x="467386" y="561435"/>
                      <a:pt x="450147" y="546822"/>
                      <a:pt x="444318" y="542718"/>
                    </a:cubicBezTo>
                    <a:cubicBezTo>
                      <a:pt x="433646" y="535165"/>
                      <a:pt x="423713" y="522113"/>
                      <a:pt x="410497" y="522769"/>
                    </a:cubicBezTo>
                    <a:cubicBezTo>
                      <a:pt x="412467" y="529419"/>
                      <a:pt x="414273" y="537053"/>
                      <a:pt x="418706" y="542882"/>
                    </a:cubicBezTo>
                    <a:cubicBezTo>
                      <a:pt x="424206" y="550270"/>
                      <a:pt x="433154" y="553718"/>
                      <a:pt x="440460" y="558890"/>
                    </a:cubicBezTo>
                    <a:cubicBezTo>
                      <a:pt x="447930" y="564144"/>
                      <a:pt x="451624" y="567345"/>
                      <a:pt x="447356" y="575883"/>
                    </a:cubicBezTo>
                    <a:cubicBezTo>
                      <a:pt x="443662" y="583435"/>
                      <a:pt x="438572" y="583435"/>
                      <a:pt x="430281" y="582040"/>
                    </a:cubicBezTo>
                    <a:cubicBezTo>
                      <a:pt x="413124" y="579248"/>
                      <a:pt x="397198" y="561270"/>
                      <a:pt x="381190" y="553472"/>
                    </a:cubicBezTo>
                    <a:cubicBezTo>
                      <a:pt x="373720" y="549860"/>
                      <a:pt x="346137" y="544852"/>
                      <a:pt x="344167" y="537300"/>
                    </a:cubicBezTo>
                    <a:cubicBezTo>
                      <a:pt x="343510" y="534591"/>
                      <a:pt x="346055" y="530815"/>
                      <a:pt x="345480" y="527285"/>
                    </a:cubicBezTo>
                    <a:cubicBezTo>
                      <a:pt x="345070" y="524083"/>
                      <a:pt x="343428" y="519814"/>
                      <a:pt x="342689" y="516613"/>
                    </a:cubicBezTo>
                    <a:cubicBezTo>
                      <a:pt x="340309" y="507090"/>
                      <a:pt x="333741" y="506926"/>
                      <a:pt x="328159" y="499456"/>
                    </a:cubicBezTo>
                    <a:cubicBezTo>
                      <a:pt x="325614" y="496008"/>
                      <a:pt x="316912" y="482216"/>
                      <a:pt x="317897" y="480246"/>
                    </a:cubicBezTo>
                    <a:lnTo>
                      <a:pt x="317159" y="480246"/>
                    </a:lnTo>
                    <a:cubicBezTo>
                      <a:pt x="314203" y="475321"/>
                      <a:pt x="308785" y="466947"/>
                      <a:pt x="305009" y="460708"/>
                    </a:cubicBezTo>
                    <a:cubicBezTo>
                      <a:pt x="301561" y="455044"/>
                      <a:pt x="298852" y="452910"/>
                      <a:pt x="291792" y="454059"/>
                    </a:cubicBezTo>
                    <a:cubicBezTo>
                      <a:pt x="292613" y="463171"/>
                      <a:pt x="286128" y="470149"/>
                      <a:pt x="276852" y="468425"/>
                    </a:cubicBezTo>
                    <a:cubicBezTo>
                      <a:pt x="272911" y="467686"/>
                      <a:pt x="269217" y="465059"/>
                      <a:pt x="267165" y="461611"/>
                    </a:cubicBezTo>
                    <a:cubicBezTo>
                      <a:pt x="265852" y="459313"/>
                      <a:pt x="266590" y="454716"/>
                      <a:pt x="265359" y="453074"/>
                    </a:cubicBezTo>
                    <a:cubicBezTo>
                      <a:pt x="262486" y="449380"/>
                      <a:pt x="249105" y="447902"/>
                      <a:pt x="246150" y="452499"/>
                    </a:cubicBezTo>
                    <a:cubicBezTo>
                      <a:pt x="241881" y="459231"/>
                      <a:pt x="258299" y="464485"/>
                      <a:pt x="245493" y="469082"/>
                    </a:cubicBezTo>
                    <a:cubicBezTo>
                      <a:pt x="236791" y="472201"/>
                      <a:pt x="197798" y="467194"/>
                      <a:pt x="207895" y="453074"/>
                    </a:cubicBezTo>
                    <a:cubicBezTo>
                      <a:pt x="211015" y="448723"/>
                      <a:pt x="212902" y="450036"/>
                      <a:pt x="213888" y="445357"/>
                    </a:cubicBezTo>
                    <a:cubicBezTo>
                      <a:pt x="214627" y="442074"/>
                      <a:pt x="211835" y="439693"/>
                      <a:pt x="214627" y="436245"/>
                    </a:cubicBezTo>
                    <a:cubicBezTo>
                      <a:pt x="218567" y="431402"/>
                      <a:pt x="236955" y="424013"/>
                      <a:pt x="242455" y="423767"/>
                    </a:cubicBezTo>
                    <a:cubicBezTo>
                      <a:pt x="251568" y="423275"/>
                      <a:pt x="255015" y="435178"/>
                      <a:pt x="260926" y="434439"/>
                    </a:cubicBezTo>
                    <a:cubicBezTo>
                      <a:pt x="267247" y="433700"/>
                      <a:pt x="270366" y="423193"/>
                      <a:pt x="278412" y="422207"/>
                    </a:cubicBezTo>
                    <a:cubicBezTo>
                      <a:pt x="287442" y="421140"/>
                      <a:pt x="293106" y="426723"/>
                      <a:pt x="300248" y="419006"/>
                    </a:cubicBezTo>
                    <a:cubicBezTo>
                      <a:pt x="306076" y="412521"/>
                      <a:pt x="302710" y="410222"/>
                      <a:pt x="301725" y="402998"/>
                    </a:cubicBezTo>
                    <a:cubicBezTo>
                      <a:pt x="299509" y="386580"/>
                      <a:pt x="316174" y="375251"/>
                      <a:pt x="326517" y="365318"/>
                    </a:cubicBezTo>
                    <a:cubicBezTo>
                      <a:pt x="332838" y="359243"/>
                      <a:pt x="347040" y="353579"/>
                      <a:pt x="351062" y="345780"/>
                    </a:cubicBezTo>
                    <a:cubicBezTo>
                      <a:pt x="354756" y="338474"/>
                      <a:pt x="345973" y="334780"/>
                      <a:pt x="355085" y="331168"/>
                    </a:cubicBezTo>
                    <a:cubicBezTo>
                      <a:pt x="360174" y="329116"/>
                      <a:pt x="373720" y="332892"/>
                      <a:pt x="370682" y="323944"/>
                    </a:cubicBezTo>
                    <a:cubicBezTo>
                      <a:pt x="368466" y="317459"/>
                      <a:pt x="360093" y="318362"/>
                      <a:pt x="361078" y="308921"/>
                    </a:cubicBezTo>
                    <a:cubicBezTo>
                      <a:pt x="355085" y="305966"/>
                      <a:pt x="352868" y="298496"/>
                      <a:pt x="349092" y="293242"/>
                    </a:cubicBezTo>
                    <a:cubicBezTo>
                      <a:pt x="342115" y="283473"/>
                      <a:pt x="339898" y="278548"/>
                      <a:pt x="342935" y="266398"/>
                    </a:cubicBezTo>
                    <a:cubicBezTo>
                      <a:pt x="344577" y="259584"/>
                      <a:pt x="345562" y="252114"/>
                      <a:pt x="334890" y="255726"/>
                    </a:cubicBezTo>
                    <a:cubicBezTo>
                      <a:pt x="327584" y="258189"/>
                      <a:pt x="327666" y="274032"/>
                      <a:pt x="318062" y="266234"/>
                    </a:cubicBezTo>
                    <a:cubicBezTo>
                      <a:pt x="311494" y="260816"/>
                      <a:pt x="317323" y="253428"/>
                      <a:pt x="306569" y="256301"/>
                    </a:cubicBezTo>
                    <a:cubicBezTo>
                      <a:pt x="301397" y="257696"/>
                      <a:pt x="287770" y="268122"/>
                      <a:pt x="282516" y="261144"/>
                    </a:cubicBezTo>
                    <a:cubicBezTo>
                      <a:pt x="278412" y="255726"/>
                      <a:pt x="289330" y="251129"/>
                      <a:pt x="291875" y="246860"/>
                    </a:cubicBezTo>
                    <a:cubicBezTo>
                      <a:pt x="294584" y="242263"/>
                      <a:pt x="296143" y="232084"/>
                      <a:pt x="292039" y="227979"/>
                    </a:cubicBezTo>
                    <a:cubicBezTo>
                      <a:pt x="286292" y="222233"/>
                      <a:pt x="276770" y="229046"/>
                      <a:pt x="272747" y="222479"/>
                    </a:cubicBezTo>
                    <a:cubicBezTo>
                      <a:pt x="269299" y="216897"/>
                      <a:pt x="272993" y="208113"/>
                      <a:pt x="268807" y="201628"/>
                    </a:cubicBezTo>
                    <a:cubicBezTo>
                      <a:pt x="266426" y="197934"/>
                      <a:pt x="262157" y="194896"/>
                      <a:pt x="258299" y="192926"/>
                    </a:cubicBezTo>
                    <a:cubicBezTo>
                      <a:pt x="255919" y="191695"/>
                      <a:pt x="245246" y="190299"/>
                      <a:pt x="244179" y="188329"/>
                    </a:cubicBezTo>
                    <a:cubicBezTo>
                      <a:pt x="241224" y="182911"/>
                      <a:pt x="255836" y="176180"/>
                      <a:pt x="254194" y="168463"/>
                    </a:cubicBezTo>
                    <a:cubicBezTo>
                      <a:pt x="247545" y="169858"/>
                      <a:pt x="229813" y="173635"/>
                      <a:pt x="227433" y="181515"/>
                    </a:cubicBezTo>
                    <a:cubicBezTo>
                      <a:pt x="225545" y="187754"/>
                      <a:pt x="232194" y="198262"/>
                      <a:pt x="231784" y="206061"/>
                    </a:cubicBezTo>
                    <a:cubicBezTo>
                      <a:pt x="222261" y="208934"/>
                      <a:pt x="218977" y="209673"/>
                      <a:pt x="209783" y="205240"/>
                    </a:cubicBezTo>
                    <a:cubicBezTo>
                      <a:pt x="202231" y="201628"/>
                      <a:pt x="196402" y="195799"/>
                      <a:pt x="189014" y="192516"/>
                    </a:cubicBezTo>
                    <a:cubicBezTo>
                      <a:pt x="184006" y="190299"/>
                      <a:pt x="178424" y="188575"/>
                      <a:pt x="172842" y="189232"/>
                    </a:cubicBezTo>
                    <a:cubicBezTo>
                      <a:pt x="164551" y="190217"/>
                      <a:pt x="168737" y="191284"/>
                      <a:pt x="166521" y="195307"/>
                    </a:cubicBezTo>
                    <a:cubicBezTo>
                      <a:pt x="163976" y="199986"/>
                      <a:pt x="166439" y="200396"/>
                      <a:pt x="159461" y="200725"/>
                    </a:cubicBezTo>
                    <a:cubicBezTo>
                      <a:pt x="154618" y="200971"/>
                      <a:pt x="149200" y="199083"/>
                      <a:pt x="145013" y="196702"/>
                    </a:cubicBezTo>
                    <a:cubicBezTo>
                      <a:pt x="138774" y="193255"/>
                      <a:pt x="133931" y="188739"/>
                      <a:pt x="126542" y="187508"/>
                    </a:cubicBezTo>
                    <a:cubicBezTo>
                      <a:pt x="116527" y="185866"/>
                      <a:pt x="106594" y="186769"/>
                      <a:pt x="96661" y="183486"/>
                    </a:cubicBezTo>
                    <a:cubicBezTo>
                      <a:pt x="88862" y="180941"/>
                      <a:pt x="84922" y="175112"/>
                      <a:pt x="76467" y="175112"/>
                    </a:cubicBezTo>
                    <a:cubicBezTo>
                      <a:pt x="73347" y="175112"/>
                      <a:pt x="69817" y="176672"/>
                      <a:pt x="66451" y="175933"/>
                    </a:cubicBezTo>
                    <a:cubicBezTo>
                      <a:pt x="62593" y="175112"/>
                      <a:pt x="59556" y="172075"/>
                      <a:pt x="55451" y="171254"/>
                    </a:cubicBezTo>
                    <a:cubicBezTo>
                      <a:pt x="43876" y="168955"/>
                      <a:pt x="43220" y="179053"/>
                      <a:pt x="33943" y="181515"/>
                    </a:cubicBezTo>
                    <a:cubicBezTo>
                      <a:pt x="20070" y="185292"/>
                      <a:pt x="29510" y="172650"/>
                      <a:pt x="29592" y="167396"/>
                    </a:cubicBezTo>
                    <a:cubicBezTo>
                      <a:pt x="29675" y="160254"/>
                      <a:pt x="-16625" y="132096"/>
                      <a:pt x="6443" y="130372"/>
                    </a:cubicBezTo>
                    <a:cubicBezTo>
                      <a:pt x="18182" y="129469"/>
                      <a:pt x="29018" y="136119"/>
                      <a:pt x="37884" y="142030"/>
                    </a:cubicBezTo>
                    <a:cubicBezTo>
                      <a:pt x="44369" y="146298"/>
                      <a:pt x="54384" y="146873"/>
                      <a:pt x="51264" y="136611"/>
                    </a:cubicBezTo>
                    <a:cubicBezTo>
                      <a:pt x="44779" y="115268"/>
                      <a:pt x="4883" y="129962"/>
                      <a:pt x="4226" y="108044"/>
                    </a:cubicBezTo>
                    <a:cubicBezTo>
                      <a:pt x="3734" y="90804"/>
                      <a:pt x="14488" y="60348"/>
                      <a:pt x="29756" y="51154"/>
                    </a:cubicBezTo>
                    <a:cubicBezTo>
                      <a:pt x="36898" y="46803"/>
                      <a:pt x="45354" y="49184"/>
                      <a:pt x="44533" y="38841"/>
                    </a:cubicBezTo>
                    <a:cubicBezTo>
                      <a:pt x="43876" y="30549"/>
                      <a:pt x="40510" y="28004"/>
                      <a:pt x="48145" y="20945"/>
                    </a:cubicBezTo>
                    <a:cubicBezTo>
                      <a:pt x="56601" y="13064"/>
                      <a:pt x="69899" y="8959"/>
                      <a:pt x="81146" y="6989"/>
                    </a:cubicBezTo>
                    <a:cubicBezTo>
                      <a:pt x="92064" y="5101"/>
                      <a:pt x="105034" y="258"/>
                      <a:pt x="115871" y="11"/>
                    </a:cubicBezTo>
                    <a:cubicBezTo>
                      <a:pt x="143371" y="-563"/>
                      <a:pt x="118251" y="20945"/>
                      <a:pt x="109796" y="27840"/>
                    </a:cubicBezTo>
                    <a:cubicBezTo>
                      <a:pt x="101751" y="34408"/>
                      <a:pt x="99042" y="40811"/>
                      <a:pt x="96087" y="50415"/>
                    </a:cubicBezTo>
                    <a:cubicBezTo>
                      <a:pt x="94198" y="56490"/>
                      <a:pt x="92967" y="59774"/>
                      <a:pt x="94527" y="66259"/>
                    </a:cubicBezTo>
                    <a:cubicBezTo>
                      <a:pt x="95758" y="71267"/>
                      <a:pt x="98631" y="75371"/>
                      <a:pt x="97400" y="80953"/>
                    </a:cubicBezTo>
                    <a:cubicBezTo>
                      <a:pt x="95922" y="87767"/>
                      <a:pt x="94034" y="90558"/>
                      <a:pt x="94362" y="98028"/>
                    </a:cubicBezTo>
                    <a:cubicBezTo>
                      <a:pt x="94773" y="108947"/>
                      <a:pt x="90422" y="116006"/>
                      <a:pt x="87467" y="12577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BD6A06D-15E0-9862-776D-001F26A70FD2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4B148F-C5FE-5A1B-490A-569DFAB88FDF}"/>
                  </a:ext>
                </a:extLst>
              </p:cNvPr>
              <p:cNvSpPr/>
              <p:nvPr/>
            </p:nvSpPr>
            <p:spPr>
              <a:xfrm>
                <a:off x="4867714" y="2070040"/>
                <a:ext cx="83638" cy="44333"/>
              </a:xfrm>
              <a:custGeom>
                <a:avLst/>
                <a:gdLst>
                  <a:gd name="connsiteX0" fmla="*/ 42292 w 83638"/>
                  <a:gd name="connsiteY0" fmla="*/ 575 h 44333"/>
                  <a:gd name="connsiteX1" fmla="*/ 17008 w 83638"/>
                  <a:gd name="connsiteY1" fmla="*/ 7388 h 44333"/>
                  <a:gd name="connsiteX2" fmla="*/ 179 w 83638"/>
                  <a:gd name="connsiteY2" fmla="*/ 15926 h 44333"/>
                  <a:gd name="connsiteX3" fmla="*/ 8060 w 83638"/>
                  <a:gd name="connsiteY3" fmla="*/ 29225 h 44333"/>
                  <a:gd name="connsiteX4" fmla="*/ 11836 w 83638"/>
                  <a:gd name="connsiteY4" fmla="*/ 41785 h 44333"/>
                  <a:gd name="connsiteX5" fmla="*/ 27762 w 83638"/>
                  <a:gd name="connsiteY5" fmla="*/ 42441 h 44333"/>
                  <a:gd name="connsiteX6" fmla="*/ 43770 w 83638"/>
                  <a:gd name="connsiteY6" fmla="*/ 32508 h 44333"/>
                  <a:gd name="connsiteX7" fmla="*/ 70531 w 83638"/>
                  <a:gd name="connsiteY7" fmla="*/ 39568 h 44333"/>
                  <a:gd name="connsiteX8" fmla="*/ 79972 w 83638"/>
                  <a:gd name="connsiteY8" fmla="*/ 39568 h 44333"/>
                  <a:gd name="connsiteX9" fmla="*/ 82517 w 83638"/>
                  <a:gd name="connsiteY9" fmla="*/ 32508 h 44333"/>
                  <a:gd name="connsiteX10" fmla="*/ 81121 w 83638"/>
                  <a:gd name="connsiteY10" fmla="*/ 25366 h 44333"/>
                  <a:gd name="connsiteX11" fmla="*/ 72912 w 83638"/>
                  <a:gd name="connsiteY11" fmla="*/ 13709 h 44333"/>
                  <a:gd name="connsiteX12" fmla="*/ 61583 w 83638"/>
                  <a:gd name="connsiteY12" fmla="*/ 13545 h 44333"/>
                  <a:gd name="connsiteX13" fmla="*/ 53867 w 83638"/>
                  <a:gd name="connsiteY13" fmla="*/ 10015 h 44333"/>
                  <a:gd name="connsiteX14" fmla="*/ 36381 w 83638"/>
                  <a:gd name="connsiteY14" fmla="*/ 1888 h 44333"/>
                  <a:gd name="connsiteX15" fmla="*/ 37367 w 83638"/>
                  <a:gd name="connsiteY15" fmla="*/ 0 h 4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638" h="44333">
                    <a:moveTo>
                      <a:pt x="42292" y="575"/>
                    </a:moveTo>
                    <a:cubicBezTo>
                      <a:pt x="33672" y="-1560"/>
                      <a:pt x="24971" y="5090"/>
                      <a:pt x="17008" y="7388"/>
                    </a:cubicBezTo>
                    <a:cubicBezTo>
                      <a:pt x="12739" y="8620"/>
                      <a:pt x="1903" y="10344"/>
                      <a:pt x="179" y="15926"/>
                    </a:cubicBezTo>
                    <a:cubicBezTo>
                      <a:pt x="-1299" y="20687"/>
                      <a:pt x="6828" y="24956"/>
                      <a:pt x="8060" y="29225"/>
                    </a:cubicBezTo>
                    <a:cubicBezTo>
                      <a:pt x="9373" y="33904"/>
                      <a:pt x="7403" y="38090"/>
                      <a:pt x="11836" y="41785"/>
                    </a:cubicBezTo>
                    <a:cubicBezTo>
                      <a:pt x="16433" y="45643"/>
                      <a:pt x="22672" y="44494"/>
                      <a:pt x="27762" y="42441"/>
                    </a:cubicBezTo>
                    <a:cubicBezTo>
                      <a:pt x="33754" y="40061"/>
                      <a:pt x="37613" y="33740"/>
                      <a:pt x="43770" y="32508"/>
                    </a:cubicBezTo>
                    <a:cubicBezTo>
                      <a:pt x="53128" y="30538"/>
                      <a:pt x="62733" y="35628"/>
                      <a:pt x="70531" y="39568"/>
                    </a:cubicBezTo>
                    <a:cubicBezTo>
                      <a:pt x="72584" y="40635"/>
                      <a:pt x="77673" y="41867"/>
                      <a:pt x="79972" y="39568"/>
                    </a:cubicBezTo>
                    <a:cubicBezTo>
                      <a:pt x="81203" y="38419"/>
                      <a:pt x="81778" y="34232"/>
                      <a:pt x="82517" y="32508"/>
                    </a:cubicBezTo>
                    <a:cubicBezTo>
                      <a:pt x="84158" y="28814"/>
                      <a:pt x="84241" y="29142"/>
                      <a:pt x="81121" y="25366"/>
                    </a:cubicBezTo>
                    <a:cubicBezTo>
                      <a:pt x="78166" y="21754"/>
                      <a:pt x="76360" y="16747"/>
                      <a:pt x="72912" y="13709"/>
                    </a:cubicBezTo>
                    <a:cubicBezTo>
                      <a:pt x="68561" y="9933"/>
                      <a:pt x="66263" y="12478"/>
                      <a:pt x="61583" y="13545"/>
                    </a:cubicBezTo>
                    <a:cubicBezTo>
                      <a:pt x="57807" y="14448"/>
                      <a:pt x="56247" y="12642"/>
                      <a:pt x="53867" y="10015"/>
                    </a:cubicBezTo>
                    <a:cubicBezTo>
                      <a:pt x="50173" y="5911"/>
                      <a:pt x="42210" y="-1478"/>
                      <a:pt x="36381" y="1888"/>
                    </a:cubicBezTo>
                    <a:cubicBezTo>
                      <a:pt x="37120" y="1313"/>
                      <a:pt x="36956" y="575"/>
                      <a:pt x="3736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04D3836-4C34-3E5C-40FB-C9F52403BAA7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274FB5-D6B1-21DA-E4F7-D5BB88E8F818}"/>
                  </a:ext>
                </a:extLst>
              </p:cNvPr>
              <p:cNvSpPr/>
              <p:nvPr/>
            </p:nvSpPr>
            <p:spPr>
              <a:xfrm>
                <a:off x="4895640" y="2339218"/>
                <a:ext cx="47577" cy="50830"/>
              </a:xfrm>
              <a:custGeom>
                <a:avLst/>
                <a:gdLst>
                  <a:gd name="connsiteX0" fmla="*/ 34068 w 47577"/>
                  <a:gd name="connsiteY0" fmla="*/ 821 h 50830"/>
                  <a:gd name="connsiteX1" fmla="*/ 6156 w 47577"/>
                  <a:gd name="connsiteY1" fmla="*/ 19291 h 50830"/>
                  <a:gd name="connsiteX2" fmla="*/ 7716 w 47577"/>
                  <a:gd name="connsiteY2" fmla="*/ 50322 h 50830"/>
                  <a:gd name="connsiteX3" fmla="*/ 16254 w 47577"/>
                  <a:gd name="connsiteY3" fmla="*/ 44001 h 50830"/>
                  <a:gd name="connsiteX4" fmla="*/ 26351 w 47577"/>
                  <a:gd name="connsiteY4" fmla="*/ 40717 h 50830"/>
                  <a:gd name="connsiteX5" fmla="*/ 39732 w 47577"/>
                  <a:gd name="connsiteY5" fmla="*/ 28732 h 50830"/>
                  <a:gd name="connsiteX6" fmla="*/ 47120 w 47577"/>
                  <a:gd name="connsiteY6" fmla="*/ 14038 h 50830"/>
                  <a:gd name="connsiteX7" fmla="*/ 37187 w 47577"/>
                  <a:gd name="connsiteY7" fmla="*/ 0 h 50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77" h="50830">
                    <a:moveTo>
                      <a:pt x="34068" y="821"/>
                    </a:moveTo>
                    <a:cubicBezTo>
                      <a:pt x="25530" y="8127"/>
                      <a:pt x="12313" y="7799"/>
                      <a:pt x="6156" y="19291"/>
                    </a:cubicBezTo>
                    <a:cubicBezTo>
                      <a:pt x="2463" y="26023"/>
                      <a:pt x="-6404" y="55001"/>
                      <a:pt x="7716" y="50322"/>
                    </a:cubicBezTo>
                    <a:cubicBezTo>
                      <a:pt x="10754" y="49337"/>
                      <a:pt x="13381" y="45561"/>
                      <a:pt x="16254" y="44001"/>
                    </a:cubicBezTo>
                    <a:cubicBezTo>
                      <a:pt x="19537" y="42277"/>
                      <a:pt x="22657" y="42031"/>
                      <a:pt x="26351" y="40717"/>
                    </a:cubicBezTo>
                    <a:cubicBezTo>
                      <a:pt x="33493" y="38255"/>
                      <a:pt x="35381" y="34068"/>
                      <a:pt x="39732" y="28732"/>
                    </a:cubicBezTo>
                    <a:cubicBezTo>
                      <a:pt x="43426" y="24381"/>
                      <a:pt x="49254" y="20687"/>
                      <a:pt x="47120" y="14038"/>
                    </a:cubicBezTo>
                    <a:cubicBezTo>
                      <a:pt x="45150" y="7881"/>
                      <a:pt x="37844" y="7552"/>
                      <a:pt x="37187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33B456-A5B3-4FE1-A6BE-82BF26021702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189D708-6948-94A2-6D0C-07C57D336F1A}"/>
                  </a:ext>
                </a:extLst>
              </p:cNvPr>
              <p:cNvSpPr/>
              <p:nvPr/>
            </p:nvSpPr>
            <p:spPr>
              <a:xfrm>
                <a:off x="4639529" y="2449151"/>
                <a:ext cx="154276" cy="124853"/>
              </a:xfrm>
              <a:custGeom>
                <a:avLst/>
                <a:gdLst>
                  <a:gd name="connsiteX0" fmla="*/ 52360 w 154276"/>
                  <a:gd name="connsiteY0" fmla="*/ 10249 h 124853"/>
                  <a:gd name="connsiteX1" fmla="*/ 47024 w 154276"/>
                  <a:gd name="connsiteY1" fmla="*/ 152 h 124853"/>
                  <a:gd name="connsiteX2" fmla="*/ 41688 w 154276"/>
                  <a:gd name="connsiteY2" fmla="*/ 14189 h 124853"/>
                  <a:gd name="connsiteX3" fmla="*/ 30278 w 154276"/>
                  <a:gd name="connsiteY3" fmla="*/ 19607 h 124853"/>
                  <a:gd name="connsiteX4" fmla="*/ 30113 w 154276"/>
                  <a:gd name="connsiteY4" fmla="*/ 37421 h 124853"/>
                  <a:gd name="connsiteX5" fmla="*/ 16404 w 154276"/>
                  <a:gd name="connsiteY5" fmla="*/ 51541 h 124853"/>
                  <a:gd name="connsiteX6" fmla="*/ 15419 w 154276"/>
                  <a:gd name="connsiteY6" fmla="*/ 72392 h 124853"/>
                  <a:gd name="connsiteX7" fmla="*/ 68 w 154276"/>
                  <a:gd name="connsiteY7" fmla="*/ 103833 h 124853"/>
                  <a:gd name="connsiteX8" fmla="*/ 20919 w 154276"/>
                  <a:gd name="connsiteY8" fmla="*/ 106049 h 124853"/>
                  <a:gd name="connsiteX9" fmla="*/ 23628 w 154276"/>
                  <a:gd name="connsiteY9" fmla="*/ 120169 h 124853"/>
                  <a:gd name="connsiteX10" fmla="*/ 41032 w 154276"/>
                  <a:gd name="connsiteY10" fmla="*/ 120169 h 124853"/>
                  <a:gd name="connsiteX11" fmla="*/ 61390 w 154276"/>
                  <a:gd name="connsiteY11" fmla="*/ 111550 h 124853"/>
                  <a:gd name="connsiteX12" fmla="*/ 82570 w 154276"/>
                  <a:gd name="connsiteY12" fmla="*/ 81340 h 124853"/>
                  <a:gd name="connsiteX13" fmla="*/ 101040 w 154276"/>
                  <a:gd name="connsiteY13" fmla="*/ 100796 h 124853"/>
                  <a:gd name="connsiteX14" fmla="*/ 124929 w 154276"/>
                  <a:gd name="connsiteY14" fmla="*/ 103176 h 124853"/>
                  <a:gd name="connsiteX15" fmla="*/ 140444 w 154276"/>
                  <a:gd name="connsiteY15" fmla="*/ 105721 h 124853"/>
                  <a:gd name="connsiteX16" fmla="*/ 153989 w 154276"/>
                  <a:gd name="connsiteY16" fmla="*/ 103094 h 124853"/>
                  <a:gd name="connsiteX17" fmla="*/ 142497 w 154276"/>
                  <a:gd name="connsiteY17" fmla="*/ 89960 h 124853"/>
                  <a:gd name="connsiteX18" fmla="*/ 134862 w 154276"/>
                  <a:gd name="connsiteY18" fmla="*/ 73131 h 124853"/>
                  <a:gd name="connsiteX19" fmla="*/ 125668 w 154276"/>
                  <a:gd name="connsiteY19" fmla="*/ 59175 h 124853"/>
                  <a:gd name="connsiteX20" fmla="*/ 118772 w 154276"/>
                  <a:gd name="connsiteY20" fmla="*/ 40623 h 124853"/>
                  <a:gd name="connsiteX21" fmla="*/ 94884 w 154276"/>
                  <a:gd name="connsiteY21" fmla="*/ 42018 h 124853"/>
                  <a:gd name="connsiteX22" fmla="*/ 76413 w 154276"/>
                  <a:gd name="connsiteY22" fmla="*/ 29212 h 124853"/>
                  <a:gd name="connsiteX23" fmla="*/ 56383 w 154276"/>
                  <a:gd name="connsiteY23" fmla="*/ 10331 h 1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4276" h="124853">
                    <a:moveTo>
                      <a:pt x="52360" y="10249"/>
                    </a:moveTo>
                    <a:cubicBezTo>
                      <a:pt x="57204" y="6390"/>
                      <a:pt x="52853" y="-1162"/>
                      <a:pt x="47024" y="152"/>
                    </a:cubicBezTo>
                    <a:cubicBezTo>
                      <a:pt x="39882" y="1793"/>
                      <a:pt x="45793" y="10413"/>
                      <a:pt x="41688" y="14189"/>
                    </a:cubicBezTo>
                    <a:cubicBezTo>
                      <a:pt x="38158" y="17309"/>
                      <a:pt x="33561" y="12794"/>
                      <a:pt x="30278" y="19607"/>
                    </a:cubicBezTo>
                    <a:cubicBezTo>
                      <a:pt x="27569" y="25354"/>
                      <a:pt x="32084" y="32167"/>
                      <a:pt x="30113" y="37421"/>
                    </a:cubicBezTo>
                    <a:cubicBezTo>
                      <a:pt x="27815" y="43414"/>
                      <a:pt x="18949" y="44070"/>
                      <a:pt x="16404" y="51541"/>
                    </a:cubicBezTo>
                    <a:cubicBezTo>
                      <a:pt x="14188" y="58026"/>
                      <a:pt x="15830" y="65660"/>
                      <a:pt x="15419" y="72392"/>
                    </a:cubicBezTo>
                    <a:cubicBezTo>
                      <a:pt x="14762" y="84131"/>
                      <a:pt x="-1163" y="92668"/>
                      <a:pt x="68" y="103833"/>
                    </a:cubicBezTo>
                    <a:cubicBezTo>
                      <a:pt x="4747" y="103833"/>
                      <a:pt x="17307" y="102848"/>
                      <a:pt x="20919" y="106049"/>
                    </a:cubicBezTo>
                    <a:cubicBezTo>
                      <a:pt x="25024" y="109661"/>
                      <a:pt x="21412" y="115326"/>
                      <a:pt x="23628" y="120169"/>
                    </a:cubicBezTo>
                    <a:cubicBezTo>
                      <a:pt x="27487" y="128542"/>
                      <a:pt x="34382" y="123863"/>
                      <a:pt x="41032" y="120169"/>
                    </a:cubicBezTo>
                    <a:cubicBezTo>
                      <a:pt x="47763" y="116393"/>
                      <a:pt x="54330" y="114341"/>
                      <a:pt x="61390" y="111550"/>
                    </a:cubicBezTo>
                    <a:cubicBezTo>
                      <a:pt x="76659" y="105475"/>
                      <a:pt x="65495" y="86265"/>
                      <a:pt x="82570" y="81340"/>
                    </a:cubicBezTo>
                    <a:cubicBezTo>
                      <a:pt x="96854" y="77235"/>
                      <a:pt x="100466" y="90288"/>
                      <a:pt x="101040" y="100796"/>
                    </a:cubicBezTo>
                    <a:cubicBezTo>
                      <a:pt x="112944" y="102273"/>
                      <a:pt x="115078" y="94474"/>
                      <a:pt x="124929" y="103176"/>
                    </a:cubicBezTo>
                    <a:cubicBezTo>
                      <a:pt x="131168" y="108676"/>
                      <a:pt x="131578" y="108020"/>
                      <a:pt x="140444" y="105721"/>
                    </a:cubicBezTo>
                    <a:cubicBezTo>
                      <a:pt x="144959" y="104572"/>
                      <a:pt x="149557" y="104326"/>
                      <a:pt x="153989" y="103094"/>
                    </a:cubicBezTo>
                    <a:cubicBezTo>
                      <a:pt x="155795" y="93736"/>
                      <a:pt x="148736" y="92997"/>
                      <a:pt x="142497" y="89960"/>
                    </a:cubicBezTo>
                    <a:cubicBezTo>
                      <a:pt x="134123" y="85773"/>
                      <a:pt x="135191" y="81997"/>
                      <a:pt x="134862" y="73131"/>
                    </a:cubicBezTo>
                    <a:cubicBezTo>
                      <a:pt x="134452" y="62869"/>
                      <a:pt x="131414" y="65168"/>
                      <a:pt x="125668" y="59175"/>
                    </a:cubicBezTo>
                    <a:cubicBezTo>
                      <a:pt x="120660" y="54003"/>
                      <a:pt x="124108" y="44481"/>
                      <a:pt x="118772" y="40623"/>
                    </a:cubicBezTo>
                    <a:cubicBezTo>
                      <a:pt x="112451" y="36025"/>
                      <a:pt x="101943" y="43250"/>
                      <a:pt x="94884" y="42018"/>
                    </a:cubicBezTo>
                    <a:cubicBezTo>
                      <a:pt x="87413" y="40787"/>
                      <a:pt x="82077" y="33809"/>
                      <a:pt x="76413" y="29212"/>
                    </a:cubicBezTo>
                    <a:cubicBezTo>
                      <a:pt x="71980" y="25682"/>
                      <a:pt x="43741" y="18130"/>
                      <a:pt x="56383" y="1033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86CD89-3EE1-1FE2-EE38-8EA200968FA7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1CEFEF5-C311-3CEC-CABA-C622B3B26762}"/>
                  </a:ext>
                </a:extLst>
              </p:cNvPr>
              <p:cNvSpPr/>
              <p:nvPr/>
            </p:nvSpPr>
            <p:spPr>
              <a:xfrm>
                <a:off x="4027520" y="1863099"/>
                <a:ext cx="290349" cy="129622"/>
              </a:xfrm>
              <a:custGeom>
                <a:avLst/>
                <a:gdLst>
                  <a:gd name="connsiteX0" fmla="*/ 208268 w 290349"/>
                  <a:gd name="connsiteY0" fmla="*/ 66482 h 129622"/>
                  <a:gd name="connsiteX1" fmla="*/ 196693 w 290349"/>
                  <a:gd name="connsiteY1" fmla="*/ 53348 h 129622"/>
                  <a:gd name="connsiteX2" fmla="*/ 210649 w 290349"/>
                  <a:gd name="connsiteY2" fmla="*/ 37176 h 129622"/>
                  <a:gd name="connsiteX3" fmla="*/ 198089 w 290349"/>
                  <a:gd name="connsiteY3" fmla="*/ 24287 h 129622"/>
                  <a:gd name="connsiteX4" fmla="*/ 213522 w 290349"/>
                  <a:gd name="connsiteY4" fmla="*/ 11974 h 129622"/>
                  <a:gd name="connsiteX5" fmla="*/ 232978 w 290349"/>
                  <a:gd name="connsiteY5" fmla="*/ 235 h 129622"/>
                  <a:gd name="connsiteX6" fmla="*/ 240859 w 290349"/>
                  <a:gd name="connsiteY6" fmla="*/ 14847 h 129622"/>
                  <a:gd name="connsiteX7" fmla="*/ 244553 w 290349"/>
                  <a:gd name="connsiteY7" fmla="*/ 23138 h 129622"/>
                  <a:gd name="connsiteX8" fmla="*/ 242008 w 290349"/>
                  <a:gd name="connsiteY8" fmla="*/ 30034 h 129622"/>
                  <a:gd name="connsiteX9" fmla="*/ 241433 w 290349"/>
                  <a:gd name="connsiteY9" fmla="*/ 48751 h 129622"/>
                  <a:gd name="connsiteX10" fmla="*/ 240777 w 290349"/>
                  <a:gd name="connsiteY10" fmla="*/ 53184 h 129622"/>
                  <a:gd name="connsiteX11" fmla="*/ 263023 w 290349"/>
                  <a:gd name="connsiteY11" fmla="*/ 48669 h 129622"/>
                  <a:gd name="connsiteX12" fmla="*/ 283054 w 290349"/>
                  <a:gd name="connsiteY12" fmla="*/ 46370 h 129622"/>
                  <a:gd name="connsiteX13" fmla="*/ 283710 w 290349"/>
                  <a:gd name="connsiteY13" fmla="*/ 70012 h 129622"/>
                  <a:gd name="connsiteX14" fmla="*/ 276815 w 290349"/>
                  <a:gd name="connsiteY14" fmla="*/ 97185 h 129622"/>
                  <a:gd name="connsiteX15" fmla="*/ 255143 w 290349"/>
                  <a:gd name="connsiteY15" fmla="*/ 106543 h 129622"/>
                  <a:gd name="connsiteX16" fmla="*/ 210485 w 290349"/>
                  <a:gd name="connsiteY16" fmla="*/ 102520 h 129622"/>
                  <a:gd name="connsiteX17" fmla="*/ 188238 w 290349"/>
                  <a:gd name="connsiteY17" fmla="*/ 106543 h 129622"/>
                  <a:gd name="connsiteX18" fmla="*/ 167387 w 290349"/>
                  <a:gd name="connsiteY18" fmla="*/ 118775 h 129622"/>
                  <a:gd name="connsiteX19" fmla="*/ 133729 w 290349"/>
                  <a:gd name="connsiteY19" fmla="*/ 129611 h 129622"/>
                  <a:gd name="connsiteX20" fmla="*/ 94818 w 290349"/>
                  <a:gd name="connsiteY20" fmla="*/ 117215 h 129622"/>
                  <a:gd name="connsiteX21" fmla="*/ 89318 w 290349"/>
                  <a:gd name="connsiteY21" fmla="*/ 110319 h 129622"/>
                  <a:gd name="connsiteX22" fmla="*/ 114930 w 290349"/>
                  <a:gd name="connsiteY22" fmla="*/ 106297 h 129622"/>
                  <a:gd name="connsiteX23" fmla="*/ 144894 w 290349"/>
                  <a:gd name="connsiteY23" fmla="*/ 95543 h 129622"/>
                  <a:gd name="connsiteX24" fmla="*/ 115916 w 290349"/>
                  <a:gd name="connsiteY24" fmla="*/ 91849 h 129622"/>
                  <a:gd name="connsiteX25" fmla="*/ 99333 w 290349"/>
                  <a:gd name="connsiteY25" fmla="*/ 80438 h 129622"/>
                  <a:gd name="connsiteX26" fmla="*/ 61571 w 290349"/>
                  <a:gd name="connsiteY26" fmla="*/ 87416 h 129622"/>
                  <a:gd name="connsiteX27" fmla="*/ 56399 w 290349"/>
                  <a:gd name="connsiteY27" fmla="*/ 79453 h 129622"/>
                  <a:gd name="connsiteX28" fmla="*/ 41130 w 290349"/>
                  <a:gd name="connsiteY28" fmla="*/ 84132 h 129622"/>
                  <a:gd name="connsiteX29" fmla="*/ 29227 w 290349"/>
                  <a:gd name="connsiteY29" fmla="*/ 81587 h 129622"/>
                  <a:gd name="connsiteX30" fmla="*/ 15518 w 290349"/>
                  <a:gd name="connsiteY30" fmla="*/ 81013 h 129622"/>
                  <a:gd name="connsiteX31" fmla="*/ 85 w 290349"/>
                  <a:gd name="connsiteY31" fmla="*/ 74117 h 129622"/>
                  <a:gd name="connsiteX32" fmla="*/ 32511 w 290349"/>
                  <a:gd name="connsiteY32" fmla="*/ 65661 h 129622"/>
                  <a:gd name="connsiteX33" fmla="*/ 46384 w 290349"/>
                  <a:gd name="connsiteY33" fmla="*/ 56303 h 129622"/>
                  <a:gd name="connsiteX34" fmla="*/ 23316 w 290349"/>
                  <a:gd name="connsiteY34" fmla="*/ 50392 h 129622"/>
                  <a:gd name="connsiteX35" fmla="*/ 51638 w 290349"/>
                  <a:gd name="connsiteY35" fmla="*/ 42594 h 129622"/>
                  <a:gd name="connsiteX36" fmla="*/ 34891 w 290349"/>
                  <a:gd name="connsiteY36" fmla="*/ 30362 h 129622"/>
                  <a:gd name="connsiteX37" fmla="*/ 62802 w 290349"/>
                  <a:gd name="connsiteY37" fmla="*/ 22153 h 129622"/>
                  <a:gd name="connsiteX38" fmla="*/ 66414 w 290349"/>
                  <a:gd name="connsiteY38" fmla="*/ 14108 h 129622"/>
                  <a:gd name="connsiteX39" fmla="*/ 79549 w 290349"/>
                  <a:gd name="connsiteY39" fmla="*/ 13369 h 129622"/>
                  <a:gd name="connsiteX40" fmla="*/ 106475 w 290349"/>
                  <a:gd name="connsiteY40" fmla="*/ 18951 h 129622"/>
                  <a:gd name="connsiteX41" fmla="*/ 125766 w 290349"/>
                  <a:gd name="connsiteY41" fmla="*/ 28884 h 129622"/>
                  <a:gd name="connsiteX42" fmla="*/ 139640 w 290349"/>
                  <a:gd name="connsiteY42" fmla="*/ 44482 h 129622"/>
                  <a:gd name="connsiteX43" fmla="*/ 153349 w 290349"/>
                  <a:gd name="connsiteY43" fmla="*/ 58191 h 129622"/>
                  <a:gd name="connsiteX44" fmla="*/ 164349 w 290349"/>
                  <a:gd name="connsiteY44" fmla="*/ 72065 h 129622"/>
                  <a:gd name="connsiteX45" fmla="*/ 187335 w 290349"/>
                  <a:gd name="connsiteY45" fmla="*/ 69027 h 129622"/>
                  <a:gd name="connsiteX46" fmla="*/ 208433 w 290349"/>
                  <a:gd name="connsiteY46" fmla="*/ 66729 h 129622"/>
                  <a:gd name="connsiteX47" fmla="*/ 206709 w 290349"/>
                  <a:gd name="connsiteY47" fmla="*/ 65169 h 129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90349" h="129622">
                    <a:moveTo>
                      <a:pt x="208268" y="66482"/>
                    </a:moveTo>
                    <a:cubicBezTo>
                      <a:pt x="208679" y="59176"/>
                      <a:pt x="197104" y="60326"/>
                      <a:pt x="196693" y="53348"/>
                    </a:cubicBezTo>
                    <a:cubicBezTo>
                      <a:pt x="196201" y="44564"/>
                      <a:pt x="211798" y="46780"/>
                      <a:pt x="210649" y="37176"/>
                    </a:cubicBezTo>
                    <a:cubicBezTo>
                      <a:pt x="209910" y="31511"/>
                      <a:pt x="201044" y="28720"/>
                      <a:pt x="198089" y="24287"/>
                    </a:cubicBezTo>
                    <a:cubicBezTo>
                      <a:pt x="191604" y="14847"/>
                      <a:pt x="205313" y="13944"/>
                      <a:pt x="213522" y="11974"/>
                    </a:cubicBezTo>
                    <a:cubicBezTo>
                      <a:pt x="222388" y="9921"/>
                      <a:pt x="225097" y="1384"/>
                      <a:pt x="232978" y="235"/>
                    </a:cubicBezTo>
                    <a:cubicBezTo>
                      <a:pt x="245456" y="-1654"/>
                      <a:pt x="240530" y="8280"/>
                      <a:pt x="240859" y="14847"/>
                    </a:cubicBezTo>
                    <a:cubicBezTo>
                      <a:pt x="241105" y="19526"/>
                      <a:pt x="243896" y="19854"/>
                      <a:pt x="244553" y="23138"/>
                    </a:cubicBezTo>
                    <a:cubicBezTo>
                      <a:pt x="245620" y="28064"/>
                      <a:pt x="243896" y="25601"/>
                      <a:pt x="242008" y="30034"/>
                    </a:cubicBezTo>
                    <a:cubicBezTo>
                      <a:pt x="239956" y="34959"/>
                      <a:pt x="240612" y="43086"/>
                      <a:pt x="241433" y="48751"/>
                    </a:cubicBezTo>
                    <a:cubicBezTo>
                      <a:pt x="241515" y="49489"/>
                      <a:pt x="240777" y="52034"/>
                      <a:pt x="240777" y="53184"/>
                    </a:cubicBezTo>
                    <a:cubicBezTo>
                      <a:pt x="251695" y="55728"/>
                      <a:pt x="255717" y="56139"/>
                      <a:pt x="263023" y="48669"/>
                    </a:cubicBezTo>
                    <a:cubicBezTo>
                      <a:pt x="269180" y="42430"/>
                      <a:pt x="275583" y="40213"/>
                      <a:pt x="283054" y="46370"/>
                    </a:cubicBezTo>
                    <a:cubicBezTo>
                      <a:pt x="294382" y="55646"/>
                      <a:pt x="290852" y="60161"/>
                      <a:pt x="283710" y="70012"/>
                    </a:cubicBezTo>
                    <a:cubicBezTo>
                      <a:pt x="277718" y="78550"/>
                      <a:pt x="282151" y="88319"/>
                      <a:pt x="276815" y="97185"/>
                    </a:cubicBezTo>
                    <a:cubicBezTo>
                      <a:pt x="271643" y="105804"/>
                      <a:pt x="264419" y="108185"/>
                      <a:pt x="255143" y="106543"/>
                    </a:cubicBezTo>
                    <a:cubicBezTo>
                      <a:pt x="240284" y="104080"/>
                      <a:pt x="225836" y="101125"/>
                      <a:pt x="210485" y="102520"/>
                    </a:cubicBezTo>
                    <a:cubicBezTo>
                      <a:pt x="203589" y="103177"/>
                      <a:pt x="194887" y="103834"/>
                      <a:pt x="188238" y="106543"/>
                    </a:cubicBezTo>
                    <a:cubicBezTo>
                      <a:pt x="180768" y="109498"/>
                      <a:pt x="174529" y="115491"/>
                      <a:pt x="167387" y="118775"/>
                    </a:cubicBezTo>
                    <a:cubicBezTo>
                      <a:pt x="156551" y="123618"/>
                      <a:pt x="145879" y="129939"/>
                      <a:pt x="133729" y="129611"/>
                    </a:cubicBezTo>
                    <a:cubicBezTo>
                      <a:pt x="116819" y="129118"/>
                      <a:pt x="108035" y="126573"/>
                      <a:pt x="94818" y="117215"/>
                    </a:cubicBezTo>
                    <a:cubicBezTo>
                      <a:pt x="91452" y="114834"/>
                      <a:pt x="86609" y="114834"/>
                      <a:pt x="89318" y="110319"/>
                    </a:cubicBezTo>
                    <a:cubicBezTo>
                      <a:pt x="92930" y="104244"/>
                      <a:pt x="109020" y="107118"/>
                      <a:pt x="114930" y="106297"/>
                    </a:cubicBezTo>
                    <a:cubicBezTo>
                      <a:pt x="125602" y="104819"/>
                      <a:pt x="135125" y="99483"/>
                      <a:pt x="144894" y="95543"/>
                    </a:cubicBezTo>
                    <a:cubicBezTo>
                      <a:pt x="148588" y="82408"/>
                      <a:pt x="121416" y="91684"/>
                      <a:pt x="115916" y="91849"/>
                    </a:cubicBezTo>
                    <a:cubicBezTo>
                      <a:pt x="104751" y="92095"/>
                      <a:pt x="104176" y="87908"/>
                      <a:pt x="99333" y="80438"/>
                    </a:cubicBezTo>
                    <a:cubicBezTo>
                      <a:pt x="88333" y="63691"/>
                      <a:pt x="74295" y="94147"/>
                      <a:pt x="61571" y="87416"/>
                    </a:cubicBezTo>
                    <a:cubicBezTo>
                      <a:pt x="58452" y="85774"/>
                      <a:pt x="59601" y="80602"/>
                      <a:pt x="56399" y="79453"/>
                    </a:cubicBezTo>
                    <a:cubicBezTo>
                      <a:pt x="52541" y="78057"/>
                      <a:pt x="45399" y="83886"/>
                      <a:pt x="41130" y="84132"/>
                    </a:cubicBezTo>
                    <a:cubicBezTo>
                      <a:pt x="36451" y="84460"/>
                      <a:pt x="33660" y="82408"/>
                      <a:pt x="29227" y="81587"/>
                    </a:cubicBezTo>
                    <a:cubicBezTo>
                      <a:pt x="24712" y="80684"/>
                      <a:pt x="20033" y="81587"/>
                      <a:pt x="15518" y="81013"/>
                    </a:cubicBezTo>
                    <a:cubicBezTo>
                      <a:pt x="10264" y="80274"/>
                      <a:pt x="823" y="79042"/>
                      <a:pt x="85" y="74117"/>
                    </a:cubicBezTo>
                    <a:cubicBezTo>
                      <a:pt x="-1721" y="60736"/>
                      <a:pt x="25943" y="65744"/>
                      <a:pt x="32511" y="65661"/>
                    </a:cubicBezTo>
                    <a:cubicBezTo>
                      <a:pt x="39078" y="65579"/>
                      <a:pt x="58698" y="63773"/>
                      <a:pt x="46384" y="56303"/>
                    </a:cubicBezTo>
                    <a:cubicBezTo>
                      <a:pt x="40145" y="52445"/>
                      <a:pt x="30130" y="52855"/>
                      <a:pt x="23316" y="50392"/>
                    </a:cubicBezTo>
                    <a:cubicBezTo>
                      <a:pt x="24712" y="40706"/>
                      <a:pt x="44414" y="42922"/>
                      <a:pt x="51638" y="42594"/>
                    </a:cubicBezTo>
                    <a:cubicBezTo>
                      <a:pt x="53116" y="32004"/>
                      <a:pt x="30376" y="39885"/>
                      <a:pt x="34891" y="30362"/>
                    </a:cubicBezTo>
                    <a:cubicBezTo>
                      <a:pt x="38832" y="22071"/>
                      <a:pt x="57056" y="28474"/>
                      <a:pt x="62802" y="22153"/>
                    </a:cubicBezTo>
                    <a:cubicBezTo>
                      <a:pt x="65019" y="19690"/>
                      <a:pt x="63213" y="16489"/>
                      <a:pt x="66414" y="14108"/>
                    </a:cubicBezTo>
                    <a:cubicBezTo>
                      <a:pt x="69698" y="11727"/>
                      <a:pt x="75855" y="12466"/>
                      <a:pt x="79549" y="13369"/>
                    </a:cubicBezTo>
                    <a:cubicBezTo>
                      <a:pt x="89564" y="15750"/>
                      <a:pt x="95639" y="18951"/>
                      <a:pt x="106475" y="18951"/>
                    </a:cubicBezTo>
                    <a:cubicBezTo>
                      <a:pt x="117311" y="18951"/>
                      <a:pt x="122319" y="18131"/>
                      <a:pt x="125766" y="28884"/>
                    </a:cubicBezTo>
                    <a:cubicBezTo>
                      <a:pt x="129050" y="39228"/>
                      <a:pt x="130035" y="39474"/>
                      <a:pt x="139640" y="44482"/>
                    </a:cubicBezTo>
                    <a:cubicBezTo>
                      <a:pt x="146125" y="47848"/>
                      <a:pt x="150476" y="51542"/>
                      <a:pt x="153349" y="58191"/>
                    </a:cubicBezTo>
                    <a:cubicBezTo>
                      <a:pt x="156222" y="64676"/>
                      <a:pt x="156633" y="70669"/>
                      <a:pt x="164349" y="72065"/>
                    </a:cubicBezTo>
                    <a:cubicBezTo>
                      <a:pt x="171327" y="73296"/>
                      <a:pt x="179865" y="69109"/>
                      <a:pt x="187335" y="69027"/>
                    </a:cubicBezTo>
                    <a:cubicBezTo>
                      <a:pt x="192835" y="69027"/>
                      <a:pt x="204985" y="71244"/>
                      <a:pt x="208433" y="66729"/>
                    </a:cubicBezTo>
                    <a:cubicBezTo>
                      <a:pt x="208186" y="65908"/>
                      <a:pt x="207612" y="65415"/>
                      <a:pt x="206709" y="6516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7180994-F2D3-6E79-DEFE-F3EB82995B18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AC6840-4C64-1F1C-E575-4E79A86F933D}"/>
                  </a:ext>
                </a:extLst>
              </p:cNvPr>
              <p:cNvSpPr/>
              <p:nvPr/>
            </p:nvSpPr>
            <p:spPr>
              <a:xfrm>
                <a:off x="4183332" y="1782802"/>
                <a:ext cx="82095" cy="32763"/>
              </a:xfrm>
              <a:custGeom>
                <a:avLst/>
                <a:gdLst>
                  <a:gd name="connsiteX0" fmla="*/ 68793 w 82095"/>
                  <a:gd name="connsiteY0" fmla="*/ 1396 h 32763"/>
                  <a:gd name="connsiteX1" fmla="*/ 30703 w 82095"/>
                  <a:gd name="connsiteY1" fmla="*/ 8948 h 32763"/>
                  <a:gd name="connsiteX2" fmla="*/ 11412 w 82095"/>
                  <a:gd name="connsiteY2" fmla="*/ 20687 h 32763"/>
                  <a:gd name="connsiteX3" fmla="*/ 2217 w 82095"/>
                  <a:gd name="connsiteY3" fmla="*/ 29963 h 32763"/>
                  <a:gd name="connsiteX4" fmla="*/ 35546 w 82095"/>
                  <a:gd name="connsiteY4" fmla="*/ 30866 h 32763"/>
                  <a:gd name="connsiteX5" fmla="*/ 64196 w 82095"/>
                  <a:gd name="connsiteY5" fmla="*/ 29553 h 32763"/>
                  <a:gd name="connsiteX6" fmla="*/ 69614 w 82095"/>
                  <a:gd name="connsiteY6" fmla="*/ 16747 h 32763"/>
                  <a:gd name="connsiteX7" fmla="*/ 82092 w 82095"/>
                  <a:gd name="connsiteY7" fmla="*/ 9276 h 32763"/>
                  <a:gd name="connsiteX8" fmla="*/ 68055 w 82095"/>
                  <a:gd name="connsiteY8" fmla="*/ 0 h 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95" h="32763">
                    <a:moveTo>
                      <a:pt x="68793" y="1396"/>
                    </a:moveTo>
                    <a:cubicBezTo>
                      <a:pt x="56316" y="4925"/>
                      <a:pt x="43181" y="5418"/>
                      <a:pt x="30703" y="8948"/>
                    </a:cubicBezTo>
                    <a:cubicBezTo>
                      <a:pt x="21591" y="11493"/>
                      <a:pt x="18718" y="16418"/>
                      <a:pt x="11412" y="20687"/>
                    </a:cubicBezTo>
                    <a:cubicBezTo>
                      <a:pt x="7389" y="22986"/>
                      <a:pt x="-5007" y="23150"/>
                      <a:pt x="2217" y="29963"/>
                    </a:cubicBezTo>
                    <a:cubicBezTo>
                      <a:pt x="8538" y="35874"/>
                      <a:pt x="27502" y="30538"/>
                      <a:pt x="35546" y="30866"/>
                    </a:cubicBezTo>
                    <a:cubicBezTo>
                      <a:pt x="43920" y="31277"/>
                      <a:pt x="56480" y="34560"/>
                      <a:pt x="64196" y="29553"/>
                    </a:cubicBezTo>
                    <a:cubicBezTo>
                      <a:pt x="70682" y="25284"/>
                      <a:pt x="66084" y="21508"/>
                      <a:pt x="69614" y="16747"/>
                    </a:cubicBezTo>
                    <a:cubicBezTo>
                      <a:pt x="72077" y="13299"/>
                      <a:pt x="81846" y="14612"/>
                      <a:pt x="82092" y="9276"/>
                    </a:cubicBezTo>
                    <a:cubicBezTo>
                      <a:pt x="82339" y="2955"/>
                      <a:pt x="69532" y="3858"/>
                      <a:pt x="68055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9888FA9-90E6-C37F-E0FC-063F75688D5E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F5788F2-96BD-10C9-97A2-3373703C20FF}"/>
                  </a:ext>
                </a:extLst>
              </p:cNvPr>
              <p:cNvSpPr/>
              <p:nvPr/>
            </p:nvSpPr>
            <p:spPr>
              <a:xfrm>
                <a:off x="4372006" y="2032277"/>
                <a:ext cx="126334" cy="134688"/>
              </a:xfrm>
              <a:custGeom>
                <a:avLst/>
                <a:gdLst>
                  <a:gd name="connsiteX0" fmla="*/ 78042 w 126334"/>
                  <a:gd name="connsiteY0" fmla="*/ 7717 h 134688"/>
                  <a:gd name="connsiteX1" fmla="*/ 58504 w 126334"/>
                  <a:gd name="connsiteY1" fmla="*/ 1 h 134688"/>
                  <a:gd name="connsiteX2" fmla="*/ 45944 w 126334"/>
                  <a:gd name="connsiteY2" fmla="*/ 9687 h 134688"/>
                  <a:gd name="connsiteX3" fmla="*/ 34944 w 126334"/>
                  <a:gd name="connsiteY3" fmla="*/ 16419 h 134688"/>
                  <a:gd name="connsiteX4" fmla="*/ 36093 w 126334"/>
                  <a:gd name="connsiteY4" fmla="*/ 28404 h 134688"/>
                  <a:gd name="connsiteX5" fmla="*/ 46437 w 126334"/>
                  <a:gd name="connsiteY5" fmla="*/ 40718 h 134688"/>
                  <a:gd name="connsiteX6" fmla="*/ 31906 w 126334"/>
                  <a:gd name="connsiteY6" fmla="*/ 50979 h 134688"/>
                  <a:gd name="connsiteX7" fmla="*/ 20742 w 126334"/>
                  <a:gd name="connsiteY7" fmla="*/ 52539 h 134688"/>
                  <a:gd name="connsiteX8" fmla="*/ 8100 w 126334"/>
                  <a:gd name="connsiteY8" fmla="*/ 45151 h 134688"/>
                  <a:gd name="connsiteX9" fmla="*/ 55 w 126334"/>
                  <a:gd name="connsiteY9" fmla="*/ 59189 h 134688"/>
                  <a:gd name="connsiteX10" fmla="*/ 10234 w 126334"/>
                  <a:gd name="connsiteY10" fmla="*/ 68957 h 134688"/>
                  <a:gd name="connsiteX11" fmla="*/ 8674 w 126334"/>
                  <a:gd name="connsiteY11" fmla="*/ 76756 h 134688"/>
                  <a:gd name="connsiteX12" fmla="*/ 10070 w 126334"/>
                  <a:gd name="connsiteY12" fmla="*/ 84555 h 134688"/>
                  <a:gd name="connsiteX13" fmla="*/ 30511 w 126334"/>
                  <a:gd name="connsiteY13" fmla="*/ 90876 h 134688"/>
                  <a:gd name="connsiteX14" fmla="*/ 44384 w 126334"/>
                  <a:gd name="connsiteY14" fmla="*/ 98100 h 134688"/>
                  <a:gd name="connsiteX15" fmla="*/ 41265 w 126334"/>
                  <a:gd name="connsiteY15" fmla="*/ 105734 h 134688"/>
                  <a:gd name="connsiteX16" fmla="*/ 45944 w 126334"/>
                  <a:gd name="connsiteY16" fmla="*/ 111563 h 134688"/>
                  <a:gd name="connsiteX17" fmla="*/ 55713 w 126334"/>
                  <a:gd name="connsiteY17" fmla="*/ 134631 h 134688"/>
                  <a:gd name="connsiteX18" fmla="*/ 69094 w 126334"/>
                  <a:gd name="connsiteY18" fmla="*/ 103190 h 134688"/>
                  <a:gd name="connsiteX19" fmla="*/ 77549 w 126334"/>
                  <a:gd name="connsiteY19" fmla="*/ 100645 h 134688"/>
                  <a:gd name="connsiteX20" fmla="*/ 82064 w 126334"/>
                  <a:gd name="connsiteY20" fmla="*/ 111481 h 134688"/>
                  <a:gd name="connsiteX21" fmla="*/ 104804 w 126334"/>
                  <a:gd name="connsiteY21" fmla="*/ 96212 h 134688"/>
                  <a:gd name="connsiteX22" fmla="*/ 103901 w 126334"/>
                  <a:gd name="connsiteY22" fmla="*/ 86853 h 134688"/>
                  <a:gd name="connsiteX23" fmla="*/ 99714 w 126334"/>
                  <a:gd name="connsiteY23" fmla="*/ 75525 h 134688"/>
                  <a:gd name="connsiteX24" fmla="*/ 107266 w 126334"/>
                  <a:gd name="connsiteY24" fmla="*/ 65756 h 134688"/>
                  <a:gd name="connsiteX25" fmla="*/ 103080 w 126334"/>
                  <a:gd name="connsiteY25" fmla="*/ 60092 h 134688"/>
                  <a:gd name="connsiteX26" fmla="*/ 102833 w 126334"/>
                  <a:gd name="connsiteY26" fmla="*/ 53442 h 134688"/>
                  <a:gd name="connsiteX27" fmla="*/ 90848 w 126334"/>
                  <a:gd name="connsiteY27" fmla="*/ 44248 h 134688"/>
                  <a:gd name="connsiteX28" fmla="*/ 85019 w 126334"/>
                  <a:gd name="connsiteY28" fmla="*/ 62144 h 134688"/>
                  <a:gd name="connsiteX29" fmla="*/ 68601 w 126334"/>
                  <a:gd name="connsiteY29" fmla="*/ 52375 h 134688"/>
                  <a:gd name="connsiteX30" fmla="*/ 87564 w 126334"/>
                  <a:gd name="connsiteY30" fmla="*/ 35300 h 134688"/>
                  <a:gd name="connsiteX31" fmla="*/ 111945 w 126334"/>
                  <a:gd name="connsiteY31" fmla="*/ 24382 h 134688"/>
                  <a:gd name="connsiteX32" fmla="*/ 126229 w 126334"/>
                  <a:gd name="connsiteY32" fmla="*/ 15188 h 134688"/>
                  <a:gd name="connsiteX33" fmla="*/ 115640 w 126334"/>
                  <a:gd name="connsiteY33" fmla="*/ 7471 h 134688"/>
                  <a:gd name="connsiteX34" fmla="*/ 117692 w 126334"/>
                  <a:gd name="connsiteY34" fmla="*/ 2381 h 134688"/>
                  <a:gd name="connsiteX35" fmla="*/ 102423 w 126334"/>
                  <a:gd name="connsiteY35" fmla="*/ 1725 h 134688"/>
                  <a:gd name="connsiteX36" fmla="*/ 88632 w 126334"/>
                  <a:gd name="connsiteY36" fmla="*/ 11001 h 134688"/>
                  <a:gd name="connsiteX37" fmla="*/ 77303 w 126334"/>
                  <a:gd name="connsiteY37" fmla="*/ 8538 h 134688"/>
                  <a:gd name="connsiteX38" fmla="*/ 77795 w 126334"/>
                  <a:gd name="connsiteY38" fmla="*/ 8046 h 134688"/>
                  <a:gd name="connsiteX39" fmla="*/ 77960 w 126334"/>
                  <a:gd name="connsiteY39" fmla="*/ 7799 h 134688"/>
                  <a:gd name="connsiteX40" fmla="*/ 77960 w 126334"/>
                  <a:gd name="connsiteY40" fmla="*/ 7799 h 13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334" h="134688">
                    <a:moveTo>
                      <a:pt x="78042" y="7717"/>
                    </a:moveTo>
                    <a:cubicBezTo>
                      <a:pt x="71064" y="7881"/>
                      <a:pt x="65810" y="-81"/>
                      <a:pt x="58504" y="1"/>
                    </a:cubicBezTo>
                    <a:cubicBezTo>
                      <a:pt x="50787" y="1"/>
                      <a:pt x="48571" y="4023"/>
                      <a:pt x="45944" y="9687"/>
                    </a:cubicBezTo>
                    <a:cubicBezTo>
                      <a:pt x="43235" y="15598"/>
                      <a:pt x="38556" y="12314"/>
                      <a:pt x="34944" y="16419"/>
                    </a:cubicBezTo>
                    <a:cubicBezTo>
                      <a:pt x="32071" y="19703"/>
                      <a:pt x="33384" y="25531"/>
                      <a:pt x="36093" y="28404"/>
                    </a:cubicBezTo>
                    <a:cubicBezTo>
                      <a:pt x="39212" y="31770"/>
                      <a:pt x="48653" y="34233"/>
                      <a:pt x="46437" y="40718"/>
                    </a:cubicBezTo>
                    <a:cubicBezTo>
                      <a:pt x="45041" y="45069"/>
                      <a:pt x="35272" y="47121"/>
                      <a:pt x="31906" y="50979"/>
                    </a:cubicBezTo>
                    <a:cubicBezTo>
                      <a:pt x="28541" y="54920"/>
                      <a:pt x="25257" y="58450"/>
                      <a:pt x="20742" y="52539"/>
                    </a:cubicBezTo>
                    <a:cubicBezTo>
                      <a:pt x="17048" y="47860"/>
                      <a:pt x="16391" y="41867"/>
                      <a:pt x="8100" y="45151"/>
                    </a:cubicBezTo>
                    <a:cubicBezTo>
                      <a:pt x="3503" y="46957"/>
                      <a:pt x="-520" y="54263"/>
                      <a:pt x="55" y="59189"/>
                    </a:cubicBezTo>
                    <a:cubicBezTo>
                      <a:pt x="794" y="65838"/>
                      <a:pt x="8921" y="63375"/>
                      <a:pt x="10234" y="68957"/>
                    </a:cubicBezTo>
                    <a:cubicBezTo>
                      <a:pt x="10727" y="71092"/>
                      <a:pt x="8674" y="74293"/>
                      <a:pt x="8674" y="76756"/>
                    </a:cubicBezTo>
                    <a:cubicBezTo>
                      <a:pt x="8674" y="79219"/>
                      <a:pt x="9085" y="82420"/>
                      <a:pt x="10070" y="84555"/>
                    </a:cubicBezTo>
                    <a:cubicBezTo>
                      <a:pt x="13518" y="91697"/>
                      <a:pt x="23451" y="90547"/>
                      <a:pt x="30511" y="90876"/>
                    </a:cubicBezTo>
                    <a:cubicBezTo>
                      <a:pt x="36668" y="91204"/>
                      <a:pt x="46929" y="89809"/>
                      <a:pt x="44384" y="98100"/>
                    </a:cubicBezTo>
                    <a:cubicBezTo>
                      <a:pt x="43481" y="100891"/>
                      <a:pt x="40690" y="102287"/>
                      <a:pt x="41265" y="105734"/>
                    </a:cubicBezTo>
                    <a:cubicBezTo>
                      <a:pt x="41839" y="109018"/>
                      <a:pt x="43974" y="109100"/>
                      <a:pt x="45944" y="111563"/>
                    </a:cubicBezTo>
                    <a:cubicBezTo>
                      <a:pt x="52429" y="119608"/>
                      <a:pt x="39869" y="135780"/>
                      <a:pt x="55713" y="134631"/>
                    </a:cubicBezTo>
                    <a:cubicBezTo>
                      <a:pt x="73691" y="133317"/>
                      <a:pt x="66467" y="114354"/>
                      <a:pt x="69094" y="103190"/>
                    </a:cubicBezTo>
                    <a:cubicBezTo>
                      <a:pt x="70407" y="97197"/>
                      <a:pt x="74840" y="94242"/>
                      <a:pt x="77549" y="100645"/>
                    </a:cubicBezTo>
                    <a:cubicBezTo>
                      <a:pt x="79437" y="105160"/>
                      <a:pt x="77057" y="109757"/>
                      <a:pt x="82064" y="111481"/>
                    </a:cubicBezTo>
                    <a:cubicBezTo>
                      <a:pt x="92654" y="115175"/>
                      <a:pt x="103983" y="106145"/>
                      <a:pt x="104804" y="96212"/>
                    </a:cubicBezTo>
                    <a:cubicBezTo>
                      <a:pt x="105050" y="92928"/>
                      <a:pt x="104557" y="89973"/>
                      <a:pt x="103901" y="86853"/>
                    </a:cubicBezTo>
                    <a:cubicBezTo>
                      <a:pt x="103162" y="83488"/>
                      <a:pt x="99714" y="78726"/>
                      <a:pt x="99714" y="75525"/>
                    </a:cubicBezTo>
                    <a:cubicBezTo>
                      <a:pt x="99714" y="70353"/>
                      <a:pt x="107513" y="71174"/>
                      <a:pt x="107266" y="65756"/>
                    </a:cubicBezTo>
                    <a:cubicBezTo>
                      <a:pt x="107184" y="63950"/>
                      <a:pt x="103901" y="61815"/>
                      <a:pt x="103080" y="60092"/>
                    </a:cubicBezTo>
                    <a:cubicBezTo>
                      <a:pt x="101848" y="57300"/>
                      <a:pt x="103080" y="56069"/>
                      <a:pt x="102833" y="53442"/>
                    </a:cubicBezTo>
                    <a:cubicBezTo>
                      <a:pt x="102423" y="47860"/>
                      <a:pt x="96923" y="45233"/>
                      <a:pt x="90848" y="44248"/>
                    </a:cubicBezTo>
                    <a:cubicBezTo>
                      <a:pt x="89370" y="48188"/>
                      <a:pt x="88796" y="59763"/>
                      <a:pt x="85019" y="62144"/>
                    </a:cubicBezTo>
                    <a:cubicBezTo>
                      <a:pt x="79848" y="65345"/>
                      <a:pt x="70407" y="56726"/>
                      <a:pt x="68601" y="52375"/>
                    </a:cubicBezTo>
                    <a:cubicBezTo>
                      <a:pt x="64907" y="43181"/>
                      <a:pt x="81407" y="37763"/>
                      <a:pt x="87564" y="35300"/>
                    </a:cubicBezTo>
                    <a:cubicBezTo>
                      <a:pt x="96102" y="32098"/>
                      <a:pt x="103818" y="28322"/>
                      <a:pt x="111945" y="24382"/>
                    </a:cubicBezTo>
                    <a:cubicBezTo>
                      <a:pt x="114654" y="23068"/>
                      <a:pt x="127625" y="19292"/>
                      <a:pt x="126229" y="15188"/>
                    </a:cubicBezTo>
                    <a:cubicBezTo>
                      <a:pt x="124095" y="8784"/>
                      <a:pt x="107759" y="17076"/>
                      <a:pt x="115640" y="7471"/>
                    </a:cubicBezTo>
                    <a:cubicBezTo>
                      <a:pt x="117692" y="4926"/>
                      <a:pt x="120483" y="5501"/>
                      <a:pt x="117692" y="2381"/>
                    </a:cubicBezTo>
                    <a:cubicBezTo>
                      <a:pt x="114983" y="-820"/>
                      <a:pt x="105707" y="657"/>
                      <a:pt x="102423" y="1725"/>
                    </a:cubicBezTo>
                    <a:cubicBezTo>
                      <a:pt x="96841" y="3531"/>
                      <a:pt x="93639" y="8949"/>
                      <a:pt x="88632" y="11001"/>
                    </a:cubicBezTo>
                    <a:cubicBezTo>
                      <a:pt x="84691" y="12643"/>
                      <a:pt x="81161" y="9852"/>
                      <a:pt x="77303" y="8538"/>
                    </a:cubicBezTo>
                    <a:lnTo>
                      <a:pt x="77795" y="8046"/>
                    </a:lnTo>
                    <a:lnTo>
                      <a:pt x="77960" y="7799"/>
                    </a:lnTo>
                    <a:lnTo>
                      <a:pt x="77960" y="779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0783D4-95F1-1EAF-70D4-1B7B4ABD70AB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385752F-6125-EF60-B3AE-FA4705FDCF87}"/>
                  </a:ext>
                </a:extLst>
              </p:cNvPr>
              <p:cNvSpPr/>
              <p:nvPr/>
            </p:nvSpPr>
            <p:spPr>
              <a:xfrm>
                <a:off x="4349163" y="1814020"/>
                <a:ext cx="34449" cy="34547"/>
              </a:xfrm>
              <a:custGeom>
                <a:avLst/>
                <a:gdLst>
                  <a:gd name="connsiteX0" fmla="*/ 13785 w 34449"/>
                  <a:gd name="connsiteY0" fmla="*/ 469 h 34547"/>
                  <a:gd name="connsiteX1" fmla="*/ 1800 w 34449"/>
                  <a:gd name="connsiteY1" fmla="*/ 1454 h 34547"/>
                  <a:gd name="connsiteX2" fmla="*/ 8039 w 34449"/>
                  <a:gd name="connsiteY2" fmla="*/ 17790 h 34547"/>
                  <a:gd name="connsiteX3" fmla="*/ 13293 w 34449"/>
                  <a:gd name="connsiteY3" fmla="*/ 31828 h 34547"/>
                  <a:gd name="connsiteX4" fmla="*/ 28398 w 34449"/>
                  <a:gd name="connsiteY4" fmla="*/ 32813 h 34547"/>
                  <a:gd name="connsiteX5" fmla="*/ 33651 w 34449"/>
                  <a:gd name="connsiteY5" fmla="*/ 22387 h 34547"/>
                  <a:gd name="connsiteX6" fmla="*/ 21584 w 34449"/>
                  <a:gd name="connsiteY6" fmla="*/ 14424 h 34547"/>
                  <a:gd name="connsiteX7" fmla="*/ 22158 w 34449"/>
                  <a:gd name="connsiteY7" fmla="*/ 7036 h 34547"/>
                  <a:gd name="connsiteX8" fmla="*/ 13293 w 34449"/>
                  <a:gd name="connsiteY8" fmla="*/ 551 h 34547"/>
                  <a:gd name="connsiteX9" fmla="*/ 13785 w 34449"/>
                  <a:gd name="connsiteY9" fmla="*/ 551 h 3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49" h="34547">
                    <a:moveTo>
                      <a:pt x="13785" y="469"/>
                    </a:moveTo>
                    <a:cubicBezTo>
                      <a:pt x="10748" y="-270"/>
                      <a:pt x="4345" y="-270"/>
                      <a:pt x="1800" y="1454"/>
                    </a:cubicBezTo>
                    <a:cubicBezTo>
                      <a:pt x="-4029" y="5394"/>
                      <a:pt x="5986" y="14589"/>
                      <a:pt x="8039" y="17790"/>
                    </a:cubicBezTo>
                    <a:cubicBezTo>
                      <a:pt x="11076" y="22387"/>
                      <a:pt x="9024" y="28380"/>
                      <a:pt x="13293" y="31828"/>
                    </a:cubicBezTo>
                    <a:cubicBezTo>
                      <a:pt x="17726" y="35358"/>
                      <a:pt x="23554" y="35194"/>
                      <a:pt x="28398" y="32813"/>
                    </a:cubicBezTo>
                    <a:cubicBezTo>
                      <a:pt x="32174" y="31007"/>
                      <a:pt x="36196" y="27067"/>
                      <a:pt x="33651" y="22387"/>
                    </a:cubicBezTo>
                    <a:cubicBezTo>
                      <a:pt x="31517" y="18447"/>
                      <a:pt x="24621" y="17626"/>
                      <a:pt x="21584" y="14424"/>
                    </a:cubicBezTo>
                    <a:cubicBezTo>
                      <a:pt x="16905" y="9745"/>
                      <a:pt x="22487" y="10977"/>
                      <a:pt x="22158" y="7036"/>
                    </a:cubicBezTo>
                    <a:cubicBezTo>
                      <a:pt x="21748" y="2275"/>
                      <a:pt x="11897" y="4820"/>
                      <a:pt x="13293" y="551"/>
                    </a:cubicBezTo>
                    <a:lnTo>
                      <a:pt x="13785" y="55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D467BD1-AFC1-9E1D-804B-703E81122620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888BD0-B8F3-FA00-7D23-B9E7F099DCBC}"/>
                  </a:ext>
                </a:extLst>
              </p:cNvPr>
              <p:cNvSpPr/>
              <p:nvPr/>
            </p:nvSpPr>
            <p:spPr>
              <a:xfrm>
                <a:off x="4275176" y="2025708"/>
                <a:ext cx="49248" cy="36137"/>
              </a:xfrm>
              <a:custGeom>
                <a:avLst/>
                <a:gdLst>
                  <a:gd name="connsiteX0" fmla="*/ 12412 w 49248"/>
                  <a:gd name="connsiteY0" fmla="*/ 659 h 36137"/>
                  <a:gd name="connsiteX1" fmla="*/ 591 w 49248"/>
                  <a:gd name="connsiteY1" fmla="*/ 6898 h 36137"/>
                  <a:gd name="connsiteX2" fmla="*/ 11017 w 49248"/>
                  <a:gd name="connsiteY2" fmla="*/ 22085 h 36137"/>
                  <a:gd name="connsiteX3" fmla="*/ 19637 w 49248"/>
                  <a:gd name="connsiteY3" fmla="*/ 27585 h 36137"/>
                  <a:gd name="connsiteX4" fmla="*/ 26040 w 49248"/>
                  <a:gd name="connsiteY4" fmla="*/ 34399 h 36137"/>
                  <a:gd name="connsiteX5" fmla="*/ 40734 w 49248"/>
                  <a:gd name="connsiteY5" fmla="*/ 27175 h 36137"/>
                  <a:gd name="connsiteX6" fmla="*/ 49107 w 49248"/>
                  <a:gd name="connsiteY6" fmla="*/ 16093 h 36137"/>
                  <a:gd name="connsiteX7" fmla="*/ 40159 w 49248"/>
                  <a:gd name="connsiteY7" fmla="*/ 9936 h 36137"/>
                  <a:gd name="connsiteX8" fmla="*/ 36958 w 49248"/>
                  <a:gd name="connsiteY8" fmla="*/ 4846 h 36137"/>
                  <a:gd name="connsiteX9" fmla="*/ 24398 w 49248"/>
                  <a:gd name="connsiteY9" fmla="*/ 7391 h 36137"/>
                  <a:gd name="connsiteX10" fmla="*/ 14383 w 49248"/>
                  <a:gd name="connsiteY10" fmla="*/ 1152 h 36137"/>
                  <a:gd name="connsiteX11" fmla="*/ 9868 w 49248"/>
                  <a:gd name="connsiteY11" fmla="*/ 1645 h 3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248" h="36137">
                    <a:moveTo>
                      <a:pt x="12412" y="659"/>
                    </a:moveTo>
                    <a:cubicBezTo>
                      <a:pt x="7651" y="-1639"/>
                      <a:pt x="2069" y="2465"/>
                      <a:pt x="591" y="6898"/>
                    </a:cubicBezTo>
                    <a:cubicBezTo>
                      <a:pt x="-2118" y="15354"/>
                      <a:pt x="5024" y="18473"/>
                      <a:pt x="11017" y="22085"/>
                    </a:cubicBezTo>
                    <a:cubicBezTo>
                      <a:pt x="13972" y="23809"/>
                      <a:pt x="17010" y="25533"/>
                      <a:pt x="19637" y="27585"/>
                    </a:cubicBezTo>
                    <a:cubicBezTo>
                      <a:pt x="22099" y="29474"/>
                      <a:pt x="23577" y="32429"/>
                      <a:pt x="26040" y="34399"/>
                    </a:cubicBezTo>
                    <a:cubicBezTo>
                      <a:pt x="32935" y="39571"/>
                      <a:pt x="36629" y="32018"/>
                      <a:pt x="40734" y="27175"/>
                    </a:cubicBezTo>
                    <a:cubicBezTo>
                      <a:pt x="43197" y="24384"/>
                      <a:pt x="50339" y="20361"/>
                      <a:pt x="49107" y="16093"/>
                    </a:cubicBezTo>
                    <a:cubicBezTo>
                      <a:pt x="48122" y="12809"/>
                      <a:pt x="42376" y="11988"/>
                      <a:pt x="40159" y="9936"/>
                    </a:cubicBezTo>
                    <a:cubicBezTo>
                      <a:pt x="38928" y="8786"/>
                      <a:pt x="37779" y="5257"/>
                      <a:pt x="36958" y="4846"/>
                    </a:cubicBezTo>
                    <a:cubicBezTo>
                      <a:pt x="32935" y="2712"/>
                      <a:pt x="29159" y="9443"/>
                      <a:pt x="24398" y="7391"/>
                    </a:cubicBezTo>
                    <a:cubicBezTo>
                      <a:pt x="19883" y="5503"/>
                      <a:pt x="20129" y="1480"/>
                      <a:pt x="14383" y="1152"/>
                    </a:cubicBezTo>
                    <a:cubicBezTo>
                      <a:pt x="12823" y="1070"/>
                      <a:pt x="11263" y="1398"/>
                      <a:pt x="9868" y="164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450AE1-0F2B-5667-7DA7-FC988FB70463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9FF9672-28A8-845B-70D4-5A0EA890D495}"/>
                  </a:ext>
                </a:extLst>
              </p:cNvPr>
              <p:cNvSpPr/>
              <p:nvPr/>
            </p:nvSpPr>
            <p:spPr>
              <a:xfrm>
                <a:off x="3927289" y="2045333"/>
                <a:ext cx="434550" cy="262585"/>
              </a:xfrm>
              <a:custGeom>
                <a:avLst/>
                <a:gdLst>
                  <a:gd name="connsiteX0" fmla="*/ 24300 w 434550"/>
                  <a:gd name="connsiteY0" fmla="*/ 60745 h 262585"/>
                  <a:gd name="connsiteX1" fmla="*/ 12150 w 434550"/>
                  <a:gd name="connsiteY1" fmla="*/ 67476 h 262585"/>
                  <a:gd name="connsiteX2" fmla="*/ 0 w 434550"/>
                  <a:gd name="connsiteY2" fmla="*/ 86275 h 262585"/>
                  <a:gd name="connsiteX3" fmla="*/ 16008 w 434550"/>
                  <a:gd name="connsiteY3" fmla="*/ 95551 h 262585"/>
                  <a:gd name="connsiteX4" fmla="*/ 18471 w 434550"/>
                  <a:gd name="connsiteY4" fmla="*/ 103843 h 262585"/>
                  <a:gd name="connsiteX5" fmla="*/ 28404 w 434550"/>
                  <a:gd name="connsiteY5" fmla="*/ 105566 h 262585"/>
                  <a:gd name="connsiteX6" fmla="*/ 50158 w 434550"/>
                  <a:gd name="connsiteY6" fmla="*/ 105484 h 262585"/>
                  <a:gd name="connsiteX7" fmla="*/ 73062 w 434550"/>
                  <a:gd name="connsiteY7" fmla="*/ 90133 h 262585"/>
                  <a:gd name="connsiteX8" fmla="*/ 80204 w 434550"/>
                  <a:gd name="connsiteY8" fmla="*/ 98671 h 262585"/>
                  <a:gd name="connsiteX9" fmla="*/ 53032 w 434550"/>
                  <a:gd name="connsiteY9" fmla="*/ 111805 h 262585"/>
                  <a:gd name="connsiteX10" fmla="*/ 29061 w 434550"/>
                  <a:gd name="connsiteY10" fmla="*/ 122559 h 262585"/>
                  <a:gd name="connsiteX11" fmla="*/ 53032 w 434550"/>
                  <a:gd name="connsiteY11" fmla="*/ 138321 h 262585"/>
                  <a:gd name="connsiteX12" fmla="*/ 86689 w 434550"/>
                  <a:gd name="connsiteY12" fmla="*/ 146612 h 262585"/>
                  <a:gd name="connsiteX13" fmla="*/ 136026 w 434550"/>
                  <a:gd name="connsiteY13" fmla="*/ 145791 h 262585"/>
                  <a:gd name="connsiteX14" fmla="*/ 157205 w 434550"/>
                  <a:gd name="connsiteY14" fmla="*/ 152030 h 262585"/>
                  <a:gd name="connsiteX15" fmla="*/ 133892 w 434550"/>
                  <a:gd name="connsiteY15" fmla="*/ 162866 h 262585"/>
                  <a:gd name="connsiteX16" fmla="*/ 76838 w 434550"/>
                  <a:gd name="connsiteY16" fmla="*/ 163441 h 262585"/>
                  <a:gd name="connsiteX17" fmla="*/ 42770 w 434550"/>
                  <a:gd name="connsiteY17" fmla="*/ 189956 h 262585"/>
                  <a:gd name="connsiteX18" fmla="*/ 58367 w 434550"/>
                  <a:gd name="connsiteY18" fmla="*/ 204487 h 262585"/>
                  <a:gd name="connsiteX19" fmla="*/ 89070 w 434550"/>
                  <a:gd name="connsiteY19" fmla="*/ 216226 h 262585"/>
                  <a:gd name="connsiteX20" fmla="*/ 93995 w 434550"/>
                  <a:gd name="connsiteY20" fmla="*/ 223039 h 262585"/>
                  <a:gd name="connsiteX21" fmla="*/ 107130 w 434550"/>
                  <a:gd name="connsiteY21" fmla="*/ 221644 h 262585"/>
                  <a:gd name="connsiteX22" fmla="*/ 111645 w 434550"/>
                  <a:gd name="connsiteY22" fmla="*/ 234778 h 262585"/>
                  <a:gd name="connsiteX23" fmla="*/ 107458 w 434550"/>
                  <a:gd name="connsiteY23" fmla="*/ 255712 h 262585"/>
                  <a:gd name="connsiteX24" fmla="*/ 142922 w 434550"/>
                  <a:gd name="connsiteY24" fmla="*/ 259734 h 262585"/>
                  <a:gd name="connsiteX25" fmla="*/ 181012 w 434550"/>
                  <a:gd name="connsiteY25" fmla="*/ 259324 h 262585"/>
                  <a:gd name="connsiteX26" fmla="*/ 196117 w 434550"/>
                  <a:gd name="connsiteY26" fmla="*/ 246928 h 262585"/>
                  <a:gd name="connsiteX27" fmla="*/ 217050 w 434550"/>
                  <a:gd name="connsiteY27" fmla="*/ 250458 h 262585"/>
                  <a:gd name="connsiteX28" fmla="*/ 239379 w 434550"/>
                  <a:gd name="connsiteY28" fmla="*/ 240935 h 262585"/>
                  <a:gd name="connsiteX29" fmla="*/ 271805 w 434550"/>
                  <a:gd name="connsiteY29" fmla="*/ 232972 h 262585"/>
                  <a:gd name="connsiteX30" fmla="*/ 292574 w 434550"/>
                  <a:gd name="connsiteY30" fmla="*/ 215159 h 262585"/>
                  <a:gd name="connsiteX31" fmla="*/ 327956 w 434550"/>
                  <a:gd name="connsiteY31" fmla="*/ 240114 h 262585"/>
                  <a:gd name="connsiteX32" fmla="*/ 351188 w 434550"/>
                  <a:gd name="connsiteY32" fmla="*/ 246353 h 262585"/>
                  <a:gd name="connsiteX33" fmla="*/ 370890 w 434550"/>
                  <a:gd name="connsiteY33" fmla="*/ 250950 h 262585"/>
                  <a:gd name="connsiteX34" fmla="*/ 385912 w 434550"/>
                  <a:gd name="connsiteY34" fmla="*/ 247913 h 262585"/>
                  <a:gd name="connsiteX35" fmla="*/ 392069 w 434550"/>
                  <a:gd name="connsiteY35" fmla="*/ 232398 h 262585"/>
                  <a:gd name="connsiteX36" fmla="*/ 386487 w 434550"/>
                  <a:gd name="connsiteY36" fmla="*/ 225338 h 262585"/>
                  <a:gd name="connsiteX37" fmla="*/ 374173 w 434550"/>
                  <a:gd name="connsiteY37" fmla="*/ 239622 h 262585"/>
                  <a:gd name="connsiteX38" fmla="*/ 363665 w 434550"/>
                  <a:gd name="connsiteY38" fmla="*/ 211547 h 262585"/>
                  <a:gd name="connsiteX39" fmla="*/ 388950 w 434550"/>
                  <a:gd name="connsiteY39" fmla="*/ 211547 h 262585"/>
                  <a:gd name="connsiteX40" fmla="*/ 405040 w 434550"/>
                  <a:gd name="connsiteY40" fmla="*/ 203912 h 262585"/>
                  <a:gd name="connsiteX41" fmla="*/ 420719 w 434550"/>
                  <a:gd name="connsiteY41" fmla="*/ 208263 h 262585"/>
                  <a:gd name="connsiteX42" fmla="*/ 433525 w 434550"/>
                  <a:gd name="connsiteY42" fmla="*/ 193651 h 262585"/>
                  <a:gd name="connsiteX43" fmla="*/ 430652 w 434550"/>
                  <a:gd name="connsiteY43" fmla="*/ 171240 h 262585"/>
                  <a:gd name="connsiteX44" fmla="*/ 415793 w 434550"/>
                  <a:gd name="connsiteY44" fmla="*/ 165822 h 262585"/>
                  <a:gd name="connsiteX45" fmla="*/ 398308 w 434550"/>
                  <a:gd name="connsiteY45" fmla="*/ 153426 h 262585"/>
                  <a:gd name="connsiteX46" fmla="*/ 380576 w 434550"/>
                  <a:gd name="connsiteY46" fmla="*/ 141933 h 262585"/>
                  <a:gd name="connsiteX47" fmla="*/ 365718 w 434550"/>
                  <a:gd name="connsiteY47" fmla="*/ 131261 h 262585"/>
                  <a:gd name="connsiteX48" fmla="*/ 376718 w 434550"/>
                  <a:gd name="connsiteY48" fmla="*/ 120261 h 262585"/>
                  <a:gd name="connsiteX49" fmla="*/ 377621 w 434550"/>
                  <a:gd name="connsiteY49" fmla="*/ 101134 h 262585"/>
                  <a:gd name="connsiteX50" fmla="*/ 371136 w 434550"/>
                  <a:gd name="connsiteY50" fmla="*/ 80857 h 262585"/>
                  <a:gd name="connsiteX51" fmla="*/ 358740 w 434550"/>
                  <a:gd name="connsiteY51" fmla="*/ 66901 h 262585"/>
                  <a:gd name="connsiteX52" fmla="*/ 345852 w 434550"/>
                  <a:gd name="connsiteY52" fmla="*/ 33572 h 262585"/>
                  <a:gd name="connsiteX53" fmla="*/ 322702 w 434550"/>
                  <a:gd name="connsiteY53" fmla="*/ 24296 h 262585"/>
                  <a:gd name="connsiteX54" fmla="*/ 305545 w 434550"/>
                  <a:gd name="connsiteY54" fmla="*/ 15594 h 262585"/>
                  <a:gd name="connsiteX55" fmla="*/ 292000 w 434550"/>
                  <a:gd name="connsiteY55" fmla="*/ 28154 h 262585"/>
                  <a:gd name="connsiteX56" fmla="*/ 301686 w 434550"/>
                  <a:gd name="connsiteY56" fmla="*/ 45229 h 262585"/>
                  <a:gd name="connsiteX57" fmla="*/ 298813 w 434550"/>
                  <a:gd name="connsiteY57" fmla="*/ 52125 h 262585"/>
                  <a:gd name="connsiteX58" fmla="*/ 303328 w 434550"/>
                  <a:gd name="connsiteY58" fmla="*/ 62797 h 262585"/>
                  <a:gd name="connsiteX59" fmla="*/ 285761 w 434550"/>
                  <a:gd name="connsiteY59" fmla="*/ 72073 h 262585"/>
                  <a:gd name="connsiteX60" fmla="*/ 268850 w 434550"/>
                  <a:gd name="connsiteY60" fmla="*/ 36610 h 262585"/>
                  <a:gd name="connsiteX61" fmla="*/ 232483 w 434550"/>
                  <a:gd name="connsiteY61" fmla="*/ 25774 h 262585"/>
                  <a:gd name="connsiteX62" fmla="*/ 239461 w 434550"/>
                  <a:gd name="connsiteY62" fmla="*/ 42684 h 262585"/>
                  <a:gd name="connsiteX63" fmla="*/ 211796 w 434550"/>
                  <a:gd name="connsiteY63" fmla="*/ 51140 h 262585"/>
                  <a:gd name="connsiteX64" fmla="*/ 205722 w 434550"/>
                  <a:gd name="connsiteY64" fmla="*/ 58528 h 262585"/>
                  <a:gd name="connsiteX65" fmla="*/ 190124 w 434550"/>
                  <a:gd name="connsiteY65" fmla="*/ 63618 h 262585"/>
                  <a:gd name="connsiteX66" fmla="*/ 177975 w 434550"/>
                  <a:gd name="connsiteY66" fmla="*/ 54670 h 262585"/>
                  <a:gd name="connsiteX67" fmla="*/ 210319 w 434550"/>
                  <a:gd name="connsiteY67" fmla="*/ 42192 h 262585"/>
                  <a:gd name="connsiteX68" fmla="*/ 184706 w 434550"/>
                  <a:gd name="connsiteY68" fmla="*/ 24542 h 262585"/>
                  <a:gd name="connsiteX69" fmla="*/ 176333 w 434550"/>
                  <a:gd name="connsiteY69" fmla="*/ 30617 h 262585"/>
                  <a:gd name="connsiteX70" fmla="*/ 164594 w 434550"/>
                  <a:gd name="connsiteY70" fmla="*/ 33490 h 262585"/>
                  <a:gd name="connsiteX71" fmla="*/ 148504 w 434550"/>
                  <a:gd name="connsiteY71" fmla="*/ 31356 h 262585"/>
                  <a:gd name="connsiteX72" fmla="*/ 135287 w 434550"/>
                  <a:gd name="connsiteY72" fmla="*/ 32177 h 262585"/>
                  <a:gd name="connsiteX73" fmla="*/ 150638 w 434550"/>
                  <a:gd name="connsiteY73" fmla="*/ 17482 h 262585"/>
                  <a:gd name="connsiteX74" fmla="*/ 138571 w 434550"/>
                  <a:gd name="connsiteY74" fmla="*/ 1721 h 262585"/>
                  <a:gd name="connsiteX75" fmla="*/ 99003 w 434550"/>
                  <a:gd name="connsiteY75" fmla="*/ 15759 h 262585"/>
                  <a:gd name="connsiteX76" fmla="*/ 81353 w 434550"/>
                  <a:gd name="connsiteY76" fmla="*/ 23557 h 262585"/>
                  <a:gd name="connsiteX77" fmla="*/ 77495 w 434550"/>
                  <a:gd name="connsiteY77" fmla="*/ 29139 h 262585"/>
                  <a:gd name="connsiteX78" fmla="*/ 73062 w 434550"/>
                  <a:gd name="connsiteY78" fmla="*/ 36938 h 262585"/>
                  <a:gd name="connsiteX79" fmla="*/ 46793 w 434550"/>
                  <a:gd name="connsiteY79" fmla="*/ 38662 h 262585"/>
                  <a:gd name="connsiteX80" fmla="*/ 31195 w 434550"/>
                  <a:gd name="connsiteY80" fmla="*/ 49088 h 262585"/>
                  <a:gd name="connsiteX81" fmla="*/ 27501 w 434550"/>
                  <a:gd name="connsiteY81" fmla="*/ 52371 h 262585"/>
                  <a:gd name="connsiteX82" fmla="*/ 27419 w 434550"/>
                  <a:gd name="connsiteY82" fmla="*/ 59349 h 262585"/>
                  <a:gd name="connsiteX83" fmla="*/ 24135 w 434550"/>
                  <a:gd name="connsiteY83" fmla="*/ 60909 h 262585"/>
                  <a:gd name="connsiteX84" fmla="*/ 23889 w 434550"/>
                  <a:gd name="connsiteY84" fmla="*/ 60745 h 262585"/>
                  <a:gd name="connsiteX85" fmla="*/ 23889 w 434550"/>
                  <a:gd name="connsiteY85" fmla="*/ 60745 h 262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434550" h="262585">
                    <a:moveTo>
                      <a:pt x="24300" y="60745"/>
                    </a:moveTo>
                    <a:cubicBezTo>
                      <a:pt x="17568" y="66163"/>
                      <a:pt x="18307" y="63454"/>
                      <a:pt x="12150" y="67476"/>
                    </a:cubicBezTo>
                    <a:cubicBezTo>
                      <a:pt x="6486" y="71170"/>
                      <a:pt x="82" y="78969"/>
                      <a:pt x="0" y="86275"/>
                    </a:cubicBezTo>
                    <a:cubicBezTo>
                      <a:pt x="-82" y="96947"/>
                      <a:pt x="11493" y="88738"/>
                      <a:pt x="16008" y="95551"/>
                    </a:cubicBezTo>
                    <a:cubicBezTo>
                      <a:pt x="17568" y="97768"/>
                      <a:pt x="15762" y="101462"/>
                      <a:pt x="18471" y="103843"/>
                    </a:cubicBezTo>
                    <a:cubicBezTo>
                      <a:pt x="21426" y="106470"/>
                      <a:pt x="25038" y="104581"/>
                      <a:pt x="28404" y="105566"/>
                    </a:cubicBezTo>
                    <a:cubicBezTo>
                      <a:pt x="37516" y="108276"/>
                      <a:pt x="40636" y="112052"/>
                      <a:pt x="50158" y="105484"/>
                    </a:cubicBezTo>
                    <a:cubicBezTo>
                      <a:pt x="57875" y="100066"/>
                      <a:pt x="63868" y="93253"/>
                      <a:pt x="73062" y="90133"/>
                    </a:cubicBezTo>
                    <a:cubicBezTo>
                      <a:pt x="82913" y="86932"/>
                      <a:pt x="91040" y="89641"/>
                      <a:pt x="80204" y="98671"/>
                    </a:cubicBezTo>
                    <a:cubicBezTo>
                      <a:pt x="73226" y="104581"/>
                      <a:pt x="61569" y="108029"/>
                      <a:pt x="53032" y="111805"/>
                    </a:cubicBezTo>
                    <a:cubicBezTo>
                      <a:pt x="45479" y="115171"/>
                      <a:pt x="34315" y="114843"/>
                      <a:pt x="29061" y="122559"/>
                    </a:cubicBezTo>
                    <a:cubicBezTo>
                      <a:pt x="20852" y="134791"/>
                      <a:pt x="44904" y="135858"/>
                      <a:pt x="53032" y="138321"/>
                    </a:cubicBezTo>
                    <a:cubicBezTo>
                      <a:pt x="65427" y="141933"/>
                      <a:pt x="73144" y="146120"/>
                      <a:pt x="86689" y="146612"/>
                    </a:cubicBezTo>
                    <a:cubicBezTo>
                      <a:pt x="103107" y="147269"/>
                      <a:pt x="119690" y="144396"/>
                      <a:pt x="136026" y="145791"/>
                    </a:cubicBezTo>
                    <a:cubicBezTo>
                      <a:pt x="142101" y="146284"/>
                      <a:pt x="154332" y="145463"/>
                      <a:pt x="157205" y="152030"/>
                    </a:cubicBezTo>
                    <a:cubicBezTo>
                      <a:pt x="162541" y="164344"/>
                      <a:pt x="140459" y="162866"/>
                      <a:pt x="133892" y="162866"/>
                    </a:cubicBezTo>
                    <a:cubicBezTo>
                      <a:pt x="114436" y="162866"/>
                      <a:pt x="96130" y="158023"/>
                      <a:pt x="76838" y="163441"/>
                    </a:cubicBezTo>
                    <a:cubicBezTo>
                      <a:pt x="62226" y="167546"/>
                      <a:pt x="48434" y="174688"/>
                      <a:pt x="42770" y="189956"/>
                    </a:cubicBezTo>
                    <a:cubicBezTo>
                      <a:pt x="38091" y="202434"/>
                      <a:pt x="48024" y="201367"/>
                      <a:pt x="58367" y="204487"/>
                    </a:cubicBezTo>
                    <a:cubicBezTo>
                      <a:pt x="66987" y="206949"/>
                      <a:pt x="82256" y="210644"/>
                      <a:pt x="89070" y="216226"/>
                    </a:cubicBezTo>
                    <a:cubicBezTo>
                      <a:pt x="91286" y="218114"/>
                      <a:pt x="90876" y="221480"/>
                      <a:pt x="93995" y="223039"/>
                    </a:cubicBezTo>
                    <a:cubicBezTo>
                      <a:pt x="98018" y="225092"/>
                      <a:pt x="103271" y="221644"/>
                      <a:pt x="107130" y="221644"/>
                    </a:cubicBezTo>
                    <a:cubicBezTo>
                      <a:pt x="118705" y="221562"/>
                      <a:pt x="116734" y="227801"/>
                      <a:pt x="111645" y="234778"/>
                    </a:cubicBezTo>
                    <a:cubicBezTo>
                      <a:pt x="106966" y="241510"/>
                      <a:pt x="102697" y="247092"/>
                      <a:pt x="107458" y="255712"/>
                    </a:cubicBezTo>
                    <a:cubicBezTo>
                      <a:pt x="113697" y="267205"/>
                      <a:pt x="132250" y="261130"/>
                      <a:pt x="142922" y="259734"/>
                    </a:cubicBezTo>
                    <a:cubicBezTo>
                      <a:pt x="156138" y="258175"/>
                      <a:pt x="168288" y="259242"/>
                      <a:pt x="181012" y="259324"/>
                    </a:cubicBezTo>
                    <a:cubicBezTo>
                      <a:pt x="192915" y="259406"/>
                      <a:pt x="188154" y="251033"/>
                      <a:pt x="196117" y="246928"/>
                    </a:cubicBezTo>
                    <a:cubicBezTo>
                      <a:pt x="202684" y="243480"/>
                      <a:pt x="209908" y="252182"/>
                      <a:pt x="217050" y="250458"/>
                    </a:cubicBezTo>
                    <a:cubicBezTo>
                      <a:pt x="225670" y="248488"/>
                      <a:pt x="229856" y="241510"/>
                      <a:pt x="239379" y="240935"/>
                    </a:cubicBezTo>
                    <a:cubicBezTo>
                      <a:pt x="250708" y="240279"/>
                      <a:pt x="262365" y="240443"/>
                      <a:pt x="271805" y="232972"/>
                    </a:cubicBezTo>
                    <a:cubicBezTo>
                      <a:pt x="278947" y="227226"/>
                      <a:pt x="283216" y="218360"/>
                      <a:pt x="292574" y="215159"/>
                    </a:cubicBezTo>
                    <a:cubicBezTo>
                      <a:pt x="312605" y="208345"/>
                      <a:pt x="314739" y="234122"/>
                      <a:pt x="327956" y="240114"/>
                    </a:cubicBezTo>
                    <a:cubicBezTo>
                      <a:pt x="334933" y="243234"/>
                      <a:pt x="343963" y="243644"/>
                      <a:pt x="351188" y="246353"/>
                    </a:cubicBezTo>
                    <a:cubicBezTo>
                      <a:pt x="358001" y="248816"/>
                      <a:pt x="363501" y="250704"/>
                      <a:pt x="370890" y="250950"/>
                    </a:cubicBezTo>
                    <a:cubicBezTo>
                      <a:pt x="376800" y="251115"/>
                      <a:pt x="382300" y="252346"/>
                      <a:pt x="385912" y="247913"/>
                    </a:cubicBezTo>
                    <a:cubicBezTo>
                      <a:pt x="388211" y="245040"/>
                      <a:pt x="391002" y="236010"/>
                      <a:pt x="392069" y="232398"/>
                    </a:cubicBezTo>
                    <a:cubicBezTo>
                      <a:pt x="393547" y="227144"/>
                      <a:pt x="393465" y="222383"/>
                      <a:pt x="386487" y="225338"/>
                    </a:cubicBezTo>
                    <a:cubicBezTo>
                      <a:pt x="381151" y="227636"/>
                      <a:pt x="380330" y="237734"/>
                      <a:pt x="374173" y="239622"/>
                    </a:cubicBezTo>
                    <a:cubicBezTo>
                      <a:pt x="361285" y="243316"/>
                      <a:pt x="369001" y="218114"/>
                      <a:pt x="363665" y="211547"/>
                    </a:cubicBezTo>
                    <a:cubicBezTo>
                      <a:pt x="372695" y="206375"/>
                      <a:pt x="380084" y="212942"/>
                      <a:pt x="388950" y="211547"/>
                    </a:cubicBezTo>
                    <a:cubicBezTo>
                      <a:pt x="395271" y="210561"/>
                      <a:pt x="397898" y="202106"/>
                      <a:pt x="405040" y="203912"/>
                    </a:cubicBezTo>
                    <a:cubicBezTo>
                      <a:pt x="403562" y="223368"/>
                      <a:pt x="419488" y="194636"/>
                      <a:pt x="420719" y="208263"/>
                    </a:cubicBezTo>
                    <a:cubicBezTo>
                      <a:pt x="427697" y="208755"/>
                      <a:pt x="431637" y="199397"/>
                      <a:pt x="433525" y="193651"/>
                    </a:cubicBezTo>
                    <a:cubicBezTo>
                      <a:pt x="436152" y="185688"/>
                      <a:pt x="433197" y="179613"/>
                      <a:pt x="430652" y="171240"/>
                    </a:cubicBezTo>
                    <a:cubicBezTo>
                      <a:pt x="427697" y="161471"/>
                      <a:pt x="425727" y="165411"/>
                      <a:pt x="415793" y="165822"/>
                    </a:cubicBezTo>
                    <a:cubicBezTo>
                      <a:pt x="406271" y="166232"/>
                      <a:pt x="404875" y="159172"/>
                      <a:pt x="398308" y="153426"/>
                    </a:cubicBezTo>
                    <a:cubicBezTo>
                      <a:pt x="392644" y="148418"/>
                      <a:pt x="387390" y="144806"/>
                      <a:pt x="380576" y="141933"/>
                    </a:cubicBezTo>
                    <a:cubicBezTo>
                      <a:pt x="375487" y="139717"/>
                      <a:pt x="367688" y="137254"/>
                      <a:pt x="365718" y="131261"/>
                    </a:cubicBezTo>
                    <a:cubicBezTo>
                      <a:pt x="362927" y="122559"/>
                      <a:pt x="371136" y="123791"/>
                      <a:pt x="376718" y="120261"/>
                    </a:cubicBezTo>
                    <a:cubicBezTo>
                      <a:pt x="384188" y="115335"/>
                      <a:pt x="380330" y="109425"/>
                      <a:pt x="377621" y="101134"/>
                    </a:cubicBezTo>
                    <a:cubicBezTo>
                      <a:pt x="375405" y="94320"/>
                      <a:pt x="374501" y="87424"/>
                      <a:pt x="371136" y="80857"/>
                    </a:cubicBezTo>
                    <a:cubicBezTo>
                      <a:pt x="367934" y="74536"/>
                      <a:pt x="362270" y="72320"/>
                      <a:pt x="358740" y="66901"/>
                    </a:cubicBezTo>
                    <a:cubicBezTo>
                      <a:pt x="350941" y="55244"/>
                      <a:pt x="362024" y="41207"/>
                      <a:pt x="345852" y="33572"/>
                    </a:cubicBezTo>
                    <a:cubicBezTo>
                      <a:pt x="337725" y="29796"/>
                      <a:pt x="329926" y="30289"/>
                      <a:pt x="322702" y="24296"/>
                    </a:cubicBezTo>
                    <a:cubicBezTo>
                      <a:pt x="317202" y="19617"/>
                      <a:pt x="313508" y="12311"/>
                      <a:pt x="305545" y="15594"/>
                    </a:cubicBezTo>
                    <a:cubicBezTo>
                      <a:pt x="303082" y="16662"/>
                      <a:pt x="292246" y="25609"/>
                      <a:pt x="292000" y="28154"/>
                    </a:cubicBezTo>
                    <a:cubicBezTo>
                      <a:pt x="291507" y="33080"/>
                      <a:pt x="301276" y="39319"/>
                      <a:pt x="301686" y="45229"/>
                    </a:cubicBezTo>
                    <a:cubicBezTo>
                      <a:pt x="301933" y="48841"/>
                      <a:pt x="299142" y="48677"/>
                      <a:pt x="298813" y="52125"/>
                    </a:cubicBezTo>
                    <a:cubicBezTo>
                      <a:pt x="298321" y="56968"/>
                      <a:pt x="302179" y="58610"/>
                      <a:pt x="303328" y="62797"/>
                    </a:cubicBezTo>
                    <a:cubicBezTo>
                      <a:pt x="305791" y="72237"/>
                      <a:pt x="293559" y="73140"/>
                      <a:pt x="285761" y="72073"/>
                    </a:cubicBezTo>
                    <a:cubicBezTo>
                      <a:pt x="264089" y="69118"/>
                      <a:pt x="278783" y="48102"/>
                      <a:pt x="268850" y="36610"/>
                    </a:cubicBezTo>
                    <a:cubicBezTo>
                      <a:pt x="264745" y="31766"/>
                      <a:pt x="238148" y="20684"/>
                      <a:pt x="232483" y="25774"/>
                    </a:cubicBezTo>
                    <a:cubicBezTo>
                      <a:pt x="224274" y="32916"/>
                      <a:pt x="241431" y="36938"/>
                      <a:pt x="239461" y="42684"/>
                    </a:cubicBezTo>
                    <a:cubicBezTo>
                      <a:pt x="237491" y="48759"/>
                      <a:pt x="216558" y="48102"/>
                      <a:pt x="211796" y="51140"/>
                    </a:cubicBezTo>
                    <a:cubicBezTo>
                      <a:pt x="208266" y="53438"/>
                      <a:pt x="208513" y="56230"/>
                      <a:pt x="205722" y="58528"/>
                    </a:cubicBezTo>
                    <a:cubicBezTo>
                      <a:pt x="202274" y="61319"/>
                      <a:pt x="194393" y="62715"/>
                      <a:pt x="190124" y="63618"/>
                    </a:cubicBezTo>
                    <a:cubicBezTo>
                      <a:pt x="180027" y="65588"/>
                      <a:pt x="177811" y="65013"/>
                      <a:pt x="177975" y="54670"/>
                    </a:cubicBezTo>
                    <a:cubicBezTo>
                      <a:pt x="184542" y="52946"/>
                      <a:pt x="209416" y="52700"/>
                      <a:pt x="210319" y="42192"/>
                    </a:cubicBezTo>
                    <a:cubicBezTo>
                      <a:pt x="210975" y="34393"/>
                      <a:pt x="190535" y="25199"/>
                      <a:pt x="184706" y="24542"/>
                    </a:cubicBezTo>
                    <a:cubicBezTo>
                      <a:pt x="176743" y="23639"/>
                      <a:pt x="180109" y="26759"/>
                      <a:pt x="176333" y="30617"/>
                    </a:cubicBezTo>
                    <a:cubicBezTo>
                      <a:pt x="172557" y="34475"/>
                      <a:pt x="169519" y="33901"/>
                      <a:pt x="164594" y="33490"/>
                    </a:cubicBezTo>
                    <a:cubicBezTo>
                      <a:pt x="159258" y="32998"/>
                      <a:pt x="154004" y="30617"/>
                      <a:pt x="148504" y="31356"/>
                    </a:cubicBezTo>
                    <a:cubicBezTo>
                      <a:pt x="143825" y="32013"/>
                      <a:pt x="139145" y="37349"/>
                      <a:pt x="135287" y="32177"/>
                    </a:cubicBezTo>
                    <a:cubicBezTo>
                      <a:pt x="139802" y="26759"/>
                      <a:pt x="148340" y="25199"/>
                      <a:pt x="150638" y="17482"/>
                    </a:cubicBezTo>
                    <a:cubicBezTo>
                      <a:pt x="153183" y="9027"/>
                      <a:pt x="146041" y="5004"/>
                      <a:pt x="138571" y="1721"/>
                    </a:cubicBezTo>
                    <a:cubicBezTo>
                      <a:pt x="123712" y="-4846"/>
                      <a:pt x="111563" y="9027"/>
                      <a:pt x="99003" y="15759"/>
                    </a:cubicBezTo>
                    <a:cubicBezTo>
                      <a:pt x="93749" y="18550"/>
                      <a:pt x="85786" y="20602"/>
                      <a:pt x="81353" y="23557"/>
                    </a:cubicBezTo>
                    <a:cubicBezTo>
                      <a:pt x="77002" y="26348"/>
                      <a:pt x="79629" y="24214"/>
                      <a:pt x="77495" y="29139"/>
                    </a:cubicBezTo>
                    <a:cubicBezTo>
                      <a:pt x="75442" y="33983"/>
                      <a:pt x="79055" y="34640"/>
                      <a:pt x="73062" y="36938"/>
                    </a:cubicBezTo>
                    <a:cubicBezTo>
                      <a:pt x="65099" y="39975"/>
                      <a:pt x="55987" y="34557"/>
                      <a:pt x="46793" y="38662"/>
                    </a:cubicBezTo>
                    <a:cubicBezTo>
                      <a:pt x="42277" y="40714"/>
                      <a:pt x="34561" y="45311"/>
                      <a:pt x="31195" y="49088"/>
                    </a:cubicBezTo>
                    <a:cubicBezTo>
                      <a:pt x="29964" y="50401"/>
                      <a:pt x="28486" y="50976"/>
                      <a:pt x="27501" y="52371"/>
                    </a:cubicBezTo>
                    <a:cubicBezTo>
                      <a:pt x="30949" y="54424"/>
                      <a:pt x="33330" y="60745"/>
                      <a:pt x="27419" y="59349"/>
                    </a:cubicBezTo>
                    <a:lnTo>
                      <a:pt x="24135" y="60909"/>
                    </a:lnTo>
                    <a:lnTo>
                      <a:pt x="23889" y="60745"/>
                    </a:lnTo>
                    <a:lnTo>
                      <a:pt x="23889" y="6074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EF6D24-F28B-8900-C96E-6C28C1BACDB2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345F372-960D-C9D4-0482-5D580C6620AB}"/>
                  </a:ext>
                </a:extLst>
              </p:cNvPr>
              <p:cNvSpPr/>
              <p:nvPr/>
            </p:nvSpPr>
            <p:spPr>
              <a:xfrm>
                <a:off x="3771409" y="1982991"/>
                <a:ext cx="274206" cy="178937"/>
              </a:xfrm>
              <a:custGeom>
                <a:avLst/>
                <a:gdLst>
                  <a:gd name="connsiteX0" fmla="*/ 22482 w 274206"/>
                  <a:gd name="connsiteY0" fmla="*/ 116027 h 178937"/>
                  <a:gd name="connsiteX1" fmla="*/ 3519 w 274206"/>
                  <a:gd name="connsiteY1" fmla="*/ 122348 h 178937"/>
                  <a:gd name="connsiteX2" fmla="*/ 7705 w 274206"/>
                  <a:gd name="connsiteY2" fmla="*/ 132691 h 178937"/>
                  <a:gd name="connsiteX3" fmla="*/ 23303 w 274206"/>
                  <a:gd name="connsiteY3" fmla="*/ 138438 h 178937"/>
                  <a:gd name="connsiteX4" fmla="*/ 28639 w 274206"/>
                  <a:gd name="connsiteY4" fmla="*/ 146072 h 178937"/>
                  <a:gd name="connsiteX5" fmla="*/ 32989 w 274206"/>
                  <a:gd name="connsiteY5" fmla="*/ 161998 h 178937"/>
                  <a:gd name="connsiteX6" fmla="*/ 37587 w 274206"/>
                  <a:gd name="connsiteY6" fmla="*/ 174969 h 178937"/>
                  <a:gd name="connsiteX7" fmla="*/ 53184 w 274206"/>
                  <a:gd name="connsiteY7" fmla="*/ 178170 h 178937"/>
                  <a:gd name="connsiteX8" fmla="*/ 80603 w 274206"/>
                  <a:gd name="connsiteY8" fmla="*/ 171521 h 178937"/>
                  <a:gd name="connsiteX9" fmla="*/ 87662 w 274206"/>
                  <a:gd name="connsiteY9" fmla="*/ 163804 h 178937"/>
                  <a:gd name="connsiteX10" fmla="*/ 82901 w 274206"/>
                  <a:gd name="connsiteY10" fmla="*/ 158058 h 178937"/>
                  <a:gd name="connsiteX11" fmla="*/ 101454 w 274206"/>
                  <a:gd name="connsiteY11" fmla="*/ 160356 h 178937"/>
                  <a:gd name="connsiteX12" fmla="*/ 116230 w 274206"/>
                  <a:gd name="connsiteY12" fmla="*/ 154610 h 178937"/>
                  <a:gd name="connsiteX13" fmla="*/ 117790 w 274206"/>
                  <a:gd name="connsiteY13" fmla="*/ 148043 h 178937"/>
                  <a:gd name="connsiteX14" fmla="*/ 123618 w 274206"/>
                  <a:gd name="connsiteY14" fmla="*/ 135647 h 178937"/>
                  <a:gd name="connsiteX15" fmla="*/ 145701 w 274206"/>
                  <a:gd name="connsiteY15" fmla="*/ 126370 h 178937"/>
                  <a:gd name="connsiteX16" fmla="*/ 171970 w 274206"/>
                  <a:gd name="connsiteY16" fmla="*/ 108967 h 178937"/>
                  <a:gd name="connsiteX17" fmla="*/ 182724 w 274206"/>
                  <a:gd name="connsiteY17" fmla="*/ 101661 h 178937"/>
                  <a:gd name="connsiteX18" fmla="*/ 201441 w 274206"/>
                  <a:gd name="connsiteY18" fmla="*/ 93862 h 178937"/>
                  <a:gd name="connsiteX19" fmla="*/ 219501 w 274206"/>
                  <a:gd name="connsiteY19" fmla="*/ 84258 h 178937"/>
                  <a:gd name="connsiteX20" fmla="*/ 233621 w 274206"/>
                  <a:gd name="connsiteY20" fmla="*/ 74571 h 178937"/>
                  <a:gd name="connsiteX21" fmla="*/ 235509 w 274206"/>
                  <a:gd name="connsiteY21" fmla="*/ 70138 h 178937"/>
                  <a:gd name="connsiteX22" fmla="*/ 244785 w 274206"/>
                  <a:gd name="connsiteY22" fmla="*/ 68824 h 178937"/>
                  <a:gd name="connsiteX23" fmla="*/ 259562 w 274206"/>
                  <a:gd name="connsiteY23" fmla="*/ 60944 h 178937"/>
                  <a:gd name="connsiteX24" fmla="*/ 273846 w 274206"/>
                  <a:gd name="connsiteY24" fmla="*/ 51421 h 178937"/>
                  <a:gd name="connsiteX25" fmla="*/ 264816 w 274206"/>
                  <a:gd name="connsiteY25" fmla="*/ 43951 h 178937"/>
                  <a:gd name="connsiteX26" fmla="*/ 250532 w 274206"/>
                  <a:gd name="connsiteY26" fmla="*/ 29995 h 178937"/>
                  <a:gd name="connsiteX27" fmla="*/ 234278 w 274206"/>
                  <a:gd name="connsiteY27" fmla="*/ 18174 h 178937"/>
                  <a:gd name="connsiteX28" fmla="*/ 218516 w 274206"/>
                  <a:gd name="connsiteY28" fmla="*/ 13823 h 178937"/>
                  <a:gd name="connsiteX29" fmla="*/ 206531 w 274206"/>
                  <a:gd name="connsiteY29" fmla="*/ 13577 h 178937"/>
                  <a:gd name="connsiteX30" fmla="*/ 207187 w 274206"/>
                  <a:gd name="connsiteY30" fmla="*/ 22771 h 178937"/>
                  <a:gd name="connsiteX31" fmla="*/ 196023 w 274206"/>
                  <a:gd name="connsiteY31" fmla="*/ 27040 h 178937"/>
                  <a:gd name="connsiteX32" fmla="*/ 192904 w 274206"/>
                  <a:gd name="connsiteY32" fmla="*/ 16286 h 178937"/>
                  <a:gd name="connsiteX33" fmla="*/ 182396 w 274206"/>
                  <a:gd name="connsiteY33" fmla="*/ 13905 h 178937"/>
                  <a:gd name="connsiteX34" fmla="*/ 181657 w 274206"/>
                  <a:gd name="connsiteY34" fmla="*/ 21622 h 178937"/>
                  <a:gd name="connsiteX35" fmla="*/ 175993 w 274206"/>
                  <a:gd name="connsiteY35" fmla="*/ 28600 h 178937"/>
                  <a:gd name="connsiteX36" fmla="*/ 172463 w 274206"/>
                  <a:gd name="connsiteY36" fmla="*/ 22361 h 178937"/>
                  <a:gd name="connsiteX37" fmla="*/ 164500 w 274206"/>
                  <a:gd name="connsiteY37" fmla="*/ 13905 h 178937"/>
                  <a:gd name="connsiteX38" fmla="*/ 147589 w 274206"/>
                  <a:gd name="connsiteY38" fmla="*/ 9062 h 178937"/>
                  <a:gd name="connsiteX39" fmla="*/ 124521 w 274206"/>
                  <a:gd name="connsiteY39" fmla="*/ 114 h 178937"/>
                  <a:gd name="connsiteX40" fmla="*/ 97760 w 274206"/>
                  <a:gd name="connsiteY40" fmla="*/ 2248 h 178937"/>
                  <a:gd name="connsiteX41" fmla="*/ 66319 w 274206"/>
                  <a:gd name="connsiteY41" fmla="*/ 2002 h 178937"/>
                  <a:gd name="connsiteX42" fmla="*/ 51953 w 274206"/>
                  <a:gd name="connsiteY42" fmla="*/ 10950 h 178937"/>
                  <a:gd name="connsiteX43" fmla="*/ 65826 w 274206"/>
                  <a:gd name="connsiteY43" fmla="*/ 19077 h 178937"/>
                  <a:gd name="connsiteX44" fmla="*/ 65498 w 274206"/>
                  <a:gd name="connsiteY44" fmla="*/ 24331 h 178937"/>
                  <a:gd name="connsiteX45" fmla="*/ 74774 w 274206"/>
                  <a:gd name="connsiteY45" fmla="*/ 23920 h 178937"/>
                  <a:gd name="connsiteX46" fmla="*/ 73707 w 274206"/>
                  <a:gd name="connsiteY46" fmla="*/ 31555 h 178937"/>
                  <a:gd name="connsiteX47" fmla="*/ 76252 w 274206"/>
                  <a:gd name="connsiteY47" fmla="*/ 47809 h 178937"/>
                  <a:gd name="connsiteX48" fmla="*/ 87498 w 274206"/>
                  <a:gd name="connsiteY48" fmla="*/ 61026 h 178937"/>
                  <a:gd name="connsiteX49" fmla="*/ 64184 w 274206"/>
                  <a:gd name="connsiteY49" fmla="*/ 57988 h 178937"/>
                  <a:gd name="connsiteX50" fmla="*/ 57617 w 274206"/>
                  <a:gd name="connsiteY50" fmla="*/ 55526 h 178937"/>
                  <a:gd name="connsiteX51" fmla="*/ 51788 w 274206"/>
                  <a:gd name="connsiteY51" fmla="*/ 62832 h 178937"/>
                  <a:gd name="connsiteX52" fmla="*/ 42512 w 274206"/>
                  <a:gd name="connsiteY52" fmla="*/ 69563 h 178937"/>
                  <a:gd name="connsiteX53" fmla="*/ 33318 w 274206"/>
                  <a:gd name="connsiteY53" fmla="*/ 76869 h 178937"/>
                  <a:gd name="connsiteX54" fmla="*/ 28967 w 274206"/>
                  <a:gd name="connsiteY54" fmla="*/ 83190 h 178937"/>
                  <a:gd name="connsiteX55" fmla="*/ 37833 w 274206"/>
                  <a:gd name="connsiteY55" fmla="*/ 86310 h 178937"/>
                  <a:gd name="connsiteX56" fmla="*/ 30937 w 274206"/>
                  <a:gd name="connsiteY56" fmla="*/ 94355 h 178937"/>
                  <a:gd name="connsiteX57" fmla="*/ 26751 w 274206"/>
                  <a:gd name="connsiteY57" fmla="*/ 104042 h 178937"/>
                  <a:gd name="connsiteX58" fmla="*/ 19773 w 274206"/>
                  <a:gd name="connsiteY58" fmla="*/ 116766 h 17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4206" h="178937">
                    <a:moveTo>
                      <a:pt x="22482" y="116027"/>
                    </a:moveTo>
                    <a:cubicBezTo>
                      <a:pt x="17474" y="120378"/>
                      <a:pt x="9101" y="118408"/>
                      <a:pt x="3519" y="122348"/>
                    </a:cubicBezTo>
                    <a:cubicBezTo>
                      <a:pt x="-3213" y="126863"/>
                      <a:pt x="563" y="130968"/>
                      <a:pt x="7705" y="132691"/>
                    </a:cubicBezTo>
                    <a:cubicBezTo>
                      <a:pt x="13452" y="134087"/>
                      <a:pt x="19362" y="133677"/>
                      <a:pt x="23303" y="138438"/>
                    </a:cubicBezTo>
                    <a:cubicBezTo>
                      <a:pt x="25191" y="140819"/>
                      <a:pt x="26668" y="143528"/>
                      <a:pt x="28639" y="146072"/>
                    </a:cubicBezTo>
                    <a:cubicBezTo>
                      <a:pt x="32743" y="151408"/>
                      <a:pt x="32169" y="155513"/>
                      <a:pt x="32989" y="161998"/>
                    </a:cubicBezTo>
                    <a:cubicBezTo>
                      <a:pt x="33564" y="166513"/>
                      <a:pt x="34139" y="171931"/>
                      <a:pt x="37587" y="174969"/>
                    </a:cubicBezTo>
                    <a:cubicBezTo>
                      <a:pt x="41691" y="178663"/>
                      <a:pt x="47848" y="179894"/>
                      <a:pt x="53184" y="178170"/>
                    </a:cubicBezTo>
                    <a:cubicBezTo>
                      <a:pt x="62050" y="175379"/>
                      <a:pt x="71244" y="172424"/>
                      <a:pt x="80603" y="171521"/>
                    </a:cubicBezTo>
                    <a:cubicBezTo>
                      <a:pt x="85528" y="171110"/>
                      <a:pt x="90125" y="170454"/>
                      <a:pt x="87662" y="163804"/>
                    </a:cubicBezTo>
                    <a:cubicBezTo>
                      <a:pt x="86759" y="161341"/>
                      <a:pt x="83968" y="160274"/>
                      <a:pt x="82901" y="158058"/>
                    </a:cubicBezTo>
                    <a:cubicBezTo>
                      <a:pt x="88155" y="154282"/>
                      <a:pt x="95872" y="160521"/>
                      <a:pt x="101454" y="160356"/>
                    </a:cubicBezTo>
                    <a:cubicBezTo>
                      <a:pt x="106133" y="160274"/>
                      <a:pt x="113111" y="158550"/>
                      <a:pt x="116230" y="154610"/>
                    </a:cubicBezTo>
                    <a:cubicBezTo>
                      <a:pt x="117872" y="152393"/>
                      <a:pt x="117544" y="150834"/>
                      <a:pt x="117790" y="148043"/>
                    </a:cubicBezTo>
                    <a:cubicBezTo>
                      <a:pt x="118200" y="143117"/>
                      <a:pt x="119514" y="138930"/>
                      <a:pt x="123618" y="135647"/>
                    </a:cubicBezTo>
                    <a:cubicBezTo>
                      <a:pt x="129611" y="130886"/>
                      <a:pt x="138887" y="130065"/>
                      <a:pt x="145701" y="126370"/>
                    </a:cubicBezTo>
                    <a:cubicBezTo>
                      <a:pt x="153418" y="122266"/>
                      <a:pt x="169097" y="117176"/>
                      <a:pt x="171970" y="108967"/>
                    </a:cubicBezTo>
                    <a:cubicBezTo>
                      <a:pt x="174351" y="102154"/>
                      <a:pt x="175829" y="102564"/>
                      <a:pt x="182724" y="101661"/>
                    </a:cubicBezTo>
                    <a:cubicBezTo>
                      <a:pt x="189045" y="100922"/>
                      <a:pt x="195284" y="95915"/>
                      <a:pt x="201441" y="93862"/>
                    </a:cubicBezTo>
                    <a:cubicBezTo>
                      <a:pt x="208255" y="91646"/>
                      <a:pt x="213919" y="88773"/>
                      <a:pt x="219501" y="84258"/>
                    </a:cubicBezTo>
                    <a:cubicBezTo>
                      <a:pt x="223606" y="80974"/>
                      <a:pt x="231322" y="79250"/>
                      <a:pt x="233621" y="74571"/>
                    </a:cubicBezTo>
                    <a:cubicBezTo>
                      <a:pt x="234688" y="72354"/>
                      <a:pt x="233046" y="71780"/>
                      <a:pt x="235509" y="70138"/>
                    </a:cubicBezTo>
                    <a:cubicBezTo>
                      <a:pt x="237808" y="68660"/>
                      <a:pt x="242158" y="69481"/>
                      <a:pt x="244785" y="68824"/>
                    </a:cubicBezTo>
                    <a:cubicBezTo>
                      <a:pt x="250532" y="67429"/>
                      <a:pt x="254472" y="63571"/>
                      <a:pt x="259562" y="60944"/>
                    </a:cubicBezTo>
                    <a:cubicBezTo>
                      <a:pt x="263010" y="59220"/>
                      <a:pt x="271876" y="55279"/>
                      <a:pt x="273846" y="51421"/>
                    </a:cubicBezTo>
                    <a:cubicBezTo>
                      <a:pt x="275980" y="47152"/>
                      <a:pt x="268099" y="45921"/>
                      <a:pt x="264816" y="43951"/>
                    </a:cubicBezTo>
                    <a:cubicBezTo>
                      <a:pt x="258987" y="40585"/>
                      <a:pt x="254718" y="35249"/>
                      <a:pt x="250532" y="29995"/>
                    </a:cubicBezTo>
                    <a:cubicBezTo>
                      <a:pt x="245853" y="23920"/>
                      <a:pt x="241420" y="20883"/>
                      <a:pt x="234278" y="18174"/>
                    </a:cubicBezTo>
                    <a:cubicBezTo>
                      <a:pt x="228942" y="16122"/>
                      <a:pt x="224180" y="14234"/>
                      <a:pt x="218516" y="13823"/>
                    </a:cubicBezTo>
                    <a:cubicBezTo>
                      <a:pt x="215807" y="13659"/>
                      <a:pt x="208911" y="11689"/>
                      <a:pt x="206531" y="13577"/>
                    </a:cubicBezTo>
                    <a:cubicBezTo>
                      <a:pt x="202590" y="16696"/>
                      <a:pt x="208665" y="19980"/>
                      <a:pt x="207187" y="22771"/>
                    </a:cubicBezTo>
                    <a:cubicBezTo>
                      <a:pt x="205956" y="25152"/>
                      <a:pt x="198322" y="25891"/>
                      <a:pt x="196023" y="27040"/>
                    </a:cubicBezTo>
                    <a:cubicBezTo>
                      <a:pt x="191836" y="24085"/>
                      <a:pt x="195038" y="19734"/>
                      <a:pt x="192904" y="16286"/>
                    </a:cubicBezTo>
                    <a:cubicBezTo>
                      <a:pt x="191262" y="13659"/>
                      <a:pt x="184859" y="12017"/>
                      <a:pt x="182396" y="13905"/>
                    </a:cubicBezTo>
                    <a:cubicBezTo>
                      <a:pt x="179276" y="16204"/>
                      <a:pt x="181247" y="18749"/>
                      <a:pt x="181657" y="21622"/>
                    </a:cubicBezTo>
                    <a:cubicBezTo>
                      <a:pt x="182150" y="24823"/>
                      <a:pt x="180836" y="31391"/>
                      <a:pt x="175993" y="28600"/>
                    </a:cubicBezTo>
                    <a:cubicBezTo>
                      <a:pt x="174351" y="27614"/>
                      <a:pt x="173448" y="24085"/>
                      <a:pt x="172463" y="22361"/>
                    </a:cubicBezTo>
                    <a:cubicBezTo>
                      <a:pt x="170328" y="18749"/>
                      <a:pt x="168112" y="16286"/>
                      <a:pt x="164500" y="13905"/>
                    </a:cubicBezTo>
                    <a:cubicBezTo>
                      <a:pt x="158671" y="10047"/>
                      <a:pt x="153746" y="10868"/>
                      <a:pt x="147589" y="9062"/>
                    </a:cubicBezTo>
                    <a:cubicBezTo>
                      <a:pt x="139544" y="6681"/>
                      <a:pt x="133223" y="771"/>
                      <a:pt x="124521" y="114"/>
                    </a:cubicBezTo>
                    <a:cubicBezTo>
                      <a:pt x="115738" y="-543"/>
                      <a:pt x="106543" y="1838"/>
                      <a:pt x="97760" y="2248"/>
                    </a:cubicBezTo>
                    <a:cubicBezTo>
                      <a:pt x="87334" y="2741"/>
                      <a:pt x="76826" y="1181"/>
                      <a:pt x="66319" y="2002"/>
                    </a:cubicBezTo>
                    <a:cubicBezTo>
                      <a:pt x="62296" y="2330"/>
                      <a:pt x="44154" y="4711"/>
                      <a:pt x="51953" y="10950"/>
                    </a:cubicBezTo>
                    <a:cubicBezTo>
                      <a:pt x="56550" y="14480"/>
                      <a:pt x="68535" y="11771"/>
                      <a:pt x="65826" y="19077"/>
                    </a:cubicBezTo>
                    <a:cubicBezTo>
                      <a:pt x="64759" y="22032"/>
                      <a:pt x="62132" y="22771"/>
                      <a:pt x="65498" y="24331"/>
                    </a:cubicBezTo>
                    <a:cubicBezTo>
                      <a:pt x="67878" y="25480"/>
                      <a:pt x="72147" y="23756"/>
                      <a:pt x="74774" y="23920"/>
                    </a:cubicBezTo>
                    <a:cubicBezTo>
                      <a:pt x="82655" y="24577"/>
                      <a:pt x="76990" y="28271"/>
                      <a:pt x="73707" y="31555"/>
                    </a:cubicBezTo>
                    <a:cubicBezTo>
                      <a:pt x="67714" y="37383"/>
                      <a:pt x="68699" y="44197"/>
                      <a:pt x="76252" y="47809"/>
                    </a:cubicBezTo>
                    <a:cubicBezTo>
                      <a:pt x="79371" y="49287"/>
                      <a:pt x="99073" y="56839"/>
                      <a:pt x="87498" y="61026"/>
                    </a:cubicBezTo>
                    <a:cubicBezTo>
                      <a:pt x="81095" y="63324"/>
                      <a:pt x="70587" y="59959"/>
                      <a:pt x="64184" y="57988"/>
                    </a:cubicBezTo>
                    <a:cubicBezTo>
                      <a:pt x="62624" y="57496"/>
                      <a:pt x="59259" y="55197"/>
                      <a:pt x="57617" y="55526"/>
                    </a:cubicBezTo>
                    <a:cubicBezTo>
                      <a:pt x="54990" y="56100"/>
                      <a:pt x="53184" y="60861"/>
                      <a:pt x="51788" y="62832"/>
                    </a:cubicBezTo>
                    <a:cubicBezTo>
                      <a:pt x="49244" y="66280"/>
                      <a:pt x="46288" y="67593"/>
                      <a:pt x="42512" y="69563"/>
                    </a:cubicBezTo>
                    <a:cubicBezTo>
                      <a:pt x="38490" y="71451"/>
                      <a:pt x="36437" y="73668"/>
                      <a:pt x="33318" y="76869"/>
                    </a:cubicBezTo>
                    <a:cubicBezTo>
                      <a:pt x="31840" y="78347"/>
                      <a:pt x="28228" y="80399"/>
                      <a:pt x="28967" y="83190"/>
                    </a:cubicBezTo>
                    <a:cubicBezTo>
                      <a:pt x="29706" y="86064"/>
                      <a:pt x="35370" y="85571"/>
                      <a:pt x="37833" y="86310"/>
                    </a:cubicBezTo>
                    <a:cubicBezTo>
                      <a:pt x="38818" y="89758"/>
                      <a:pt x="33072" y="92385"/>
                      <a:pt x="30937" y="94355"/>
                    </a:cubicBezTo>
                    <a:cubicBezTo>
                      <a:pt x="27407" y="97556"/>
                      <a:pt x="27161" y="99609"/>
                      <a:pt x="26751" y="104042"/>
                    </a:cubicBezTo>
                    <a:cubicBezTo>
                      <a:pt x="26176" y="109460"/>
                      <a:pt x="27736" y="117833"/>
                      <a:pt x="19773" y="1167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FA8C9F-481B-A472-B6B3-BF31BDB368D5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DFF4B4E-4A97-CE0A-F15B-082E8A78D0C1}"/>
                  </a:ext>
                </a:extLst>
              </p:cNvPr>
              <p:cNvSpPr/>
              <p:nvPr/>
            </p:nvSpPr>
            <p:spPr>
              <a:xfrm>
                <a:off x="3907613" y="1810708"/>
                <a:ext cx="215054" cy="93570"/>
              </a:xfrm>
              <a:custGeom>
                <a:avLst/>
                <a:gdLst>
                  <a:gd name="connsiteX0" fmla="*/ 88797 w 215054"/>
                  <a:gd name="connsiteY0" fmla="*/ 32759 h 93570"/>
                  <a:gd name="connsiteX1" fmla="*/ 60147 w 215054"/>
                  <a:gd name="connsiteY1" fmla="*/ 41461 h 93570"/>
                  <a:gd name="connsiteX2" fmla="*/ 38229 w 215054"/>
                  <a:gd name="connsiteY2" fmla="*/ 51886 h 93570"/>
                  <a:gd name="connsiteX3" fmla="*/ 3340 w 215054"/>
                  <a:gd name="connsiteY3" fmla="*/ 64364 h 93570"/>
                  <a:gd name="connsiteX4" fmla="*/ 467 w 215054"/>
                  <a:gd name="connsiteY4" fmla="*/ 87514 h 93570"/>
                  <a:gd name="connsiteX5" fmla="*/ 27064 w 215054"/>
                  <a:gd name="connsiteY5" fmla="*/ 88828 h 93570"/>
                  <a:gd name="connsiteX6" fmla="*/ 48572 w 215054"/>
                  <a:gd name="connsiteY6" fmla="*/ 90798 h 93570"/>
                  <a:gd name="connsiteX7" fmla="*/ 71065 w 215054"/>
                  <a:gd name="connsiteY7" fmla="*/ 88335 h 93570"/>
                  <a:gd name="connsiteX8" fmla="*/ 89536 w 215054"/>
                  <a:gd name="connsiteY8" fmla="*/ 84477 h 93570"/>
                  <a:gd name="connsiteX9" fmla="*/ 101111 w 215054"/>
                  <a:gd name="connsiteY9" fmla="*/ 76842 h 93570"/>
                  <a:gd name="connsiteX10" fmla="*/ 98894 w 215054"/>
                  <a:gd name="connsiteY10" fmla="*/ 66745 h 93570"/>
                  <a:gd name="connsiteX11" fmla="*/ 108827 w 215054"/>
                  <a:gd name="connsiteY11" fmla="*/ 65267 h 93570"/>
                  <a:gd name="connsiteX12" fmla="*/ 113507 w 215054"/>
                  <a:gd name="connsiteY12" fmla="*/ 47700 h 93570"/>
                  <a:gd name="connsiteX13" fmla="*/ 130335 w 215054"/>
                  <a:gd name="connsiteY13" fmla="*/ 38259 h 93570"/>
                  <a:gd name="connsiteX14" fmla="*/ 124917 w 215054"/>
                  <a:gd name="connsiteY14" fmla="*/ 58290 h 93570"/>
                  <a:gd name="connsiteX15" fmla="*/ 160216 w 215054"/>
                  <a:gd name="connsiteY15" fmla="*/ 62887 h 93570"/>
                  <a:gd name="connsiteX16" fmla="*/ 160299 w 215054"/>
                  <a:gd name="connsiteY16" fmla="*/ 52051 h 93570"/>
                  <a:gd name="connsiteX17" fmla="*/ 170971 w 215054"/>
                  <a:gd name="connsiteY17" fmla="*/ 48028 h 93570"/>
                  <a:gd name="connsiteX18" fmla="*/ 177374 w 215054"/>
                  <a:gd name="connsiteY18" fmla="*/ 29804 h 93570"/>
                  <a:gd name="connsiteX19" fmla="*/ 202904 w 215054"/>
                  <a:gd name="connsiteY19" fmla="*/ 24468 h 93570"/>
                  <a:gd name="connsiteX20" fmla="*/ 215054 w 215054"/>
                  <a:gd name="connsiteY20" fmla="*/ 8953 h 93570"/>
                  <a:gd name="connsiteX21" fmla="*/ 187307 w 215054"/>
                  <a:gd name="connsiteY21" fmla="*/ 661 h 93570"/>
                  <a:gd name="connsiteX22" fmla="*/ 154142 w 215054"/>
                  <a:gd name="connsiteY22" fmla="*/ 14206 h 93570"/>
                  <a:gd name="connsiteX23" fmla="*/ 131813 w 215054"/>
                  <a:gd name="connsiteY23" fmla="*/ 17326 h 93570"/>
                  <a:gd name="connsiteX24" fmla="*/ 111783 w 215054"/>
                  <a:gd name="connsiteY24" fmla="*/ 6490 h 93570"/>
                  <a:gd name="connsiteX25" fmla="*/ 98073 w 215054"/>
                  <a:gd name="connsiteY25" fmla="*/ 16751 h 93570"/>
                  <a:gd name="connsiteX26" fmla="*/ 86252 w 215054"/>
                  <a:gd name="connsiteY26" fmla="*/ 27505 h 93570"/>
                  <a:gd name="connsiteX27" fmla="*/ 87812 w 215054"/>
                  <a:gd name="connsiteY27" fmla="*/ 33662 h 9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15054" h="93570">
                    <a:moveTo>
                      <a:pt x="88797" y="32759"/>
                    </a:moveTo>
                    <a:cubicBezTo>
                      <a:pt x="85924" y="41871"/>
                      <a:pt x="67207" y="38916"/>
                      <a:pt x="60147" y="41461"/>
                    </a:cubicBezTo>
                    <a:cubicBezTo>
                      <a:pt x="52677" y="44088"/>
                      <a:pt x="46274" y="49916"/>
                      <a:pt x="38229" y="51886"/>
                    </a:cubicBezTo>
                    <a:cubicBezTo>
                      <a:pt x="26079" y="54760"/>
                      <a:pt x="7526" y="48439"/>
                      <a:pt x="3340" y="64364"/>
                    </a:cubicBezTo>
                    <a:cubicBezTo>
                      <a:pt x="2273" y="68633"/>
                      <a:pt x="-1257" y="83820"/>
                      <a:pt x="467" y="87514"/>
                    </a:cubicBezTo>
                    <a:cubicBezTo>
                      <a:pt x="5310" y="97858"/>
                      <a:pt x="20251" y="90716"/>
                      <a:pt x="27064" y="88828"/>
                    </a:cubicBezTo>
                    <a:cubicBezTo>
                      <a:pt x="34617" y="86775"/>
                      <a:pt x="41102" y="88663"/>
                      <a:pt x="48572" y="90798"/>
                    </a:cubicBezTo>
                    <a:cubicBezTo>
                      <a:pt x="59819" y="93917"/>
                      <a:pt x="61953" y="95887"/>
                      <a:pt x="71065" y="88335"/>
                    </a:cubicBezTo>
                    <a:cubicBezTo>
                      <a:pt x="78043" y="82506"/>
                      <a:pt x="80670" y="83163"/>
                      <a:pt x="89536" y="84477"/>
                    </a:cubicBezTo>
                    <a:cubicBezTo>
                      <a:pt x="97745" y="85708"/>
                      <a:pt x="102178" y="86201"/>
                      <a:pt x="101111" y="76842"/>
                    </a:cubicBezTo>
                    <a:cubicBezTo>
                      <a:pt x="100782" y="74215"/>
                      <a:pt x="96760" y="69782"/>
                      <a:pt x="98894" y="66745"/>
                    </a:cubicBezTo>
                    <a:cubicBezTo>
                      <a:pt x="101275" y="63379"/>
                      <a:pt x="105954" y="66663"/>
                      <a:pt x="108827" y="65267"/>
                    </a:cubicBezTo>
                    <a:cubicBezTo>
                      <a:pt x="116872" y="61409"/>
                      <a:pt x="110715" y="53857"/>
                      <a:pt x="113507" y="47700"/>
                    </a:cubicBezTo>
                    <a:cubicBezTo>
                      <a:pt x="115230" y="44006"/>
                      <a:pt x="125984" y="36782"/>
                      <a:pt x="130335" y="38259"/>
                    </a:cubicBezTo>
                    <a:cubicBezTo>
                      <a:pt x="142813" y="42364"/>
                      <a:pt x="124999" y="53036"/>
                      <a:pt x="124917" y="58290"/>
                    </a:cubicBezTo>
                    <a:cubicBezTo>
                      <a:pt x="124753" y="70029"/>
                      <a:pt x="154224" y="73312"/>
                      <a:pt x="160216" y="62887"/>
                    </a:cubicBezTo>
                    <a:cubicBezTo>
                      <a:pt x="162269" y="59357"/>
                      <a:pt x="159231" y="55006"/>
                      <a:pt x="160299" y="52051"/>
                    </a:cubicBezTo>
                    <a:cubicBezTo>
                      <a:pt x="162433" y="46386"/>
                      <a:pt x="165635" y="49424"/>
                      <a:pt x="170971" y="48028"/>
                    </a:cubicBezTo>
                    <a:cubicBezTo>
                      <a:pt x="180575" y="45483"/>
                      <a:pt x="179344" y="37685"/>
                      <a:pt x="177374" y="29804"/>
                    </a:cubicBezTo>
                    <a:cubicBezTo>
                      <a:pt x="186732" y="29311"/>
                      <a:pt x="194859" y="30953"/>
                      <a:pt x="202904" y="24468"/>
                    </a:cubicBezTo>
                    <a:cubicBezTo>
                      <a:pt x="206434" y="21677"/>
                      <a:pt x="215136" y="14453"/>
                      <a:pt x="215054" y="8953"/>
                    </a:cubicBezTo>
                    <a:cubicBezTo>
                      <a:pt x="214807" y="-1145"/>
                      <a:pt x="194531" y="-570"/>
                      <a:pt x="187307" y="661"/>
                    </a:cubicBezTo>
                    <a:cubicBezTo>
                      <a:pt x="175485" y="2549"/>
                      <a:pt x="165717" y="11005"/>
                      <a:pt x="154142" y="14206"/>
                    </a:cubicBezTo>
                    <a:cubicBezTo>
                      <a:pt x="147821" y="15930"/>
                      <a:pt x="138462" y="19132"/>
                      <a:pt x="131813" y="17326"/>
                    </a:cubicBezTo>
                    <a:cubicBezTo>
                      <a:pt x="124425" y="15356"/>
                      <a:pt x="119581" y="7475"/>
                      <a:pt x="111783" y="6490"/>
                    </a:cubicBezTo>
                    <a:cubicBezTo>
                      <a:pt x="102342" y="5258"/>
                      <a:pt x="103573" y="11333"/>
                      <a:pt x="98073" y="16751"/>
                    </a:cubicBezTo>
                    <a:cubicBezTo>
                      <a:pt x="92902" y="21841"/>
                      <a:pt x="86663" y="18721"/>
                      <a:pt x="86252" y="27505"/>
                    </a:cubicBezTo>
                    <a:cubicBezTo>
                      <a:pt x="86170" y="29229"/>
                      <a:pt x="87730" y="33005"/>
                      <a:pt x="87812" y="3366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850F58F-122C-A9E1-40CF-48948AFA5688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37322EF-3B24-9D79-4061-AC8B3228CF5C}"/>
                  </a:ext>
                </a:extLst>
              </p:cNvPr>
              <p:cNvSpPr/>
              <p:nvPr/>
            </p:nvSpPr>
            <p:spPr>
              <a:xfrm>
                <a:off x="4186534" y="1756543"/>
                <a:ext cx="78837" cy="21388"/>
              </a:xfrm>
              <a:custGeom>
                <a:avLst/>
                <a:gdLst>
                  <a:gd name="connsiteX0" fmla="*/ 82 w 78837"/>
                  <a:gd name="connsiteY0" fmla="*/ 19035 h 21388"/>
                  <a:gd name="connsiteX1" fmla="*/ 34068 w 78837"/>
                  <a:gd name="connsiteY1" fmla="*/ 6065 h 21388"/>
                  <a:gd name="connsiteX2" fmla="*/ 53359 w 78837"/>
                  <a:gd name="connsiteY2" fmla="*/ 154 h 21388"/>
                  <a:gd name="connsiteX3" fmla="*/ 73554 w 78837"/>
                  <a:gd name="connsiteY3" fmla="*/ 10169 h 21388"/>
                  <a:gd name="connsiteX4" fmla="*/ 53441 w 78837"/>
                  <a:gd name="connsiteY4" fmla="*/ 10580 h 21388"/>
                  <a:gd name="connsiteX5" fmla="*/ 36531 w 78837"/>
                  <a:gd name="connsiteY5" fmla="*/ 16819 h 21388"/>
                  <a:gd name="connsiteX6" fmla="*/ 16993 w 78837"/>
                  <a:gd name="connsiteY6" fmla="*/ 17722 h 21388"/>
                  <a:gd name="connsiteX7" fmla="*/ 0 w 78837"/>
                  <a:gd name="connsiteY7" fmla="*/ 21334 h 2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837" h="21388">
                    <a:moveTo>
                      <a:pt x="82" y="19035"/>
                    </a:moveTo>
                    <a:cubicBezTo>
                      <a:pt x="11082" y="8692"/>
                      <a:pt x="20277" y="10169"/>
                      <a:pt x="34068" y="6065"/>
                    </a:cubicBezTo>
                    <a:cubicBezTo>
                      <a:pt x="40799" y="4013"/>
                      <a:pt x="46628" y="1139"/>
                      <a:pt x="53359" y="154"/>
                    </a:cubicBezTo>
                    <a:cubicBezTo>
                      <a:pt x="60091" y="-831"/>
                      <a:pt x="91039" y="2945"/>
                      <a:pt x="73554" y="10169"/>
                    </a:cubicBezTo>
                    <a:cubicBezTo>
                      <a:pt x="66412" y="13043"/>
                      <a:pt x="59763" y="9841"/>
                      <a:pt x="53441" y="10580"/>
                    </a:cubicBezTo>
                    <a:cubicBezTo>
                      <a:pt x="47121" y="11319"/>
                      <a:pt x="44494" y="16573"/>
                      <a:pt x="36531" y="16819"/>
                    </a:cubicBezTo>
                    <a:cubicBezTo>
                      <a:pt x="29881" y="17065"/>
                      <a:pt x="23396" y="16408"/>
                      <a:pt x="16993" y="17722"/>
                    </a:cubicBezTo>
                    <a:cubicBezTo>
                      <a:pt x="11493" y="18871"/>
                      <a:pt x="4843" y="21826"/>
                      <a:pt x="0" y="213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00D3C3-990E-8FCD-70E2-D6F11618D558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E43E29-A795-0EC0-EE19-D29A9EF4A740}"/>
                  </a:ext>
                </a:extLst>
              </p:cNvPr>
              <p:cNvSpPr/>
              <p:nvPr/>
            </p:nvSpPr>
            <p:spPr>
              <a:xfrm>
                <a:off x="4337642" y="1938692"/>
                <a:ext cx="27896" cy="29529"/>
              </a:xfrm>
              <a:custGeom>
                <a:avLst/>
                <a:gdLst>
                  <a:gd name="connsiteX0" fmla="*/ 16933 w 27896"/>
                  <a:gd name="connsiteY0" fmla="*/ 2 h 29529"/>
                  <a:gd name="connsiteX1" fmla="*/ 4373 w 27896"/>
                  <a:gd name="connsiteY1" fmla="*/ 5420 h 29529"/>
                  <a:gd name="connsiteX2" fmla="*/ 2731 w 27896"/>
                  <a:gd name="connsiteY2" fmla="*/ 15928 h 29529"/>
                  <a:gd name="connsiteX3" fmla="*/ 2074 w 27896"/>
                  <a:gd name="connsiteY3" fmla="*/ 26599 h 29529"/>
                  <a:gd name="connsiteX4" fmla="*/ 13239 w 27896"/>
                  <a:gd name="connsiteY4" fmla="*/ 25040 h 29529"/>
                  <a:gd name="connsiteX5" fmla="*/ 27851 w 27896"/>
                  <a:gd name="connsiteY5" fmla="*/ 7554 h 29529"/>
                  <a:gd name="connsiteX6" fmla="*/ 6753 w 27896"/>
                  <a:gd name="connsiteY6" fmla="*/ 2300 h 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96" h="29529">
                    <a:moveTo>
                      <a:pt x="16933" y="2"/>
                    </a:moveTo>
                    <a:cubicBezTo>
                      <a:pt x="13321" y="-80"/>
                      <a:pt x="6589" y="2547"/>
                      <a:pt x="4373" y="5420"/>
                    </a:cubicBezTo>
                    <a:cubicBezTo>
                      <a:pt x="1910" y="8786"/>
                      <a:pt x="3552" y="11905"/>
                      <a:pt x="2731" y="15928"/>
                    </a:cubicBezTo>
                    <a:cubicBezTo>
                      <a:pt x="1664" y="20853"/>
                      <a:pt x="-2441" y="21592"/>
                      <a:pt x="2074" y="26599"/>
                    </a:cubicBezTo>
                    <a:cubicBezTo>
                      <a:pt x="7492" y="32510"/>
                      <a:pt x="9955" y="28159"/>
                      <a:pt x="13239" y="25040"/>
                    </a:cubicBezTo>
                    <a:cubicBezTo>
                      <a:pt x="18246" y="20361"/>
                      <a:pt x="28672" y="14532"/>
                      <a:pt x="27851" y="7554"/>
                    </a:cubicBezTo>
                    <a:cubicBezTo>
                      <a:pt x="26784" y="-3282"/>
                      <a:pt x="14798" y="2218"/>
                      <a:pt x="6753" y="2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A6E25F6-1012-3606-34AA-8E08BCCC4BE3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95207EA-5C23-EF1E-F32D-A0BEA31672E4}"/>
                  </a:ext>
                </a:extLst>
              </p:cNvPr>
              <p:cNvSpPr/>
              <p:nvPr/>
            </p:nvSpPr>
            <p:spPr>
              <a:xfrm>
                <a:off x="4377048" y="1873086"/>
                <a:ext cx="22973" cy="21353"/>
              </a:xfrm>
              <a:custGeom>
                <a:avLst/>
                <a:gdLst>
                  <a:gd name="connsiteX0" fmla="*/ 12088 w 22973"/>
                  <a:gd name="connsiteY0" fmla="*/ 3218 h 21353"/>
                  <a:gd name="connsiteX1" fmla="*/ 2729 w 22973"/>
                  <a:gd name="connsiteY1" fmla="*/ 3793 h 21353"/>
                  <a:gd name="connsiteX2" fmla="*/ 2976 w 22973"/>
                  <a:gd name="connsiteY2" fmla="*/ 12494 h 21353"/>
                  <a:gd name="connsiteX3" fmla="*/ 16767 w 22973"/>
                  <a:gd name="connsiteY3" fmla="*/ 18733 h 21353"/>
                  <a:gd name="connsiteX4" fmla="*/ 19886 w 22973"/>
                  <a:gd name="connsiteY4" fmla="*/ 4778 h 21353"/>
                  <a:gd name="connsiteX5" fmla="*/ 20543 w 22973"/>
                  <a:gd name="connsiteY5" fmla="*/ 345 h 21353"/>
                  <a:gd name="connsiteX6" fmla="*/ 9707 w 22973"/>
                  <a:gd name="connsiteY6" fmla="*/ 1740 h 2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73" h="21353">
                    <a:moveTo>
                      <a:pt x="12088" y="3218"/>
                    </a:moveTo>
                    <a:cubicBezTo>
                      <a:pt x="9543" y="3218"/>
                      <a:pt x="4864" y="2315"/>
                      <a:pt x="2729" y="3793"/>
                    </a:cubicBezTo>
                    <a:cubicBezTo>
                      <a:pt x="-2771" y="7487"/>
                      <a:pt x="1498" y="8390"/>
                      <a:pt x="2976" y="12494"/>
                    </a:cubicBezTo>
                    <a:cubicBezTo>
                      <a:pt x="5356" y="18733"/>
                      <a:pt x="8312" y="25054"/>
                      <a:pt x="16767" y="18733"/>
                    </a:cubicBezTo>
                    <a:cubicBezTo>
                      <a:pt x="21857" y="14957"/>
                      <a:pt x="19476" y="9867"/>
                      <a:pt x="19886" y="4778"/>
                    </a:cubicBezTo>
                    <a:cubicBezTo>
                      <a:pt x="19886" y="4039"/>
                      <a:pt x="26372" y="2643"/>
                      <a:pt x="20543" y="345"/>
                    </a:cubicBezTo>
                    <a:cubicBezTo>
                      <a:pt x="17177" y="-969"/>
                      <a:pt x="13319" y="1905"/>
                      <a:pt x="9707" y="17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BF79723-21F7-460B-2A31-D2AB2347DE67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6D199F-12BA-7406-F062-7818CA05B8C3}"/>
                  </a:ext>
                </a:extLst>
              </p:cNvPr>
              <p:cNvSpPr/>
              <p:nvPr/>
            </p:nvSpPr>
            <p:spPr>
              <a:xfrm>
                <a:off x="4381940" y="1901029"/>
                <a:ext cx="26264" cy="11478"/>
              </a:xfrm>
              <a:custGeom>
                <a:avLst/>
                <a:gdLst>
                  <a:gd name="connsiteX0" fmla="*/ 13106 w 26264"/>
                  <a:gd name="connsiteY0" fmla="*/ 969 h 11478"/>
                  <a:gd name="connsiteX1" fmla="*/ 300 w 26264"/>
                  <a:gd name="connsiteY1" fmla="*/ 9835 h 11478"/>
                  <a:gd name="connsiteX2" fmla="*/ 17704 w 26264"/>
                  <a:gd name="connsiteY2" fmla="*/ 8440 h 11478"/>
                  <a:gd name="connsiteX3" fmla="*/ 23861 w 26264"/>
                  <a:gd name="connsiteY3" fmla="*/ 1462 h 11478"/>
                  <a:gd name="connsiteX4" fmla="*/ 8591 w 26264"/>
                  <a:gd name="connsiteY4" fmla="*/ 2447 h 1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64" h="11478">
                    <a:moveTo>
                      <a:pt x="13106" y="969"/>
                    </a:moveTo>
                    <a:cubicBezTo>
                      <a:pt x="10397" y="2283"/>
                      <a:pt x="-2080" y="4992"/>
                      <a:pt x="300" y="9835"/>
                    </a:cubicBezTo>
                    <a:cubicBezTo>
                      <a:pt x="2270" y="13858"/>
                      <a:pt x="15077" y="9343"/>
                      <a:pt x="17704" y="8440"/>
                    </a:cubicBezTo>
                    <a:cubicBezTo>
                      <a:pt x="22137" y="6962"/>
                      <a:pt x="30346" y="6305"/>
                      <a:pt x="23861" y="1462"/>
                    </a:cubicBezTo>
                    <a:cubicBezTo>
                      <a:pt x="19345" y="-1904"/>
                      <a:pt x="13189" y="1462"/>
                      <a:pt x="8591" y="244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91F39BB-ECE4-B575-17D2-E5CC8FD0E15F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E2B17A7-E732-F2F4-8958-5108C38423F6}"/>
                  </a:ext>
                </a:extLst>
              </p:cNvPr>
              <p:cNvSpPr/>
              <p:nvPr/>
            </p:nvSpPr>
            <p:spPr>
              <a:xfrm>
                <a:off x="4390122" y="1917348"/>
                <a:ext cx="27873" cy="14783"/>
              </a:xfrm>
              <a:custGeom>
                <a:avLst/>
                <a:gdLst>
                  <a:gd name="connsiteX0" fmla="*/ 9440 w 27873"/>
                  <a:gd name="connsiteY0" fmla="*/ 4188 h 14783"/>
                  <a:gd name="connsiteX1" fmla="*/ 3857 w 27873"/>
                  <a:gd name="connsiteY1" fmla="*/ 13875 h 14783"/>
                  <a:gd name="connsiteX2" fmla="*/ 21425 w 27873"/>
                  <a:gd name="connsiteY2" fmla="*/ 8211 h 14783"/>
                  <a:gd name="connsiteX3" fmla="*/ 7059 w 27873"/>
                  <a:gd name="connsiteY3" fmla="*/ 5912 h 1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4783">
                    <a:moveTo>
                      <a:pt x="9440" y="4188"/>
                    </a:moveTo>
                    <a:cubicBezTo>
                      <a:pt x="3365" y="5174"/>
                      <a:pt x="-5008" y="9853"/>
                      <a:pt x="3857" y="13875"/>
                    </a:cubicBezTo>
                    <a:cubicBezTo>
                      <a:pt x="10671" y="16995"/>
                      <a:pt x="16910" y="11330"/>
                      <a:pt x="21425" y="8211"/>
                    </a:cubicBezTo>
                    <a:cubicBezTo>
                      <a:pt x="39896" y="-4267"/>
                      <a:pt x="13462" y="-409"/>
                      <a:pt x="7059" y="591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AB887E-6D91-9B45-2BE2-442C7CD7ADF0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75B9D6-5326-6F8D-817F-D0C737707EDC}"/>
                  </a:ext>
                </a:extLst>
              </p:cNvPr>
              <p:cNvSpPr/>
              <p:nvPr/>
            </p:nvSpPr>
            <p:spPr>
              <a:xfrm>
                <a:off x="4468928" y="4072318"/>
                <a:ext cx="244533" cy="91914"/>
              </a:xfrm>
              <a:custGeom>
                <a:avLst/>
                <a:gdLst>
                  <a:gd name="connsiteX0" fmla="*/ 52128 w 244533"/>
                  <a:gd name="connsiteY0" fmla="*/ 2066 h 91914"/>
                  <a:gd name="connsiteX1" fmla="*/ 31359 w 244533"/>
                  <a:gd name="connsiteY1" fmla="*/ 11343 h 91914"/>
                  <a:gd name="connsiteX2" fmla="*/ 22083 w 244533"/>
                  <a:gd name="connsiteY2" fmla="*/ 17500 h 91914"/>
                  <a:gd name="connsiteX3" fmla="*/ 21426 w 244533"/>
                  <a:gd name="connsiteY3" fmla="*/ 24395 h 91914"/>
                  <a:gd name="connsiteX4" fmla="*/ 6978 w 244533"/>
                  <a:gd name="connsiteY4" fmla="*/ 29731 h 91914"/>
                  <a:gd name="connsiteX5" fmla="*/ 0 w 244533"/>
                  <a:gd name="connsiteY5" fmla="*/ 42702 h 91914"/>
                  <a:gd name="connsiteX6" fmla="*/ 37516 w 244533"/>
                  <a:gd name="connsiteY6" fmla="*/ 29157 h 91914"/>
                  <a:gd name="connsiteX7" fmla="*/ 68136 w 244533"/>
                  <a:gd name="connsiteY7" fmla="*/ 22261 h 91914"/>
                  <a:gd name="connsiteX8" fmla="*/ 61569 w 244533"/>
                  <a:gd name="connsiteY8" fmla="*/ 35149 h 91914"/>
                  <a:gd name="connsiteX9" fmla="*/ 83487 w 244533"/>
                  <a:gd name="connsiteY9" fmla="*/ 32358 h 91914"/>
                  <a:gd name="connsiteX10" fmla="*/ 94569 w 244533"/>
                  <a:gd name="connsiteY10" fmla="*/ 29239 h 91914"/>
                  <a:gd name="connsiteX11" fmla="*/ 99166 w 244533"/>
                  <a:gd name="connsiteY11" fmla="*/ 39172 h 91914"/>
                  <a:gd name="connsiteX12" fmla="*/ 114353 w 244533"/>
                  <a:gd name="connsiteY12" fmla="*/ 43769 h 91914"/>
                  <a:gd name="connsiteX13" fmla="*/ 141115 w 244533"/>
                  <a:gd name="connsiteY13" fmla="*/ 50665 h 91914"/>
                  <a:gd name="connsiteX14" fmla="*/ 141115 w 244533"/>
                  <a:gd name="connsiteY14" fmla="*/ 60023 h 91914"/>
                  <a:gd name="connsiteX15" fmla="*/ 151705 w 244533"/>
                  <a:gd name="connsiteY15" fmla="*/ 66098 h 91914"/>
                  <a:gd name="connsiteX16" fmla="*/ 161063 w 244533"/>
                  <a:gd name="connsiteY16" fmla="*/ 72419 h 91914"/>
                  <a:gd name="connsiteX17" fmla="*/ 161802 w 244533"/>
                  <a:gd name="connsiteY17" fmla="*/ 80956 h 91914"/>
                  <a:gd name="connsiteX18" fmla="*/ 158026 w 244533"/>
                  <a:gd name="connsiteY18" fmla="*/ 88591 h 91914"/>
                  <a:gd name="connsiteX19" fmla="*/ 198579 w 244533"/>
                  <a:gd name="connsiteY19" fmla="*/ 88180 h 91914"/>
                  <a:gd name="connsiteX20" fmla="*/ 240364 w 244533"/>
                  <a:gd name="connsiteY20" fmla="*/ 83829 h 91914"/>
                  <a:gd name="connsiteX21" fmla="*/ 211386 w 244533"/>
                  <a:gd name="connsiteY21" fmla="*/ 64702 h 91914"/>
                  <a:gd name="connsiteX22" fmla="*/ 198661 w 244533"/>
                  <a:gd name="connsiteY22" fmla="*/ 52142 h 91914"/>
                  <a:gd name="connsiteX23" fmla="*/ 164922 w 244533"/>
                  <a:gd name="connsiteY23" fmla="*/ 38105 h 91914"/>
                  <a:gd name="connsiteX24" fmla="*/ 150227 w 244533"/>
                  <a:gd name="connsiteY24" fmla="*/ 25134 h 91914"/>
                  <a:gd name="connsiteX25" fmla="*/ 132578 w 244533"/>
                  <a:gd name="connsiteY25" fmla="*/ 28253 h 91914"/>
                  <a:gd name="connsiteX26" fmla="*/ 103928 w 244533"/>
                  <a:gd name="connsiteY26" fmla="*/ 11999 h 91914"/>
                  <a:gd name="connsiteX27" fmla="*/ 77987 w 244533"/>
                  <a:gd name="connsiteY27" fmla="*/ 5678 h 91914"/>
                  <a:gd name="connsiteX28" fmla="*/ 48024 w 244533"/>
                  <a:gd name="connsiteY28" fmla="*/ 2805 h 9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533" h="91914">
                    <a:moveTo>
                      <a:pt x="52128" y="2066"/>
                    </a:moveTo>
                    <a:cubicBezTo>
                      <a:pt x="45315" y="2313"/>
                      <a:pt x="37434" y="8059"/>
                      <a:pt x="31359" y="11343"/>
                    </a:cubicBezTo>
                    <a:cubicBezTo>
                      <a:pt x="28568" y="12820"/>
                      <a:pt x="23807" y="14626"/>
                      <a:pt x="22083" y="17500"/>
                    </a:cubicBezTo>
                    <a:cubicBezTo>
                      <a:pt x="20933" y="19470"/>
                      <a:pt x="22493" y="22835"/>
                      <a:pt x="21426" y="24395"/>
                    </a:cubicBezTo>
                    <a:cubicBezTo>
                      <a:pt x="17732" y="29895"/>
                      <a:pt x="12314" y="26119"/>
                      <a:pt x="6978" y="29731"/>
                    </a:cubicBezTo>
                    <a:cubicBezTo>
                      <a:pt x="2873" y="32440"/>
                      <a:pt x="2217" y="38761"/>
                      <a:pt x="0" y="42702"/>
                    </a:cubicBezTo>
                    <a:cubicBezTo>
                      <a:pt x="13217" y="49433"/>
                      <a:pt x="26844" y="35149"/>
                      <a:pt x="37516" y="29157"/>
                    </a:cubicBezTo>
                    <a:cubicBezTo>
                      <a:pt x="45561" y="24641"/>
                      <a:pt x="59106" y="22425"/>
                      <a:pt x="68136" y="22261"/>
                    </a:cubicBezTo>
                    <a:cubicBezTo>
                      <a:pt x="68546" y="27925"/>
                      <a:pt x="60994" y="29567"/>
                      <a:pt x="61569" y="35149"/>
                    </a:cubicBezTo>
                    <a:cubicBezTo>
                      <a:pt x="69367" y="35478"/>
                      <a:pt x="76099" y="34903"/>
                      <a:pt x="83487" y="32358"/>
                    </a:cubicBezTo>
                    <a:cubicBezTo>
                      <a:pt x="86935" y="31209"/>
                      <a:pt x="90465" y="27351"/>
                      <a:pt x="94569" y="29239"/>
                    </a:cubicBezTo>
                    <a:cubicBezTo>
                      <a:pt x="99659" y="31537"/>
                      <a:pt x="96539" y="35560"/>
                      <a:pt x="99166" y="39172"/>
                    </a:cubicBezTo>
                    <a:cubicBezTo>
                      <a:pt x="102861" y="44179"/>
                      <a:pt x="108771" y="43605"/>
                      <a:pt x="114353" y="43769"/>
                    </a:cubicBezTo>
                    <a:cubicBezTo>
                      <a:pt x="121578" y="44015"/>
                      <a:pt x="137093" y="42866"/>
                      <a:pt x="141115" y="50665"/>
                    </a:cubicBezTo>
                    <a:cubicBezTo>
                      <a:pt x="142429" y="53127"/>
                      <a:pt x="139884" y="57560"/>
                      <a:pt x="141115" y="60023"/>
                    </a:cubicBezTo>
                    <a:cubicBezTo>
                      <a:pt x="142593" y="62650"/>
                      <a:pt x="149078" y="64456"/>
                      <a:pt x="151705" y="66098"/>
                    </a:cubicBezTo>
                    <a:cubicBezTo>
                      <a:pt x="154332" y="67739"/>
                      <a:pt x="159093" y="70202"/>
                      <a:pt x="161063" y="72419"/>
                    </a:cubicBezTo>
                    <a:cubicBezTo>
                      <a:pt x="165496" y="77180"/>
                      <a:pt x="164511" y="76605"/>
                      <a:pt x="161802" y="80956"/>
                    </a:cubicBezTo>
                    <a:cubicBezTo>
                      <a:pt x="159340" y="84815"/>
                      <a:pt x="154086" y="83419"/>
                      <a:pt x="158026" y="88591"/>
                    </a:cubicBezTo>
                    <a:cubicBezTo>
                      <a:pt x="163608" y="95979"/>
                      <a:pt x="191437" y="88837"/>
                      <a:pt x="198579" y="88180"/>
                    </a:cubicBezTo>
                    <a:cubicBezTo>
                      <a:pt x="208841" y="87277"/>
                      <a:pt x="231498" y="90643"/>
                      <a:pt x="240364" y="83829"/>
                    </a:cubicBezTo>
                    <a:cubicBezTo>
                      <a:pt x="257028" y="70941"/>
                      <a:pt x="218856" y="66426"/>
                      <a:pt x="211386" y="64702"/>
                    </a:cubicBezTo>
                    <a:cubicBezTo>
                      <a:pt x="200467" y="62157"/>
                      <a:pt x="202930" y="60105"/>
                      <a:pt x="198661" y="52142"/>
                    </a:cubicBezTo>
                    <a:cubicBezTo>
                      <a:pt x="192422" y="40649"/>
                      <a:pt x="175429" y="43194"/>
                      <a:pt x="164922" y="38105"/>
                    </a:cubicBezTo>
                    <a:cubicBezTo>
                      <a:pt x="158847" y="35231"/>
                      <a:pt x="155892" y="28664"/>
                      <a:pt x="150227" y="25134"/>
                    </a:cubicBezTo>
                    <a:cubicBezTo>
                      <a:pt x="141362" y="19470"/>
                      <a:pt x="141362" y="27351"/>
                      <a:pt x="132578" y="28253"/>
                    </a:cubicBezTo>
                    <a:cubicBezTo>
                      <a:pt x="123630" y="29157"/>
                      <a:pt x="111644" y="16022"/>
                      <a:pt x="103928" y="11999"/>
                    </a:cubicBezTo>
                    <a:cubicBezTo>
                      <a:pt x="95883" y="7813"/>
                      <a:pt x="87017" y="6992"/>
                      <a:pt x="77987" y="5678"/>
                    </a:cubicBezTo>
                    <a:cubicBezTo>
                      <a:pt x="69367" y="4447"/>
                      <a:pt x="56233" y="-4419"/>
                      <a:pt x="48024" y="280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34CCCB3-AFBB-5280-9D49-C56FF0891E02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CA86D68-95E8-062C-2ADE-1ED341F48C21}"/>
                  </a:ext>
                </a:extLst>
              </p:cNvPr>
              <p:cNvSpPr/>
              <p:nvPr/>
            </p:nvSpPr>
            <p:spPr>
              <a:xfrm>
                <a:off x="4711760" y="4154230"/>
                <a:ext cx="141117" cy="65638"/>
              </a:xfrm>
              <a:custGeom>
                <a:avLst/>
                <a:gdLst>
                  <a:gd name="connsiteX0" fmla="*/ 56063 w 141117"/>
                  <a:gd name="connsiteY0" fmla="*/ 5940 h 65638"/>
                  <a:gd name="connsiteX1" fmla="*/ 42600 w 141117"/>
                  <a:gd name="connsiteY1" fmla="*/ 5940 h 65638"/>
                  <a:gd name="connsiteX2" fmla="*/ 32174 w 141117"/>
                  <a:gd name="connsiteY2" fmla="*/ 2163 h 65638"/>
                  <a:gd name="connsiteX3" fmla="*/ 24212 w 141117"/>
                  <a:gd name="connsiteY3" fmla="*/ 13903 h 65638"/>
                  <a:gd name="connsiteX4" fmla="*/ 33570 w 141117"/>
                  <a:gd name="connsiteY4" fmla="*/ 18335 h 65638"/>
                  <a:gd name="connsiteX5" fmla="*/ 32913 w 141117"/>
                  <a:gd name="connsiteY5" fmla="*/ 27776 h 65638"/>
                  <a:gd name="connsiteX6" fmla="*/ 35622 w 141117"/>
                  <a:gd name="connsiteY6" fmla="*/ 44112 h 65638"/>
                  <a:gd name="connsiteX7" fmla="*/ 9271 w 141117"/>
                  <a:gd name="connsiteY7" fmla="*/ 47396 h 65638"/>
                  <a:gd name="connsiteX8" fmla="*/ 8696 w 141117"/>
                  <a:gd name="connsiteY8" fmla="*/ 61105 h 65638"/>
                  <a:gd name="connsiteX9" fmla="*/ 34883 w 141117"/>
                  <a:gd name="connsiteY9" fmla="*/ 57329 h 65638"/>
                  <a:gd name="connsiteX10" fmla="*/ 52861 w 141117"/>
                  <a:gd name="connsiteY10" fmla="*/ 53306 h 65638"/>
                  <a:gd name="connsiteX11" fmla="*/ 69116 w 141117"/>
                  <a:gd name="connsiteY11" fmla="*/ 64389 h 65638"/>
                  <a:gd name="connsiteX12" fmla="*/ 94646 w 141117"/>
                  <a:gd name="connsiteY12" fmla="*/ 49530 h 65638"/>
                  <a:gd name="connsiteX13" fmla="*/ 111064 w 141117"/>
                  <a:gd name="connsiteY13" fmla="*/ 51090 h 65638"/>
                  <a:gd name="connsiteX14" fmla="*/ 122639 w 141117"/>
                  <a:gd name="connsiteY14" fmla="*/ 47067 h 65638"/>
                  <a:gd name="connsiteX15" fmla="*/ 141110 w 141117"/>
                  <a:gd name="connsiteY15" fmla="*/ 42470 h 65638"/>
                  <a:gd name="connsiteX16" fmla="*/ 120012 w 141117"/>
                  <a:gd name="connsiteY16" fmla="*/ 27694 h 65638"/>
                  <a:gd name="connsiteX17" fmla="*/ 92347 w 141117"/>
                  <a:gd name="connsiteY17" fmla="*/ 2574 h 65638"/>
                  <a:gd name="connsiteX18" fmla="*/ 72974 w 141117"/>
                  <a:gd name="connsiteY18" fmla="*/ 2820 h 65638"/>
                  <a:gd name="connsiteX19" fmla="*/ 55981 w 141117"/>
                  <a:gd name="connsiteY19" fmla="*/ 5119 h 65638"/>
                  <a:gd name="connsiteX20" fmla="*/ 49742 w 141117"/>
                  <a:gd name="connsiteY20" fmla="*/ 9059 h 6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1117" h="65638">
                    <a:moveTo>
                      <a:pt x="56063" y="5940"/>
                    </a:moveTo>
                    <a:cubicBezTo>
                      <a:pt x="51794" y="5940"/>
                      <a:pt x="46951" y="6596"/>
                      <a:pt x="42600" y="5940"/>
                    </a:cubicBezTo>
                    <a:cubicBezTo>
                      <a:pt x="39234" y="5365"/>
                      <a:pt x="35540" y="2245"/>
                      <a:pt x="32174" y="2163"/>
                    </a:cubicBezTo>
                    <a:cubicBezTo>
                      <a:pt x="26838" y="1999"/>
                      <a:pt x="20353" y="8484"/>
                      <a:pt x="24212" y="13903"/>
                    </a:cubicBezTo>
                    <a:cubicBezTo>
                      <a:pt x="26264" y="16858"/>
                      <a:pt x="31600" y="14970"/>
                      <a:pt x="33570" y="18335"/>
                    </a:cubicBezTo>
                    <a:cubicBezTo>
                      <a:pt x="34883" y="20470"/>
                      <a:pt x="32831" y="25559"/>
                      <a:pt x="32913" y="27776"/>
                    </a:cubicBezTo>
                    <a:cubicBezTo>
                      <a:pt x="33242" y="33769"/>
                      <a:pt x="40137" y="38940"/>
                      <a:pt x="35622" y="44112"/>
                    </a:cubicBezTo>
                    <a:cubicBezTo>
                      <a:pt x="30122" y="50515"/>
                      <a:pt x="16495" y="45590"/>
                      <a:pt x="9271" y="47396"/>
                    </a:cubicBezTo>
                    <a:cubicBezTo>
                      <a:pt x="-1976" y="50187"/>
                      <a:pt x="-3946" y="58560"/>
                      <a:pt x="8696" y="61105"/>
                    </a:cubicBezTo>
                    <a:cubicBezTo>
                      <a:pt x="19532" y="63239"/>
                      <a:pt x="24704" y="58971"/>
                      <a:pt x="34883" y="57329"/>
                    </a:cubicBezTo>
                    <a:cubicBezTo>
                      <a:pt x="41943" y="56262"/>
                      <a:pt x="47197" y="58888"/>
                      <a:pt x="52861" y="53306"/>
                    </a:cubicBezTo>
                    <a:cubicBezTo>
                      <a:pt x="58772" y="59545"/>
                      <a:pt x="58526" y="69068"/>
                      <a:pt x="69116" y="64389"/>
                    </a:cubicBezTo>
                    <a:cubicBezTo>
                      <a:pt x="80855" y="59135"/>
                      <a:pt x="79295" y="48299"/>
                      <a:pt x="94646" y="49530"/>
                    </a:cubicBezTo>
                    <a:cubicBezTo>
                      <a:pt x="100146" y="49941"/>
                      <a:pt x="105482" y="51829"/>
                      <a:pt x="111064" y="51090"/>
                    </a:cubicBezTo>
                    <a:cubicBezTo>
                      <a:pt x="115333" y="50515"/>
                      <a:pt x="118617" y="47888"/>
                      <a:pt x="122639" y="47067"/>
                    </a:cubicBezTo>
                    <a:cubicBezTo>
                      <a:pt x="127483" y="46164"/>
                      <a:pt x="140699" y="49694"/>
                      <a:pt x="141110" y="42470"/>
                    </a:cubicBezTo>
                    <a:cubicBezTo>
                      <a:pt x="141520" y="34179"/>
                      <a:pt x="124938" y="30649"/>
                      <a:pt x="120012" y="27694"/>
                    </a:cubicBezTo>
                    <a:cubicBezTo>
                      <a:pt x="109012" y="21209"/>
                      <a:pt x="102609" y="8895"/>
                      <a:pt x="92347" y="2574"/>
                    </a:cubicBezTo>
                    <a:cubicBezTo>
                      <a:pt x="84549" y="-2270"/>
                      <a:pt x="80855" y="850"/>
                      <a:pt x="72974" y="2820"/>
                    </a:cubicBezTo>
                    <a:cubicBezTo>
                      <a:pt x="67474" y="4134"/>
                      <a:pt x="61317" y="2902"/>
                      <a:pt x="55981" y="5119"/>
                    </a:cubicBezTo>
                    <a:cubicBezTo>
                      <a:pt x="53929" y="5940"/>
                      <a:pt x="51712" y="7828"/>
                      <a:pt x="49742" y="905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F25E63-C1B2-55E6-DDA1-4AC99A4F404C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0D64AC-CC66-4924-7C44-5E8FDFA94432}"/>
                  </a:ext>
                </a:extLst>
              </p:cNvPr>
              <p:cNvSpPr/>
              <p:nvPr/>
            </p:nvSpPr>
            <p:spPr>
              <a:xfrm>
                <a:off x="4877581" y="4197029"/>
                <a:ext cx="47584" cy="18041"/>
              </a:xfrm>
              <a:custGeom>
                <a:avLst/>
                <a:gdLst>
                  <a:gd name="connsiteX0" fmla="*/ 17649 w 47584"/>
                  <a:gd name="connsiteY0" fmla="*/ 0 h 18041"/>
                  <a:gd name="connsiteX1" fmla="*/ 3693 w 47584"/>
                  <a:gd name="connsiteY1" fmla="*/ 17075 h 18041"/>
                  <a:gd name="connsiteX2" fmla="*/ 33164 w 47584"/>
                  <a:gd name="connsiteY2" fmla="*/ 12724 h 18041"/>
                  <a:gd name="connsiteX3" fmla="*/ 44575 w 47584"/>
                  <a:gd name="connsiteY3" fmla="*/ 11165 h 18041"/>
                  <a:gd name="connsiteX4" fmla="*/ 44000 w 47584"/>
                  <a:gd name="connsiteY4" fmla="*/ 1396 h 18041"/>
                  <a:gd name="connsiteX5" fmla="*/ 30783 w 47584"/>
                  <a:gd name="connsiteY5" fmla="*/ 2463 h 18041"/>
                  <a:gd name="connsiteX6" fmla="*/ 12231 w 47584"/>
                  <a:gd name="connsiteY6" fmla="*/ 1478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584" h="18041">
                    <a:moveTo>
                      <a:pt x="17649" y="0"/>
                    </a:moveTo>
                    <a:cubicBezTo>
                      <a:pt x="12559" y="1970"/>
                      <a:pt x="-8374" y="10754"/>
                      <a:pt x="3693" y="17075"/>
                    </a:cubicBezTo>
                    <a:cubicBezTo>
                      <a:pt x="10507" y="20605"/>
                      <a:pt x="25776" y="13381"/>
                      <a:pt x="33164" y="12724"/>
                    </a:cubicBezTo>
                    <a:cubicBezTo>
                      <a:pt x="37351" y="12396"/>
                      <a:pt x="41373" y="13709"/>
                      <a:pt x="44575" y="11165"/>
                    </a:cubicBezTo>
                    <a:cubicBezTo>
                      <a:pt x="48105" y="8455"/>
                      <a:pt x="49254" y="3694"/>
                      <a:pt x="44000" y="1396"/>
                    </a:cubicBezTo>
                    <a:cubicBezTo>
                      <a:pt x="40799" y="-82"/>
                      <a:pt x="35216" y="3120"/>
                      <a:pt x="30783" y="2463"/>
                    </a:cubicBezTo>
                    <a:cubicBezTo>
                      <a:pt x="23723" y="1396"/>
                      <a:pt x="20111" y="1560"/>
                      <a:pt x="12231" y="147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8E3AD4A-545A-BA27-4F96-11B3B686A70E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F5C694B-BA99-11C1-EB9E-B1CAD6163406}"/>
                  </a:ext>
                </a:extLst>
              </p:cNvPr>
              <p:cNvSpPr/>
              <p:nvPr/>
            </p:nvSpPr>
            <p:spPr>
              <a:xfrm>
                <a:off x="4598600" y="4210219"/>
                <a:ext cx="50792" cy="24622"/>
              </a:xfrm>
              <a:custGeom>
                <a:avLst/>
                <a:gdLst>
                  <a:gd name="connsiteX0" fmla="*/ 29176 w 50792"/>
                  <a:gd name="connsiteY0" fmla="*/ 437 h 24622"/>
                  <a:gd name="connsiteX1" fmla="*/ 9802 w 50792"/>
                  <a:gd name="connsiteY1" fmla="*/ 5690 h 24622"/>
                  <a:gd name="connsiteX2" fmla="*/ 1511 w 50792"/>
                  <a:gd name="connsiteY2" fmla="*/ 13818 h 24622"/>
                  <a:gd name="connsiteX3" fmla="*/ 19161 w 50792"/>
                  <a:gd name="connsiteY3" fmla="*/ 14720 h 24622"/>
                  <a:gd name="connsiteX4" fmla="*/ 28355 w 50792"/>
                  <a:gd name="connsiteY4" fmla="*/ 24572 h 24622"/>
                  <a:gd name="connsiteX5" fmla="*/ 41408 w 50792"/>
                  <a:gd name="connsiteY5" fmla="*/ 19236 h 24622"/>
                  <a:gd name="connsiteX6" fmla="*/ 50684 w 50792"/>
                  <a:gd name="connsiteY6" fmla="*/ 11765 h 24622"/>
                  <a:gd name="connsiteX7" fmla="*/ 38370 w 50792"/>
                  <a:gd name="connsiteY7" fmla="*/ 4295 h 24622"/>
                  <a:gd name="connsiteX8" fmla="*/ 35333 w 50792"/>
                  <a:gd name="connsiteY8" fmla="*/ 601 h 24622"/>
                  <a:gd name="connsiteX9" fmla="*/ 25400 w 50792"/>
                  <a:gd name="connsiteY9" fmla="*/ 1340 h 24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92" h="24622">
                    <a:moveTo>
                      <a:pt x="29176" y="437"/>
                    </a:moveTo>
                    <a:cubicBezTo>
                      <a:pt x="22609" y="6183"/>
                      <a:pt x="17929" y="4787"/>
                      <a:pt x="9802" y="5690"/>
                    </a:cubicBezTo>
                    <a:cubicBezTo>
                      <a:pt x="5780" y="6183"/>
                      <a:pt x="-3661" y="7907"/>
                      <a:pt x="1511" y="13818"/>
                    </a:cubicBezTo>
                    <a:cubicBezTo>
                      <a:pt x="4959" y="17676"/>
                      <a:pt x="14892" y="12750"/>
                      <a:pt x="19161" y="14720"/>
                    </a:cubicBezTo>
                    <a:cubicBezTo>
                      <a:pt x="24497" y="17101"/>
                      <a:pt x="22116" y="23668"/>
                      <a:pt x="28355" y="24572"/>
                    </a:cubicBezTo>
                    <a:cubicBezTo>
                      <a:pt x="32213" y="25146"/>
                      <a:pt x="38042" y="20713"/>
                      <a:pt x="41408" y="19236"/>
                    </a:cubicBezTo>
                    <a:cubicBezTo>
                      <a:pt x="44691" y="17840"/>
                      <a:pt x="51751" y="17183"/>
                      <a:pt x="50684" y="11765"/>
                    </a:cubicBezTo>
                    <a:cubicBezTo>
                      <a:pt x="49945" y="7743"/>
                      <a:pt x="41161" y="6101"/>
                      <a:pt x="38370" y="4295"/>
                    </a:cubicBezTo>
                    <a:cubicBezTo>
                      <a:pt x="36810" y="3228"/>
                      <a:pt x="38370" y="1832"/>
                      <a:pt x="35333" y="601"/>
                    </a:cubicBezTo>
                    <a:cubicBezTo>
                      <a:pt x="31885" y="-877"/>
                      <a:pt x="28929" y="765"/>
                      <a:pt x="25400" y="13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D26323-79B2-78D8-81C2-D2567D96354A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C51BA-6E3B-841E-88AA-4AE24F4BB4B1}"/>
                  </a:ext>
                </a:extLst>
              </p:cNvPr>
              <p:cNvSpPr/>
              <p:nvPr/>
            </p:nvSpPr>
            <p:spPr>
              <a:xfrm>
                <a:off x="4614969" y="3954189"/>
                <a:ext cx="27873" cy="11456"/>
              </a:xfrm>
              <a:custGeom>
                <a:avLst/>
                <a:gdLst>
                  <a:gd name="connsiteX0" fmla="*/ 5500 w 27873"/>
                  <a:gd name="connsiteY0" fmla="*/ 3872 h 11456"/>
                  <a:gd name="connsiteX1" fmla="*/ 0 w 27873"/>
                  <a:gd name="connsiteY1" fmla="*/ 11424 h 11456"/>
                  <a:gd name="connsiteX2" fmla="*/ 27747 w 27873"/>
                  <a:gd name="connsiteY2" fmla="*/ 916 h 11456"/>
                  <a:gd name="connsiteX3" fmla="*/ 1478 w 27873"/>
                  <a:gd name="connsiteY3" fmla="*/ 5349 h 11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73" h="11456">
                    <a:moveTo>
                      <a:pt x="5500" y="3872"/>
                    </a:moveTo>
                    <a:cubicBezTo>
                      <a:pt x="2627" y="5596"/>
                      <a:pt x="739" y="8305"/>
                      <a:pt x="0" y="11424"/>
                    </a:cubicBezTo>
                    <a:cubicBezTo>
                      <a:pt x="6239" y="11752"/>
                      <a:pt x="29799" y="9700"/>
                      <a:pt x="27747" y="916"/>
                    </a:cubicBezTo>
                    <a:cubicBezTo>
                      <a:pt x="22165" y="-972"/>
                      <a:pt x="2052" y="-151"/>
                      <a:pt x="1478" y="53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A12A53D-C7E6-BC3B-BEEF-F2357ED0DA09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40DDF8E-FFE2-00EE-F4E4-66B247CA8887}"/>
                  </a:ext>
                </a:extLst>
              </p:cNvPr>
              <p:cNvSpPr/>
              <p:nvPr/>
            </p:nvSpPr>
            <p:spPr>
              <a:xfrm>
                <a:off x="4616672" y="4008375"/>
                <a:ext cx="19675" cy="26246"/>
              </a:xfrm>
              <a:custGeom>
                <a:avLst/>
                <a:gdLst>
                  <a:gd name="connsiteX0" fmla="*/ 1827 w 19675"/>
                  <a:gd name="connsiteY0" fmla="*/ 6903 h 26246"/>
                  <a:gd name="connsiteX1" fmla="*/ 678 w 19675"/>
                  <a:gd name="connsiteY1" fmla="*/ 18724 h 26246"/>
                  <a:gd name="connsiteX2" fmla="*/ 15208 w 19675"/>
                  <a:gd name="connsiteY2" fmla="*/ 26194 h 26246"/>
                  <a:gd name="connsiteX3" fmla="*/ 18245 w 19675"/>
                  <a:gd name="connsiteY3" fmla="*/ 11172 h 26246"/>
                  <a:gd name="connsiteX4" fmla="*/ 7902 w 19675"/>
                  <a:gd name="connsiteY4" fmla="*/ 171 h 26246"/>
                  <a:gd name="connsiteX5" fmla="*/ 1663 w 19675"/>
                  <a:gd name="connsiteY5" fmla="*/ 6903 h 26246"/>
                  <a:gd name="connsiteX6" fmla="*/ 1745 w 19675"/>
                  <a:gd name="connsiteY6" fmla="*/ 6903 h 2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675" h="26246">
                    <a:moveTo>
                      <a:pt x="1827" y="6903"/>
                    </a:moveTo>
                    <a:cubicBezTo>
                      <a:pt x="760" y="9858"/>
                      <a:pt x="-964" y="14537"/>
                      <a:pt x="678" y="18724"/>
                    </a:cubicBezTo>
                    <a:cubicBezTo>
                      <a:pt x="1663" y="21105"/>
                      <a:pt x="13155" y="26851"/>
                      <a:pt x="15208" y="26194"/>
                    </a:cubicBezTo>
                    <a:cubicBezTo>
                      <a:pt x="21447" y="24142"/>
                      <a:pt x="19805" y="14866"/>
                      <a:pt x="18245" y="11172"/>
                    </a:cubicBezTo>
                    <a:cubicBezTo>
                      <a:pt x="15536" y="4522"/>
                      <a:pt x="12170" y="-1060"/>
                      <a:pt x="7902" y="171"/>
                    </a:cubicBezTo>
                    <a:lnTo>
                      <a:pt x="1663" y="6903"/>
                    </a:lnTo>
                    <a:lnTo>
                      <a:pt x="1745" y="6903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C12263C-A8F0-61F0-1A2E-C395C767432B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E4C3C9D-C2B9-68C4-F952-8ED678784C0C}"/>
                  </a:ext>
                </a:extLst>
              </p:cNvPr>
              <p:cNvSpPr/>
              <p:nvPr/>
            </p:nvSpPr>
            <p:spPr>
              <a:xfrm>
                <a:off x="4669125" y="3993461"/>
                <a:ext cx="26290" cy="26320"/>
              </a:xfrm>
              <a:custGeom>
                <a:avLst/>
                <a:gdLst>
                  <a:gd name="connsiteX0" fmla="*/ 24 w 26290"/>
                  <a:gd name="connsiteY0" fmla="*/ 4168 h 26320"/>
                  <a:gd name="connsiteX1" fmla="*/ 8316 w 26290"/>
                  <a:gd name="connsiteY1" fmla="*/ 20997 h 26320"/>
                  <a:gd name="connsiteX2" fmla="*/ 25637 w 26290"/>
                  <a:gd name="connsiteY2" fmla="*/ 25512 h 26320"/>
                  <a:gd name="connsiteX3" fmla="*/ 13816 w 26290"/>
                  <a:gd name="connsiteY3" fmla="*/ 9832 h 26320"/>
                  <a:gd name="connsiteX4" fmla="*/ 11517 w 26290"/>
                  <a:gd name="connsiteY4" fmla="*/ 2034 h 26320"/>
                  <a:gd name="connsiteX5" fmla="*/ 2077 w 26290"/>
                  <a:gd name="connsiteY5" fmla="*/ 2034 h 26320"/>
                  <a:gd name="connsiteX6" fmla="*/ 24 w 26290"/>
                  <a:gd name="connsiteY6" fmla="*/ 4168 h 26320"/>
                  <a:gd name="connsiteX7" fmla="*/ 24 w 26290"/>
                  <a:gd name="connsiteY7" fmla="*/ 4168 h 2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90" h="26320">
                    <a:moveTo>
                      <a:pt x="24" y="4168"/>
                    </a:moveTo>
                    <a:cubicBezTo>
                      <a:pt x="-468" y="7041"/>
                      <a:pt x="6674" y="19683"/>
                      <a:pt x="8316" y="20997"/>
                    </a:cubicBezTo>
                    <a:cubicBezTo>
                      <a:pt x="11189" y="23459"/>
                      <a:pt x="23995" y="28221"/>
                      <a:pt x="25637" y="25512"/>
                    </a:cubicBezTo>
                    <a:cubicBezTo>
                      <a:pt x="29331" y="18944"/>
                      <a:pt x="16278" y="14429"/>
                      <a:pt x="13816" y="9832"/>
                    </a:cubicBezTo>
                    <a:cubicBezTo>
                      <a:pt x="12174" y="6631"/>
                      <a:pt x="14719" y="4825"/>
                      <a:pt x="11517" y="2034"/>
                    </a:cubicBezTo>
                    <a:cubicBezTo>
                      <a:pt x="8726" y="-511"/>
                      <a:pt x="4539" y="-840"/>
                      <a:pt x="2077" y="2034"/>
                    </a:cubicBezTo>
                    <a:lnTo>
                      <a:pt x="24" y="4168"/>
                    </a:lnTo>
                    <a:lnTo>
                      <a:pt x="24" y="4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7C867A8-3555-5B97-C8B4-F806166F64B6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D6DAFCD-DD0B-950D-3A94-9217FC37297B}"/>
                  </a:ext>
                </a:extLst>
              </p:cNvPr>
              <p:cNvSpPr/>
              <p:nvPr/>
            </p:nvSpPr>
            <p:spPr>
              <a:xfrm>
                <a:off x="4654291" y="3954120"/>
                <a:ext cx="16432" cy="21378"/>
              </a:xfrm>
              <a:custGeom>
                <a:avLst/>
                <a:gdLst>
                  <a:gd name="connsiteX0" fmla="*/ 82 w 16432"/>
                  <a:gd name="connsiteY0" fmla="*/ 0 h 21378"/>
                  <a:gd name="connsiteX1" fmla="*/ 8784 w 16432"/>
                  <a:gd name="connsiteY1" fmla="*/ 9605 h 21378"/>
                  <a:gd name="connsiteX2" fmla="*/ 6485 w 16432"/>
                  <a:gd name="connsiteY2" fmla="*/ 16665 h 21378"/>
                  <a:gd name="connsiteX3" fmla="*/ 15515 w 16432"/>
                  <a:gd name="connsiteY3" fmla="*/ 16665 h 21378"/>
                  <a:gd name="connsiteX4" fmla="*/ 411 w 16432"/>
                  <a:gd name="connsiteY4" fmla="*/ 0 h 21378"/>
                  <a:gd name="connsiteX5" fmla="*/ 0 w 16432"/>
                  <a:gd name="connsiteY5" fmla="*/ 0 h 21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32" h="21378">
                    <a:moveTo>
                      <a:pt x="82" y="0"/>
                    </a:moveTo>
                    <a:cubicBezTo>
                      <a:pt x="575" y="3694"/>
                      <a:pt x="8866" y="5747"/>
                      <a:pt x="8784" y="9605"/>
                    </a:cubicBezTo>
                    <a:cubicBezTo>
                      <a:pt x="8784" y="11985"/>
                      <a:pt x="6075" y="14776"/>
                      <a:pt x="6485" y="16665"/>
                    </a:cubicBezTo>
                    <a:cubicBezTo>
                      <a:pt x="8127" y="23314"/>
                      <a:pt x="13791" y="22575"/>
                      <a:pt x="15515" y="16665"/>
                    </a:cubicBezTo>
                    <a:cubicBezTo>
                      <a:pt x="19374" y="3448"/>
                      <a:pt x="10426" y="0"/>
                      <a:pt x="41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16C3FE-50DA-83D5-DCF6-A653BEE70BB1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38ECCAE-4197-1075-66BB-E0A0E3D78597}"/>
                  </a:ext>
                </a:extLst>
              </p:cNvPr>
              <p:cNvSpPr/>
              <p:nvPr/>
            </p:nvSpPr>
            <p:spPr>
              <a:xfrm>
                <a:off x="5192669" y="3068052"/>
                <a:ext cx="139494" cy="159087"/>
              </a:xfrm>
              <a:custGeom>
                <a:avLst/>
                <a:gdLst>
                  <a:gd name="connsiteX0" fmla="*/ 43322 w 139494"/>
                  <a:gd name="connsiteY0" fmla="*/ 53990 h 159087"/>
                  <a:gd name="connsiteX1" fmla="*/ 15329 w 139494"/>
                  <a:gd name="connsiteY1" fmla="*/ 97088 h 159087"/>
                  <a:gd name="connsiteX2" fmla="*/ 3918 w 139494"/>
                  <a:gd name="connsiteY2" fmla="*/ 135589 h 159087"/>
                  <a:gd name="connsiteX3" fmla="*/ 36262 w 139494"/>
                  <a:gd name="connsiteY3" fmla="*/ 131320 h 159087"/>
                  <a:gd name="connsiteX4" fmla="*/ 64009 w 139494"/>
                  <a:gd name="connsiteY4" fmla="*/ 133126 h 159087"/>
                  <a:gd name="connsiteX5" fmla="*/ 82890 w 139494"/>
                  <a:gd name="connsiteY5" fmla="*/ 137477 h 159087"/>
                  <a:gd name="connsiteX6" fmla="*/ 76569 w 139494"/>
                  <a:gd name="connsiteY6" fmla="*/ 155947 h 159087"/>
                  <a:gd name="connsiteX7" fmla="*/ 127055 w 139494"/>
                  <a:gd name="connsiteY7" fmla="*/ 144947 h 159087"/>
                  <a:gd name="connsiteX8" fmla="*/ 119338 w 139494"/>
                  <a:gd name="connsiteY8" fmla="*/ 158328 h 159087"/>
                  <a:gd name="connsiteX9" fmla="*/ 137399 w 139494"/>
                  <a:gd name="connsiteY9" fmla="*/ 130417 h 159087"/>
                  <a:gd name="connsiteX10" fmla="*/ 131160 w 139494"/>
                  <a:gd name="connsiteY10" fmla="*/ 113670 h 159087"/>
                  <a:gd name="connsiteX11" fmla="*/ 120159 w 139494"/>
                  <a:gd name="connsiteY11" fmla="*/ 103491 h 159087"/>
                  <a:gd name="connsiteX12" fmla="*/ 115809 w 139494"/>
                  <a:gd name="connsiteY12" fmla="*/ 81901 h 159087"/>
                  <a:gd name="connsiteX13" fmla="*/ 82397 w 139494"/>
                  <a:gd name="connsiteY13" fmla="*/ 75990 h 159087"/>
                  <a:gd name="connsiteX14" fmla="*/ 64994 w 139494"/>
                  <a:gd name="connsiteY14" fmla="*/ 59161 h 159087"/>
                  <a:gd name="connsiteX15" fmla="*/ 70412 w 139494"/>
                  <a:gd name="connsiteY15" fmla="*/ 47997 h 159087"/>
                  <a:gd name="connsiteX16" fmla="*/ 73614 w 139494"/>
                  <a:gd name="connsiteY16" fmla="*/ 37736 h 159087"/>
                  <a:gd name="connsiteX17" fmla="*/ 89704 w 139494"/>
                  <a:gd name="connsiteY17" fmla="*/ 17787 h 159087"/>
                  <a:gd name="connsiteX18" fmla="*/ 82479 w 139494"/>
                  <a:gd name="connsiteY18" fmla="*/ 466 h 159087"/>
                  <a:gd name="connsiteX19" fmla="*/ 67457 w 139494"/>
                  <a:gd name="connsiteY19" fmla="*/ 25093 h 159087"/>
                  <a:gd name="connsiteX20" fmla="*/ 50874 w 139494"/>
                  <a:gd name="connsiteY20" fmla="*/ 46027 h 159087"/>
                  <a:gd name="connsiteX21" fmla="*/ 41187 w 139494"/>
                  <a:gd name="connsiteY21" fmla="*/ 55057 h 15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9494" h="159087">
                    <a:moveTo>
                      <a:pt x="43322" y="53990"/>
                    </a:moveTo>
                    <a:cubicBezTo>
                      <a:pt x="30926" y="61378"/>
                      <a:pt x="24441" y="86087"/>
                      <a:pt x="15329" y="97088"/>
                    </a:cubicBezTo>
                    <a:cubicBezTo>
                      <a:pt x="10321" y="103245"/>
                      <a:pt x="-7903" y="128447"/>
                      <a:pt x="3918" y="135589"/>
                    </a:cubicBezTo>
                    <a:cubicBezTo>
                      <a:pt x="10321" y="139447"/>
                      <a:pt x="28710" y="131812"/>
                      <a:pt x="36262" y="131320"/>
                    </a:cubicBezTo>
                    <a:cubicBezTo>
                      <a:pt x="45785" y="130827"/>
                      <a:pt x="54979" y="131895"/>
                      <a:pt x="64009" y="133126"/>
                    </a:cubicBezTo>
                    <a:cubicBezTo>
                      <a:pt x="68688" y="133783"/>
                      <a:pt x="80017" y="133536"/>
                      <a:pt x="82890" y="137477"/>
                    </a:cubicBezTo>
                    <a:cubicBezTo>
                      <a:pt x="88800" y="145358"/>
                      <a:pt x="77061" y="148723"/>
                      <a:pt x="76569" y="155947"/>
                    </a:cubicBezTo>
                    <a:cubicBezTo>
                      <a:pt x="94793" y="158574"/>
                      <a:pt x="108338" y="142156"/>
                      <a:pt x="127055" y="144947"/>
                    </a:cubicBezTo>
                    <a:cubicBezTo>
                      <a:pt x="126645" y="150365"/>
                      <a:pt x="121719" y="153731"/>
                      <a:pt x="119338" y="158328"/>
                    </a:cubicBezTo>
                    <a:cubicBezTo>
                      <a:pt x="135182" y="163335"/>
                      <a:pt x="143720" y="142402"/>
                      <a:pt x="137399" y="130417"/>
                    </a:cubicBezTo>
                    <a:cubicBezTo>
                      <a:pt x="133376" y="122946"/>
                      <a:pt x="132309" y="121387"/>
                      <a:pt x="131160" y="113670"/>
                    </a:cubicBezTo>
                    <a:cubicBezTo>
                      <a:pt x="130175" y="106774"/>
                      <a:pt x="130257" y="99058"/>
                      <a:pt x="120159" y="103491"/>
                    </a:cubicBezTo>
                    <a:cubicBezTo>
                      <a:pt x="115234" y="94379"/>
                      <a:pt x="126316" y="87483"/>
                      <a:pt x="115809" y="81901"/>
                    </a:cubicBezTo>
                    <a:cubicBezTo>
                      <a:pt x="107025" y="77222"/>
                      <a:pt x="92331" y="80669"/>
                      <a:pt x="82397" y="75990"/>
                    </a:cubicBezTo>
                    <a:cubicBezTo>
                      <a:pt x="74517" y="72378"/>
                      <a:pt x="64419" y="68602"/>
                      <a:pt x="64994" y="59161"/>
                    </a:cubicBezTo>
                    <a:cubicBezTo>
                      <a:pt x="65240" y="54400"/>
                      <a:pt x="68606" y="52266"/>
                      <a:pt x="70412" y="47997"/>
                    </a:cubicBezTo>
                    <a:cubicBezTo>
                      <a:pt x="71808" y="44795"/>
                      <a:pt x="71890" y="40855"/>
                      <a:pt x="73614" y="37736"/>
                    </a:cubicBezTo>
                    <a:cubicBezTo>
                      <a:pt x="77554" y="29937"/>
                      <a:pt x="85845" y="25586"/>
                      <a:pt x="89704" y="17787"/>
                    </a:cubicBezTo>
                    <a:cubicBezTo>
                      <a:pt x="93233" y="10645"/>
                      <a:pt x="94793" y="-2653"/>
                      <a:pt x="82479" y="466"/>
                    </a:cubicBezTo>
                    <a:cubicBezTo>
                      <a:pt x="72875" y="2929"/>
                      <a:pt x="72546" y="17870"/>
                      <a:pt x="67457" y="25093"/>
                    </a:cubicBezTo>
                    <a:cubicBezTo>
                      <a:pt x="62367" y="32236"/>
                      <a:pt x="56621" y="39377"/>
                      <a:pt x="50874" y="46027"/>
                    </a:cubicBezTo>
                    <a:cubicBezTo>
                      <a:pt x="47427" y="49967"/>
                      <a:pt x="46359" y="53087"/>
                      <a:pt x="41187" y="550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FCF88F1-8550-4056-933F-DA539F9D9470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0555BE5-19F4-E7F4-263C-FF72FFB5683E}"/>
                  </a:ext>
                </a:extLst>
              </p:cNvPr>
              <p:cNvSpPr/>
              <p:nvPr/>
            </p:nvSpPr>
            <p:spPr>
              <a:xfrm>
                <a:off x="4697014" y="2590220"/>
                <a:ext cx="41043" cy="34522"/>
              </a:xfrm>
              <a:custGeom>
                <a:avLst/>
                <a:gdLst>
                  <a:gd name="connsiteX0" fmla="*/ 8584 w 41043"/>
                  <a:gd name="connsiteY0" fmla="*/ 11198 h 34522"/>
                  <a:gd name="connsiteX1" fmla="*/ 4151 w 41043"/>
                  <a:gd name="connsiteY1" fmla="*/ 33034 h 34522"/>
                  <a:gd name="connsiteX2" fmla="*/ 23935 w 41043"/>
                  <a:gd name="connsiteY2" fmla="*/ 26056 h 34522"/>
                  <a:gd name="connsiteX3" fmla="*/ 25413 w 41043"/>
                  <a:gd name="connsiteY3" fmla="*/ 20474 h 34522"/>
                  <a:gd name="connsiteX4" fmla="*/ 33293 w 41043"/>
                  <a:gd name="connsiteY4" fmla="*/ 18422 h 34522"/>
                  <a:gd name="connsiteX5" fmla="*/ 40846 w 41043"/>
                  <a:gd name="connsiteY5" fmla="*/ 7093 h 34522"/>
                  <a:gd name="connsiteX6" fmla="*/ 21144 w 41043"/>
                  <a:gd name="connsiteY6" fmla="*/ 9392 h 34522"/>
                  <a:gd name="connsiteX7" fmla="*/ 1360 w 41043"/>
                  <a:gd name="connsiteY7" fmla="*/ 23183 h 3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043" h="34522">
                    <a:moveTo>
                      <a:pt x="8584" y="11198"/>
                    </a:moveTo>
                    <a:cubicBezTo>
                      <a:pt x="3823" y="17683"/>
                      <a:pt x="-5372" y="27370"/>
                      <a:pt x="4151" y="33034"/>
                    </a:cubicBezTo>
                    <a:cubicBezTo>
                      <a:pt x="11786" y="37713"/>
                      <a:pt x="19912" y="30243"/>
                      <a:pt x="23935" y="26056"/>
                    </a:cubicBezTo>
                    <a:cubicBezTo>
                      <a:pt x="25413" y="24496"/>
                      <a:pt x="23278" y="22116"/>
                      <a:pt x="25413" y="20474"/>
                    </a:cubicBezTo>
                    <a:cubicBezTo>
                      <a:pt x="27547" y="18832"/>
                      <a:pt x="30995" y="19817"/>
                      <a:pt x="33293" y="18422"/>
                    </a:cubicBezTo>
                    <a:cubicBezTo>
                      <a:pt x="38547" y="15384"/>
                      <a:pt x="41913" y="14481"/>
                      <a:pt x="40846" y="7093"/>
                    </a:cubicBezTo>
                    <a:cubicBezTo>
                      <a:pt x="38711" y="-8012"/>
                      <a:pt x="27547" y="5041"/>
                      <a:pt x="21144" y="9392"/>
                    </a:cubicBezTo>
                    <a:cubicBezTo>
                      <a:pt x="13920" y="14153"/>
                      <a:pt x="5464" y="14235"/>
                      <a:pt x="1360" y="2318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5BED1D2-4149-D627-923B-4A2E237A69E1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B0125A-81C8-9D2A-B03B-57BE54BBAA87}"/>
                  </a:ext>
                </a:extLst>
              </p:cNvPr>
              <p:cNvSpPr/>
              <p:nvPr/>
            </p:nvSpPr>
            <p:spPr>
              <a:xfrm>
                <a:off x="4775868" y="2611587"/>
                <a:ext cx="31128" cy="39463"/>
              </a:xfrm>
              <a:custGeom>
                <a:avLst/>
                <a:gdLst>
                  <a:gd name="connsiteX0" fmla="*/ 3202 w 31128"/>
                  <a:gd name="connsiteY0" fmla="*/ 6085 h 39463"/>
                  <a:gd name="connsiteX1" fmla="*/ 2299 w 31128"/>
                  <a:gd name="connsiteY1" fmla="*/ 39004 h 39463"/>
                  <a:gd name="connsiteX2" fmla="*/ 18635 w 31128"/>
                  <a:gd name="connsiteY2" fmla="*/ 29071 h 39463"/>
                  <a:gd name="connsiteX3" fmla="*/ 21672 w 31128"/>
                  <a:gd name="connsiteY3" fmla="*/ 19220 h 39463"/>
                  <a:gd name="connsiteX4" fmla="*/ 29963 w 31128"/>
                  <a:gd name="connsiteY4" fmla="*/ 15033 h 39463"/>
                  <a:gd name="connsiteX5" fmla="*/ 18553 w 31128"/>
                  <a:gd name="connsiteY5" fmla="*/ 10 h 39463"/>
                  <a:gd name="connsiteX6" fmla="*/ 0 w 31128"/>
                  <a:gd name="connsiteY6" fmla="*/ 8055 h 39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28" h="39463">
                    <a:moveTo>
                      <a:pt x="3202" y="6085"/>
                    </a:moveTo>
                    <a:cubicBezTo>
                      <a:pt x="-1313" y="16757"/>
                      <a:pt x="1724" y="27429"/>
                      <a:pt x="2299" y="39004"/>
                    </a:cubicBezTo>
                    <a:cubicBezTo>
                      <a:pt x="11985" y="41056"/>
                      <a:pt x="15844" y="35966"/>
                      <a:pt x="18635" y="29071"/>
                    </a:cubicBezTo>
                    <a:cubicBezTo>
                      <a:pt x="20523" y="24391"/>
                      <a:pt x="18389" y="23406"/>
                      <a:pt x="21672" y="19220"/>
                    </a:cubicBezTo>
                    <a:cubicBezTo>
                      <a:pt x="23806" y="16593"/>
                      <a:pt x="28239" y="18152"/>
                      <a:pt x="29963" y="15033"/>
                    </a:cubicBezTo>
                    <a:cubicBezTo>
                      <a:pt x="34232" y="7398"/>
                      <a:pt x="25941" y="-318"/>
                      <a:pt x="18553" y="10"/>
                    </a:cubicBezTo>
                    <a:cubicBezTo>
                      <a:pt x="14284" y="174"/>
                      <a:pt x="4515" y="5674"/>
                      <a:pt x="0" y="805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DB2E151-9594-1680-0AB0-EC4F0FF65318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44AE42F-1783-317E-903B-22B045061DF2}"/>
                  </a:ext>
                </a:extLst>
              </p:cNvPr>
              <p:cNvSpPr/>
              <p:nvPr/>
            </p:nvSpPr>
            <p:spPr>
              <a:xfrm>
                <a:off x="4733135" y="2859496"/>
                <a:ext cx="29563" cy="31140"/>
              </a:xfrm>
              <a:custGeom>
                <a:avLst/>
                <a:gdLst>
                  <a:gd name="connsiteX0" fmla="*/ 12770 w 29563"/>
                  <a:gd name="connsiteY0" fmla="*/ 8226 h 31140"/>
                  <a:gd name="connsiteX1" fmla="*/ 127 w 29563"/>
                  <a:gd name="connsiteY1" fmla="*/ 31129 h 31140"/>
                  <a:gd name="connsiteX2" fmla="*/ 23524 w 29563"/>
                  <a:gd name="connsiteY2" fmla="*/ 21278 h 31140"/>
                  <a:gd name="connsiteX3" fmla="*/ 26561 w 29563"/>
                  <a:gd name="connsiteY3" fmla="*/ 10524 h 31140"/>
                  <a:gd name="connsiteX4" fmla="*/ 29352 w 29563"/>
                  <a:gd name="connsiteY4" fmla="*/ 427 h 31140"/>
                  <a:gd name="connsiteX5" fmla="*/ 14740 w 29563"/>
                  <a:gd name="connsiteY5" fmla="*/ 8308 h 31140"/>
                  <a:gd name="connsiteX6" fmla="*/ 1195 w 29563"/>
                  <a:gd name="connsiteY6" fmla="*/ 17995 h 31140"/>
                  <a:gd name="connsiteX7" fmla="*/ 2098 w 29563"/>
                  <a:gd name="connsiteY7" fmla="*/ 15286 h 3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563" h="31140">
                    <a:moveTo>
                      <a:pt x="12770" y="8226"/>
                    </a:moveTo>
                    <a:cubicBezTo>
                      <a:pt x="456" y="12659"/>
                      <a:pt x="-447" y="19883"/>
                      <a:pt x="127" y="31129"/>
                    </a:cubicBezTo>
                    <a:cubicBezTo>
                      <a:pt x="4232" y="31458"/>
                      <a:pt x="20815" y="24398"/>
                      <a:pt x="23524" y="21278"/>
                    </a:cubicBezTo>
                    <a:cubicBezTo>
                      <a:pt x="24837" y="19719"/>
                      <a:pt x="25904" y="12495"/>
                      <a:pt x="26561" y="10524"/>
                    </a:cubicBezTo>
                    <a:cubicBezTo>
                      <a:pt x="27628" y="6666"/>
                      <a:pt x="30337" y="5599"/>
                      <a:pt x="29352" y="427"/>
                    </a:cubicBezTo>
                    <a:cubicBezTo>
                      <a:pt x="21800" y="-1789"/>
                      <a:pt x="20158" y="5188"/>
                      <a:pt x="14740" y="8308"/>
                    </a:cubicBezTo>
                    <a:cubicBezTo>
                      <a:pt x="8172" y="12084"/>
                      <a:pt x="5217" y="9704"/>
                      <a:pt x="1195" y="17995"/>
                    </a:cubicBezTo>
                    <a:cubicBezTo>
                      <a:pt x="1441" y="17092"/>
                      <a:pt x="1852" y="16271"/>
                      <a:pt x="2098" y="1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CBDDE0D-4240-A002-1E62-9152900013EE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F427BBF-06F1-D071-D172-F5751A44F059}"/>
                  </a:ext>
                </a:extLst>
              </p:cNvPr>
              <p:cNvSpPr/>
              <p:nvPr/>
            </p:nvSpPr>
            <p:spPr>
              <a:xfrm>
                <a:off x="4396688" y="2248917"/>
                <a:ext cx="73866" cy="49239"/>
              </a:xfrm>
              <a:custGeom>
                <a:avLst/>
                <a:gdLst>
                  <a:gd name="connsiteX0" fmla="*/ 24792 w 73866"/>
                  <a:gd name="connsiteY0" fmla="*/ 0 h 49239"/>
                  <a:gd name="connsiteX1" fmla="*/ 16255 w 73866"/>
                  <a:gd name="connsiteY1" fmla="*/ 26023 h 49239"/>
                  <a:gd name="connsiteX2" fmla="*/ 1 w 73866"/>
                  <a:gd name="connsiteY2" fmla="*/ 31687 h 49239"/>
                  <a:gd name="connsiteX3" fmla="*/ 43263 w 73866"/>
                  <a:gd name="connsiteY3" fmla="*/ 48680 h 49239"/>
                  <a:gd name="connsiteX4" fmla="*/ 60091 w 73866"/>
                  <a:gd name="connsiteY4" fmla="*/ 47367 h 49239"/>
                  <a:gd name="connsiteX5" fmla="*/ 73719 w 73866"/>
                  <a:gd name="connsiteY5" fmla="*/ 37680 h 49239"/>
                  <a:gd name="connsiteX6" fmla="*/ 63375 w 73866"/>
                  <a:gd name="connsiteY6" fmla="*/ 18799 h 49239"/>
                  <a:gd name="connsiteX7" fmla="*/ 59188 w 73866"/>
                  <a:gd name="connsiteY7" fmla="*/ 11739 h 49239"/>
                  <a:gd name="connsiteX8" fmla="*/ 58203 w 73866"/>
                  <a:gd name="connsiteY8" fmla="*/ 2299 h 4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66" h="49239">
                    <a:moveTo>
                      <a:pt x="24792" y="0"/>
                    </a:moveTo>
                    <a:cubicBezTo>
                      <a:pt x="18881" y="8702"/>
                      <a:pt x="19867" y="17403"/>
                      <a:pt x="16255" y="26023"/>
                    </a:cubicBezTo>
                    <a:cubicBezTo>
                      <a:pt x="10590" y="27419"/>
                      <a:pt x="5336" y="29553"/>
                      <a:pt x="1" y="31687"/>
                    </a:cubicBezTo>
                    <a:cubicBezTo>
                      <a:pt x="-164" y="39158"/>
                      <a:pt x="35464" y="46956"/>
                      <a:pt x="43263" y="48680"/>
                    </a:cubicBezTo>
                    <a:cubicBezTo>
                      <a:pt x="50158" y="50158"/>
                      <a:pt x="53196" y="48352"/>
                      <a:pt x="60091" y="47367"/>
                    </a:cubicBezTo>
                    <a:cubicBezTo>
                      <a:pt x="69204" y="46053"/>
                      <a:pt x="74868" y="50322"/>
                      <a:pt x="73719" y="37680"/>
                    </a:cubicBezTo>
                    <a:cubicBezTo>
                      <a:pt x="73062" y="30128"/>
                      <a:pt x="66905" y="24627"/>
                      <a:pt x="63375" y="18799"/>
                    </a:cubicBezTo>
                    <a:cubicBezTo>
                      <a:pt x="61487" y="15679"/>
                      <a:pt x="60502" y="15433"/>
                      <a:pt x="59188" y="11739"/>
                    </a:cubicBezTo>
                    <a:cubicBezTo>
                      <a:pt x="57547" y="7224"/>
                      <a:pt x="61897" y="5911"/>
                      <a:pt x="58203" y="22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A97D32-6130-041B-C25F-22722F752207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3D25C99-0CFB-C164-2741-D2F6D581CE36}"/>
                  </a:ext>
                </a:extLst>
              </p:cNvPr>
              <p:cNvSpPr/>
              <p:nvPr/>
            </p:nvSpPr>
            <p:spPr>
              <a:xfrm>
                <a:off x="5067986" y="3133564"/>
                <a:ext cx="62353" cy="26274"/>
              </a:xfrm>
              <a:custGeom>
                <a:avLst/>
                <a:gdLst>
                  <a:gd name="connsiteX0" fmla="*/ 17039 w 62353"/>
                  <a:gd name="connsiteY0" fmla="*/ 4485 h 26274"/>
                  <a:gd name="connsiteX1" fmla="*/ 128 w 62353"/>
                  <a:gd name="connsiteY1" fmla="*/ 52 h 26274"/>
                  <a:gd name="connsiteX2" fmla="*/ 62353 w 62353"/>
                  <a:gd name="connsiteY2" fmla="*/ 20247 h 26274"/>
                  <a:gd name="connsiteX3" fmla="*/ 43472 w 62353"/>
                  <a:gd name="connsiteY3" fmla="*/ 7687 h 26274"/>
                  <a:gd name="connsiteX4" fmla="*/ 26644 w 62353"/>
                  <a:gd name="connsiteY4" fmla="*/ 1612 h 26274"/>
                  <a:gd name="connsiteX5" fmla="*/ 17039 w 62353"/>
                  <a:gd name="connsiteY5" fmla="*/ 2843 h 26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353" h="26274">
                    <a:moveTo>
                      <a:pt x="17039" y="4485"/>
                    </a:moveTo>
                    <a:cubicBezTo>
                      <a:pt x="11785" y="1694"/>
                      <a:pt x="5957" y="-358"/>
                      <a:pt x="128" y="52"/>
                    </a:cubicBezTo>
                    <a:cubicBezTo>
                      <a:pt x="-2909" y="23038"/>
                      <a:pt x="48891" y="33956"/>
                      <a:pt x="62353" y="20247"/>
                    </a:cubicBezTo>
                    <a:cubicBezTo>
                      <a:pt x="59727" y="16306"/>
                      <a:pt x="46674" y="9329"/>
                      <a:pt x="43472" y="7687"/>
                    </a:cubicBezTo>
                    <a:cubicBezTo>
                      <a:pt x="37808" y="4649"/>
                      <a:pt x="36905" y="-358"/>
                      <a:pt x="26644" y="1612"/>
                    </a:cubicBezTo>
                    <a:cubicBezTo>
                      <a:pt x="23935" y="7687"/>
                      <a:pt x="21061" y="6702"/>
                      <a:pt x="17039" y="284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E766046-AB03-39C2-2856-A078B0C2B747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283CFFD-EB23-D90D-FE4B-531402C2961E}"/>
                  </a:ext>
                </a:extLst>
              </p:cNvPr>
              <p:cNvSpPr/>
              <p:nvPr/>
            </p:nvSpPr>
            <p:spPr>
              <a:xfrm>
                <a:off x="6125178" y="1761539"/>
                <a:ext cx="5012822" cy="3811459"/>
              </a:xfrm>
              <a:custGeom>
                <a:avLst/>
                <a:gdLst>
                  <a:gd name="connsiteX0" fmla="*/ 376416 w 5012822"/>
                  <a:gd name="connsiteY0" fmla="*/ 1855924 h 3811459"/>
                  <a:gd name="connsiteX1" fmla="*/ 396446 w 5012822"/>
                  <a:gd name="connsiteY1" fmla="*/ 1843611 h 3811459"/>
                  <a:gd name="connsiteX2" fmla="*/ 415656 w 5012822"/>
                  <a:gd name="connsiteY2" fmla="*/ 1829573 h 3811459"/>
                  <a:gd name="connsiteX3" fmla="*/ 439462 w 5012822"/>
                  <a:gd name="connsiteY3" fmla="*/ 1821282 h 3811459"/>
                  <a:gd name="connsiteX4" fmla="*/ 445947 w 5012822"/>
                  <a:gd name="connsiteY4" fmla="*/ 1810610 h 3811459"/>
                  <a:gd name="connsiteX5" fmla="*/ 470493 w 5012822"/>
                  <a:gd name="connsiteY5" fmla="*/ 1805192 h 3811459"/>
                  <a:gd name="connsiteX6" fmla="*/ 527547 w 5012822"/>
                  <a:gd name="connsiteY6" fmla="*/ 1796326 h 3811459"/>
                  <a:gd name="connsiteX7" fmla="*/ 561450 w 5012822"/>
                  <a:gd name="connsiteY7" fmla="*/ 1792140 h 3811459"/>
                  <a:gd name="connsiteX8" fmla="*/ 574503 w 5012822"/>
                  <a:gd name="connsiteY8" fmla="*/ 1794274 h 3811459"/>
                  <a:gd name="connsiteX9" fmla="*/ 598473 w 5012822"/>
                  <a:gd name="connsiteY9" fmla="*/ 1788035 h 3811459"/>
                  <a:gd name="connsiteX10" fmla="*/ 630982 w 5012822"/>
                  <a:gd name="connsiteY10" fmla="*/ 1792632 h 3811459"/>
                  <a:gd name="connsiteX11" fmla="*/ 667676 w 5012822"/>
                  <a:gd name="connsiteY11" fmla="*/ 1784833 h 3811459"/>
                  <a:gd name="connsiteX12" fmla="*/ 679497 w 5012822"/>
                  <a:gd name="connsiteY12" fmla="*/ 1790169 h 3811459"/>
                  <a:gd name="connsiteX13" fmla="*/ 675557 w 5012822"/>
                  <a:gd name="connsiteY13" fmla="*/ 1806423 h 3811459"/>
                  <a:gd name="connsiteX14" fmla="*/ 687953 w 5012822"/>
                  <a:gd name="connsiteY14" fmla="*/ 1833432 h 3811459"/>
                  <a:gd name="connsiteX15" fmla="*/ 698789 w 5012822"/>
                  <a:gd name="connsiteY15" fmla="*/ 1856745 h 3811459"/>
                  <a:gd name="connsiteX16" fmla="*/ 680319 w 5012822"/>
                  <a:gd name="connsiteY16" fmla="*/ 1883589 h 3811459"/>
                  <a:gd name="connsiteX17" fmla="*/ 702894 w 5012822"/>
                  <a:gd name="connsiteY17" fmla="*/ 1903455 h 3811459"/>
                  <a:gd name="connsiteX18" fmla="*/ 733760 w 5012822"/>
                  <a:gd name="connsiteY18" fmla="*/ 1921351 h 3811459"/>
                  <a:gd name="connsiteX19" fmla="*/ 770619 w 5012822"/>
                  <a:gd name="connsiteY19" fmla="*/ 1923650 h 3811459"/>
                  <a:gd name="connsiteX20" fmla="*/ 808463 w 5012822"/>
                  <a:gd name="connsiteY20" fmla="*/ 1934732 h 3811459"/>
                  <a:gd name="connsiteX21" fmla="*/ 818478 w 5012822"/>
                  <a:gd name="connsiteY21" fmla="*/ 1952054 h 3811459"/>
                  <a:gd name="connsiteX22" fmla="*/ 827754 w 5012822"/>
                  <a:gd name="connsiteY22" fmla="*/ 1966091 h 3811459"/>
                  <a:gd name="connsiteX23" fmla="*/ 847210 w 5012822"/>
                  <a:gd name="connsiteY23" fmla="*/ 1969703 h 3811459"/>
                  <a:gd name="connsiteX24" fmla="*/ 873890 w 5012822"/>
                  <a:gd name="connsiteY24" fmla="*/ 1979144 h 3811459"/>
                  <a:gd name="connsiteX25" fmla="*/ 904921 w 5012822"/>
                  <a:gd name="connsiteY25" fmla="*/ 1984726 h 3811459"/>
                  <a:gd name="connsiteX26" fmla="*/ 917891 w 5012822"/>
                  <a:gd name="connsiteY26" fmla="*/ 1935143 h 3811459"/>
                  <a:gd name="connsiteX27" fmla="*/ 996124 w 5012822"/>
                  <a:gd name="connsiteY27" fmla="*/ 1928411 h 3811459"/>
                  <a:gd name="connsiteX28" fmla="*/ 1006057 w 5012822"/>
                  <a:gd name="connsiteY28" fmla="*/ 1943516 h 3811459"/>
                  <a:gd name="connsiteX29" fmla="*/ 1022393 w 5012822"/>
                  <a:gd name="connsiteY29" fmla="*/ 1940479 h 3811459"/>
                  <a:gd name="connsiteX30" fmla="*/ 1042670 w 5012822"/>
                  <a:gd name="connsiteY30" fmla="*/ 1946143 h 3811459"/>
                  <a:gd name="connsiteX31" fmla="*/ 1071074 w 5012822"/>
                  <a:gd name="connsiteY31" fmla="*/ 1952136 h 3811459"/>
                  <a:gd name="connsiteX32" fmla="*/ 1111381 w 5012822"/>
                  <a:gd name="connsiteY32" fmla="*/ 1958046 h 3811459"/>
                  <a:gd name="connsiteX33" fmla="*/ 1154479 w 5012822"/>
                  <a:gd name="connsiteY33" fmla="*/ 1957554 h 3811459"/>
                  <a:gd name="connsiteX34" fmla="*/ 1164083 w 5012822"/>
                  <a:gd name="connsiteY34" fmla="*/ 1938344 h 3811459"/>
                  <a:gd name="connsiteX35" fmla="*/ 1181815 w 5012822"/>
                  <a:gd name="connsiteY35" fmla="*/ 1936046 h 3811459"/>
                  <a:gd name="connsiteX36" fmla="*/ 1219659 w 5012822"/>
                  <a:gd name="connsiteY36" fmla="*/ 1949016 h 3811459"/>
                  <a:gd name="connsiteX37" fmla="*/ 1250607 w 5012822"/>
                  <a:gd name="connsiteY37" fmla="*/ 1942285 h 3811459"/>
                  <a:gd name="connsiteX38" fmla="*/ 1269735 w 5012822"/>
                  <a:gd name="connsiteY38" fmla="*/ 1899105 h 3811459"/>
                  <a:gd name="connsiteX39" fmla="*/ 1266615 w 5012822"/>
                  <a:gd name="connsiteY39" fmla="*/ 1871850 h 3811459"/>
                  <a:gd name="connsiteX40" fmla="*/ 1278272 w 5012822"/>
                  <a:gd name="connsiteY40" fmla="*/ 1858634 h 3811459"/>
                  <a:gd name="connsiteX41" fmla="*/ 1289026 w 5012822"/>
                  <a:gd name="connsiteY41" fmla="*/ 1833267 h 3811459"/>
                  <a:gd name="connsiteX42" fmla="*/ 1288288 w 5012822"/>
                  <a:gd name="connsiteY42" fmla="*/ 1790087 h 3811459"/>
                  <a:gd name="connsiteX43" fmla="*/ 1280571 w 5012822"/>
                  <a:gd name="connsiteY43" fmla="*/ 1775475 h 3811459"/>
                  <a:gd name="connsiteX44" fmla="*/ 1257586 w 5012822"/>
                  <a:gd name="connsiteY44" fmla="*/ 1786886 h 3811459"/>
                  <a:gd name="connsiteX45" fmla="*/ 1203241 w 5012822"/>
                  <a:gd name="connsiteY45" fmla="*/ 1792632 h 3811459"/>
                  <a:gd name="connsiteX46" fmla="*/ 1174837 w 5012822"/>
                  <a:gd name="connsiteY46" fmla="*/ 1782371 h 3811459"/>
                  <a:gd name="connsiteX47" fmla="*/ 1154807 w 5012822"/>
                  <a:gd name="connsiteY47" fmla="*/ 1794192 h 3811459"/>
                  <a:gd name="connsiteX48" fmla="*/ 1130262 w 5012822"/>
                  <a:gd name="connsiteY48" fmla="*/ 1795341 h 3811459"/>
                  <a:gd name="connsiteX49" fmla="*/ 1101693 w 5012822"/>
                  <a:gd name="connsiteY49" fmla="*/ 1792304 h 3811459"/>
                  <a:gd name="connsiteX50" fmla="*/ 1079857 w 5012822"/>
                  <a:gd name="connsiteY50" fmla="*/ 1786311 h 3811459"/>
                  <a:gd name="connsiteX51" fmla="*/ 1086917 w 5012822"/>
                  <a:gd name="connsiteY51" fmla="*/ 1780236 h 3811459"/>
                  <a:gd name="connsiteX52" fmla="*/ 1076984 w 5012822"/>
                  <a:gd name="connsiteY52" fmla="*/ 1771699 h 3811459"/>
                  <a:gd name="connsiteX53" fmla="*/ 1066148 w 5012822"/>
                  <a:gd name="connsiteY53" fmla="*/ 1761766 h 3811459"/>
                  <a:gd name="connsiteX54" fmla="*/ 1066969 w 5012822"/>
                  <a:gd name="connsiteY54" fmla="*/ 1756183 h 3811459"/>
                  <a:gd name="connsiteX55" fmla="*/ 1063849 w 5012822"/>
                  <a:gd name="connsiteY55" fmla="*/ 1752243 h 3811459"/>
                  <a:gd name="connsiteX56" fmla="*/ 1058514 w 5012822"/>
                  <a:gd name="connsiteY56" fmla="*/ 1744444 h 3811459"/>
                  <a:gd name="connsiteX57" fmla="*/ 1048170 w 5012822"/>
                  <a:gd name="connsiteY57" fmla="*/ 1737713 h 3811459"/>
                  <a:gd name="connsiteX58" fmla="*/ 1062126 w 5012822"/>
                  <a:gd name="connsiteY58" fmla="*/ 1730817 h 3811459"/>
                  <a:gd name="connsiteX59" fmla="*/ 1057529 w 5012822"/>
                  <a:gd name="connsiteY59" fmla="*/ 1715138 h 3811459"/>
                  <a:gd name="connsiteX60" fmla="*/ 1051290 w 5012822"/>
                  <a:gd name="connsiteY60" fmla="*/ 1706846 h 3811459"/>
                  <a:gd name="connsiteX61" fmla="*/ 1055805 w 5012822"/>
                  <a:gd name="connsiteY61" fmla="*/ 1701511 h 3811459"/>
                  <a:gd name="connsiteX62" fmla="*/ 1041356 w 5012822"/>
                  <a:gd name="connsiteY62" fmla="*/ 1695272 h 3811459"/>
                  <a:gd name="connsiteX63" fmla="*/ 1071156 w 5012822"/>
                  <a:gd name="connsiteY63" fmla="*/ 1673189 h 3811459"/>
                  <a:gd name="connsiteX64" fmla="*/ 1101365 w 5012822"/>
                  <a:gd name="connsiteY64" fmla="*/ 1672204 h 3811459"/>
                  <a:gd name="connsiteX65" fmla="*/ 1121560 w 5012822"/>
                  <a:gd name="connsiteY65" fmla="*/ 1658495 h 3811459"/>
                  <a:gd name="connsiteX66" fmla="*/ 1115321 w 5012822"/>
                  <a:gd name="connsiteY66" fmla="*/ 1642733 h 3811459"/>
                  <a:gd name="connsiteX67" fmla="*/ 1143068 w 5012822"/>
                  <a:gd name="connsiteY67" fmla="*/ 1635099 h 3811459"/>
                  <a:gd name="connsiteX68" fmla="*/ 1165479 w 5012822"/>
                  <a:gd name="connsiteY68" fmla="*/ 1637479 h 3811459"/>
                  <a:gd name="connsiteX69" fmla="*/ 1181651 w 5012822"/>
                  <a:gd name="connsiteY69" fmla="*/ 1622621 h 3811459"/>
                  <a:gd name="connsiteX70" fmla="*/ 1218756 w 5012822"/>
                  <a:gd name="connsiteY70" fmla="*/ 1613673 h 3811459"/>
                  <a:gd name="connsiteX71" fmla="*/ 1241003 w 5012822"/>
                  <a:gd name="connsiteY71" fmla="*/ 1605956 h 3811459"/>
                  <a:gd name="connsiteX72" fmla="*/ 1265876 w 5012822"/>
                  <a:gd name="connsiteY72" fmla="*/ 1616546 h 3811459"/>
                  <a:gd name="connsiteX73" fmla="*/ 1267436 w 5012822"/>
                  <a:gd name="connsiteY73" fmla="*/ 1616546 h 3811459"/>
                  <a:gd name="connsiteX74" fmla="*/ 1337214 w 5012822"/>
                  <a:gd name="connsiteY74" fmla="*/ 1617285 h 3811459"/>
                  <a:gd name="connsiteX75" fmla="*/ 1381626 w 5012822"/>
                  <a:gd name="connsiteY75" fmla="*/ 1618845 h 3811459"/>
                  <a:gd name="connsiteX76" fmla="*/ 1408387 w 5012822"/>
                  <a:gd name="connsiteY76" fmla="*/ 1597172 h 3811459"/>
                  <a:gd name="connsiteX77" fmla="*/ 1386715 w 5012822"/>
                  <a:gd name="connsiteY77" fmla="*/ 1580426 h 3811459"/>
                  <a:gd name="connsiteX78" fmla="*/ 1381543 w 5012822"/>
                  <a:gd name="connsiteY78" fmla="*/ 1560970 h 3811459"/>
                  <a:gd name="connsiteX79" fmla="*/ 1327281 w 5012822"/>
                  <a:gd name="connsiteY79" fmla="*/ 1535686 h 3811459"/>
                  <a:gd name="connsiteX80" fmla="*/ 1313654 w 5012822"/>
                  <a:gd name="connsiteY80" fmla="*/ 1515491 h 3811459"/>
                  <a:gd name="connsiteX81" fmla="*/ 1302243 w 5012822"/>
                  <a:gd name="connsiteY81" fmla="*/ 1510155 h 3811459"/>
                  <a:gd name="connsiteX82" fmla="*/ 1294280 w 5012822"/>
                  <a:gd name="connsiteY82" fmla="*/ 1501043 h 3811459"/>
                  <a:gd name="connsiteX83" fmla="*/ 1277123 w 5012822"/>
                  <a:gd name="connsiteY83" fmla="*/ 1487170 h 3811459"/>
                  <a:gd name="connsiteX84" fmla="*/ 1272115 w 5012822"/>
                  <a:gd name="connsiteY84" fmla="*/ 1477565 h 3811459"/>
                  <a:gd name="connsiteX85" fmla="*/ 1291818 w 5012822"/>
                  <a:gd name="connsiteY85" fmla="*/ 1469848 h 3811459"/>
                  <a:gd name="connsiteX86" fmla="*/ 1299780 w 5012822"/>
                  <a:gd name="connsiteY86" fmla="*/ 1447027 h 3811459"/>
                  <a:gd name="connsiteX87" fmla="*/ 1297482 w 5012822"/>
                  <a:gd name="connsiteY87" fmla="*/ 1425273 h 3811459"/>
                  <a:gd name="connsiteX88" fmla="*/ 1322848 w 5012822"/>
                  <a:gd name="connsiteY88" fmla="*/ 1426750 h 3811459"/>
                  <a:gd name="connsiteX89" fmla="*/ 1320303 w 5012822"/>
                  <a:gd name="connsiteY89" fmla="*/ 1419855 h 3811459"/>
                  <a:gd name="connsiteX90" fmla="*/ 1324408 w 5012822"/>
                  <a:gd name="connsiteY90" fmla="*/ 1412056 h 3811459"/>
                  <a:gd name="connsiteX91" fmla="*/ 1318415 w 5012822"/>
                  <a:gd name="connsiteY91" fmla="*/ 1403601 h 3811459"/>
                  <a:gd name="connsiteX92" fmla="*/ 1274085 w 5012822"/>
                  <a:gd name="connsiteY92" fmla="*/ 1422071 h 3811459"/>
                  <a:gd name="connsiteX93" fmla="*/ 1242809 w 5012822"/>
                  <a:gd name="connsiteY93" fmla="*/ 1431430 h 3811459"/>
                  <a:gd name="connsiteX94" fmla="*/ 1243466 w 5012822"/>
                  <a:gd name="connsiteY94" fmla="*/ 1442102 h 3811459"/>
                  <a:gd name="connsiteX95" fmla="*/ 1222861 w 5012822"/>
                  <a:gd name="connsiteY95" fmla="*/ 1447520 h 3811459"/>
                  <a:gd name="connsiteX96" fmla="*/ 1206360 w 5012822"/>
                  <a:gd name="connsiteY96" fmla="*/ 1456057 h 3811459"/>
                  <a:gd name="connsiteX97" fmla="*/ 1218017 w 5012822"/>
                  <a:gd name="connsiteY97" fmla="*/ 1460901 h 3811459"/>
                  <a:gd name="connsiteX98" fmla="*/ 1225734 w 5012822"/>
                  <a:gd name="connsiteY98" fmla="*/ 1467632 h 3811459"/>
                  <a:gd name="connsiteX99" fmla="*/ 1228197 w 5012822"/>
                  <a:gd name="connsiteY99" fmla="*/ 1474364 h 3811459"/>
                  <a:gd name="connsiteX100" fmla="*/ 1237391 w 5012822"/>
                  <a:gd name="connsiteY100" fmla="*/ 1478304 h 3811459"/>
                  <a:gd name="connsiteX101" fmla="*/ 1249705 w 5012822"/>
                  <a:gd name="connsiteY101" fmla="*/ 1483722 h 3811459"/>
                  <a:gd name="connsiteX102" fmla="*/ 1259719 w 5012822"/>
                  <a:gd name="connsiteY102" fmla="*/ 1486759 h 3811459"/>
                  <a:gd name="connsiteX103" fmla="*/ 1263496 w 5012822"/>
                  <a:gd name="connsiteY103" fmla="*/ 1499730 h 3811459"/>
                  <a:gd name="connsiteX104" fmla="*/ 1221958 w 5012822"/>
                  <a:gd name="connsiteY104" fmla="*/ 1500551 h 3811459"/>
                  <a:gd name="connsiteX105" fmla="*/ 1189778 w 5012822"/>
                  <a:gd name="connsiteY105" fmla="*/ 1518365 h 3811459"/>
                  <a:gd name="connsiteX106" fmla="*/ 1190927 w 5012822"/>
                  <a:gd name="connsiteY106" fmla="*/ 1499073 h 3811459"/>
                  <a:gd name="connsiteX107" fmla="*/ 1188957 w 5012822"/>
                  <a:gd name="connsiteY107" fmla="*/ 1485364 h 3811459"/>
                  <a:gd name="connsiteX108" fmla="*/ 1162688 w 5012822"/>
                  <a:gd name="connsiteY108" fmla="*/ 1486595 h 3811459"/>
                  <a:gd name="connsiteX109" fmla="*/ 1177792 w 5012822"/>
                  <a:gd name="connsiteY109" fmla="*/ 1473625 h 3811459"/>
                  <a:gd name="connsiteX110" fmla="*/ 1194785 w 5012822"/>
                  <a:gd name="connsiteY110" fmla="*/ 1465087 h 3811459"/>
                  <a:gd name="connsiteX111" fmla="*/ 1171882 w 5012822"/>
                  <a:gd name="connsiteY111" fmla="*/ 1455647 h 3811459"/>
                  <a:gd name="connsiteX112" fmla="*/ 1163098 w 5012822"/>
                  <a:gd name="connsiteY112" fmla="*/ 1444811 h 3811459"/>
                  <a:gd name="connsiteX113" fmla="*/ 1167941 w 5012822"/>
                  <a:gd name="connsiteY113" fmla="*/ 1433646 h 3811459"/>
                  <a:gd name="connsiteX114" fmla="*/ 1157105 w 5012822"/>
                  <a:gd name="connsiteY114" fmla="*/ 1430363 h 3811459"/>
                  <a:gd name="connsiteX115" fmla="*/ 1128538 w 5012822"/>
                  <a:gd name="connsiteY115" fmla="*/ 1442758 h 3811459"/>
                  <a:gd name="connsiteX116" fmla="*/ 1130179 w 5012822"/>
                  <a:gd name="connsiteY116" fmla="*/ 1452035 h 3811459"/>
                  <a:gd name="connsiteX117" fmla="*/ 1128045 w 5012822"/>
                  <a:gd name="connsiteY117" fmla="*/ 1462871 h 3811459"/>
                  <a:gd name="connsiteX118" fmla="*/ 1126978 w 5012822"/>
                  <a:gd name="connsiteY118" fmla="*/ 1472147 h 3811459"/>
                  <a:gd name="connsiteX119" fmla="*/ 1119343 w 5012822"/>
                  <a:gd name="connsiteY119" fmla="*/ 1479864 h 3811459"/>
                  <a:gd name="connsiteX120" fmla="*/ 1114582 w 5012822"/>
                  <a:gd name="connsiteY120" fmla="*/ 1498334 h 3811459"/>
                  <a:gd name="connsiteX121" fmla="*/ 1108425 w 5012822"/>
                  <a:gd name="connsiteY121" fmla="*/ 1517462 h 3811459"/>
                  <a:gd name="connsiteX122" fmla="*/ 1090694 w 5012822"/>
                  <a:gd name="connsiteY122" fmla="*/ 1519103 h 3811459"/>
                  <a:gd name="connsiteX123" fmla="*/ 1089380 w 5012822"/>
                  <a:gd name="connsiteY123" fmla="*/ 1558507 h 3811459"/>
                  <a:gd name="connsiteX124" fmla="*/ 1073947 w 5012822"/>
                  <a:gd name="connsiteY124" fmla="*/ 1593232 h 3811459"/>
                  <a:gd name="connsiteX125" fmla="*/ 1089954 w 5012822"/>
                  <a:gd name="connsiteY125" fmla="*/ 1628039 h 3811459"/>
                  <a:gd name="connsiteX126" fmla="*/ 1097589 w 5012822"/>
                  <a:gd name="connsiteY126" fmla="*/ 1642897 h 3811459"/>
                  <a:gd name="connsiteX127" fmla="*/ 1060812 w 5012822"/>
                  <a:gd name="connsiteY127" fmla="*/ 1659644 h 3811459"/>
                  <a:gd name="connsiteX128" fmla="*/ 1041603 w 5012822"/>
                  <a:gd name="connsiteY128" fmla="*/ 1657510 h 3811459"/>
                  <a:gd name="connsiteX129" fmla="*/ 1025595 w 5012822"/>
                  <a:gd name="connsiteY129" fmla="*/ 1648890 h 3811459"/>
                  <a:gd name="connsiteX130" fmla="*/ 989721 w 5012822"/>
                  <a:gd name="connsiteY130" fmla="*/ 1654718 h 3811459"/>
                  <a:gd name="connsiteX131" fmla="*/ 999818 w 5012822"/>
                  <a:gd name="connsiteY131" fmla="*/ 1672614 h 3811459"/>
                  <a:gd name="connsiteX132" fmla="*/ 985370 w 5012822"/>
                  <a:gd name="connsiteY132" fmla="*/ 1681891 h 3811459"/>
                  <a:gd name="connsiteX133" fmla="*/ 974370 w 5012822"/>
                  <a:gd name="connsiteY133" fmla="*/ 1663420 h 3811459"/>
                  <a:gd name="connsiteX134" fmla="*/ 965258 w 5012822"/>
                  <a:gd name="connsiteY134" fmla="*/ 1676473 h 3811459"/>
                  <a:gd name="connsiteX135" fmla="*/ 981512 w 5012822"/>
                  <a:gd name="connsiteY135" fmla="*/ 1702496 h 3811459"/>
                  <a:gd name="connsiteX136" fmla="*/ 987587 w 5012822"/>
                  <a:gd name="connsiteY136" fmla="*/ 1725892 h 3811459"/>
                  <a:gd name="connsiteX137" fmla="*/ 1001542 w 5012822"/>
                  <a:gd name="connsiteY137" fmla="*/ 1740504 h 3811459"/>
                  <a:gd name="connsiteX138" fmla="*/ 987012 w 5012822"/>
                  <a:gd name="connsiteY138" fmla="*/ 1752325 h 3811459"/>
                  <a:gd name="connsiteX139" fmla="*/ 982251 w 5012822"/>
                  <a:gd name="connsiteY139" fmla="*/ 1782945 h 3811459"/>
                  <a:gd name="connsiteX140" fmla="*/ 970676 w 5012822"/>
                  <a:gd name="connsiteY140" fmla="*/ 1787707 h 3811459"/>
                  <a:gd name="connsiteX141" fmla="*/ 962220 w 5012822"/>
                  <a:gd name="connsiteY141" fmla="*/ 1780482 h 3811459"/>
                  <a:gd name="connsiteX142" fmla="*/ 953683 w 5012822"/>
                  <a:gd name="connsiteY142" fmla="*/ 1780482 h 3811459"/>
                  <a:gd name="connsiteX143" fmla="*/ 943586 w 5012822"/>
                  <a:gd name="connsiteY143" fmla="*/ 1781221 h 3811459"/>
                  <a:gd name="connsiteX144" fmla="*/ 942847 w 5012822"/>
                  <a:gd name="connsiteY144" fmla="*/ 1773423 h 3811459"/>
                  <a:gd name="connsiteX145" fmla="*/ 941123 w 5012822"/>
                  <a:gd name="connsiteY145" fmla="*/ 1765706 h 3811459"/>
                  <a:gd name="connsiteX146" fmla="*/ 929876 w 5012822"/>
                  <a:gd name="connsiteY146" fmla="*/ 1754131 h 3811459"/>
                  <a:gd name="connsiteX147" fmla="*/ 963616 w 5012822"/>
                  <a:gd name="connsiteY147" fmla="*/ 1747974 h 3811459"/>
                  <a:gd name="connsiteX148" fmla="*/ 960497 w 5012822"/>
                  <a:gd name="connsiteY148" fmla="*/ 1737138 h 3811459"/>
                  <a:gd name="connsiteX149" fmla="*/ 943011 w 5012822"/>
                  <a:gd name="connsiteY149" fmla="*/ 1733198 h 3811459"/>
                  <a:gd name="connsiteX150" fmla="*/ 935869 w 5012822"/>
                  <a:gd name="connsiteY150" fmla="*/ 1730325 h 3811459"/>
                  <a:gd name="connsiteX151" fmla="*/ 928316 w 5012822"/>
                  <a:gd name="connsiteY151" fmla="*/ 1725563 h 3811459"/>
                  <a:gd name="connsiteX152" fmla="*/ 922734 w 5012822"/>
                  <a:gd name="connsiteY152" fmla="*/ 1704220 h 3811459"/>
                  <a:gd name="connsiteX153" fmla="*/ 893592 w 5012822"/>
                  <a:gd name="connsiteY153" fmla="*/ 1702331 h 3811459"/>
                  <a:gd name="connsiteX154" fmla="*/ 894823 w 5012822"/>
                  <a:gd name="connsiteY154" fmla="*/ 1685421 h 3811459"/>
                  <a:gd name="connsiteX155" fmla="*/ 895562 w 5012822"/>
                  <a:gd name="connsiteY155" fmla="*/ 1647905 h 3811459"/>
                  <a:gd name="connsiteX156" fmla="*/ 882592 w 5012822"/>
                  <a:gd name="connsiteY156" fmla="*/ 1633867 h 3811459"/>
                  <a:gd name="connsiteX157" fmla="*/ 879554 w 5012822"/>
                  <a:gd name="connsiteY157" fmla="*/ 1615397 h 3811459"/>
                  <a:gd name="connsiteX158" fmla="*/ 848688 w 5012822"/>
                  <a:gd name="connsiteY158" fmla="*/ 1600128 h 3811459"/>
                  <a:gd name="connsiteX159" fmla="*/ 837277 w 5012822"/>
                  <a:gd name="connsiteY159" fmla="*/ 1587568 h 3811459"/>
                  <a:gd name="connsiteX160" fmla="*/ 831038 w 5012822"/>
                  <a:gd name="connsiteY160" fmla="*/ 1571560 h 3811459"/>
                  <a:gd name="connsiteX161" fmla="*/ 801649 w 5012822"/>
                  <a:gd name="connsiteY161" fmla="*/ 1570657 h 3811459"/>
                  <a:gd name="connsiteX162" fmla="*/ 800911 w 5012822"/>
                  <a:gd name="connsiteY162" fmla="*/ 1570657 h 3811459"/>
                  <a:gd name="connsiteX163" fmla="*/ 781866 w 5012822"/>
                  <a:gd name="connsiteY163" fmla="*/ 1558343 h 3811459"/>
                  <a:gd name="connsiteX164" fmla="*/ 769470 w 5012822"/>
                  <a:gd name="connsiteY164" fmla="*/ 1542910 h 3811459"/>
                  <a:gd name="connsiteX165" fmla="*/ 763805 w 5012822"/>
                  <a:gd name="connsiteY165" fmla="*/ 1514506 h 3811459"/>
                  <a:gd name="connsiteX166" fmla="*/ 749275 w 5012822"/>
                  <a:gd name="connsiteY166" fmla="*/ 1524275 h 3811459"/>
                  <a:gd name="connsiteX167" fmla="*/ 729245 w 5012822"/>
                  <a:gd name="connsiteY167" fmla="*/ 1508021 h 3811459"/>
                  <a:gd name="connsiteX168" fmla="*/ 721692 w 5012822"/>
                  <a:gd name="connsiteY168" fmla="*/ 1502849 h 3811459"/>
                  <a:gd name="connsiteX169" fmla="*/ 720790 w 5012822"/>
                  <a:gd name="connsiteY169" fmla="*/ 1493573 h 3811459"/>
                  <a:gd name="connsiteX170" fmla="*/ 709214 w 5012822"/>
                  <a:gd name="connsiteY170" fmla="*/ 1482737 h 3811459"/>
                  <a:gd name="connsiteX171" fmla="*/ 693699 w 5012822"/>
                  <a:gd name="connsiteY171" fmla="*/ 1492752 h 3811459"/>
                  <a:gd name="connsiteX172" fmla="*/ 707491 w 5012822"/>
                  <a:gd name="connsiteY172" fmla="*/ 1515738 h 3811459"/>
                  <a:gd name="connsiteX173" fmla="*/ 714797 w 5012822"/>
                  <a:gd name="connsiteY173" fmla="*/ 1545947 h 3811459"/>
                  <a:gd name="connsiteX174" fmla="*/ 734499 w 5012822"/>
                  <a:gd name="connsiteY174" fmla="*/ 1577635 h 3811459"/>
                  <a:gd name="connsiteX175" fmla="*/ 766515 w 5012822"/>
                  <a:gd name="connsiteY175" fmla="*/ 1610553 h 3811459"/>
                  <a:gd name="connsiteX176" fmla="*/ 776366 w 5012822"/>
                  <a:gd name="connsiteY176" fmla="*/ 1623031 h 3811459"/>
                  <a:gd name="connsiteX177" fmla="*/ 795657 w 5012822"/>
                  <a:gd name="connsiteY177" fmla="*/ 1627710 h 3811459"/>
                  <a:gd name="connsiteX178" fmla="*/ 810105 w 5012822"/>
                  <a:gd name="connsiteY178" fmla="*/ 1634031 h 3811459"/>
                  <a:gd name="connsiteX179" fmla="*/ 820366 w 5012822"/>
                  <a:gd name="connsiteY179" fmla="*/ 1649054 h 3811459"/>
                  <a:gd name="connsiteX180" fmla="*/ 838837 w 5012822"/>
                  <a:gd name="connsiteY180" fmla="*/ 1657099 h 3811459"/>
                  <a:gd name="connsiteX181" fmla="*/ 848113 w 5012822"/>
                  <a:gd name="connsiteY181" fmla="*/ 1671629 h 3811459"/>
                  <a:gd name="connsiteX182" fmla="*/ 854270 w 5012822"/>
                  <a:gd name="connsiteY182" fmla="*/ 1683040 h 3811459"/>
                  <a:gd name="connsiteX183" fmla="*/ 837277 w 5012822"/>
                  <a:gd name="connsiteY183" fmla="*/ 1674831 h 3811459"/>
                  <a:gd name="connsiteX184" fmla="*/ 824964 w 5012822"/>
                  <a:gd name="connsiteY184" fmla="*/ 1680085 h 3811459"/>
                  <a:gd name="connsiteX185" fmla="*/ 822665 w 5012822"/>
                  <a:gd name="connsiteY185" fmla="*/ 1694533 h 3811459"/>
                  <a:gd name="connsiteX186" fmla="*/ 831941 w 5012822"/>
                  <a:gd name="connsiteY186" fmla="*/ 1708571 h 3811459"/>
                  <a:gd name="connsiteX187" fmla="*/ 826606 w 5012822"/>
                  <a:gd name="connsiteY187" fmla="*/ 1724743 h 3811459"/>
                  <a:gd name="connsiteX188" fmla="*/ 810433 w 5012822"/>
                  <a:gd name="connsiteY188" fmla="*/ 1750191 h 3811459"/>
                  <a:gd name="connsiteX189" fmla="*/ 795575 w 5012822"/>
                  <a:gd name="connsiteY189" fmla="*/ 1749616 h 3811459"/>
                  <a:gd name="connsiteX190" fmla="*/ 804276 w 5012822"/>
                  <a:gd name="connsiteY190" fmla="*/ 1737877 h 3811459"/>
                  <a:gd name="connsiteX191" fmla="*/ 807396 w 5012822"/>
                  <a:gd name="connsiteY191" fmla="*/ 1720145 h 3811459"/>
                  <a:gd name="connsiteX192" fmla="*/ 797134 w 5012822"/>
                  <a:gd name="connsiteY192" fmla="*/ 1703973 h 3811459"/>
                  <a:gd name="connsiteX193" fmla="*/ 780141 w 5012822"/>
                  <a:gd name="connsiteY193" fmla="*/ 1670234 h 3811459"/>
                  <a:gd name="connsiteX194" fmla="*/ 752559 w 5012822"/>
                  <a:gd name="connsiteY194" fmla="*/ 1654636 h 3811459"/>
                  <a:gd name="connsiteX195" fmla="*/ 733103 w 5012822"/>
                  <a:gd name="connsiteY195" fmla="*/ 1649383 h 3811459"/>
                  <a:gd name="connsiteX196" fmla="*/ 723827 w 5012822"/>
                  <a:gd name="connsiteY196" fmla="*/ 1637643 h 3811459"/>
                  <a:gd name="connsiteX197" fmla="*/ 690662 w 5012822"/>
                  <a:gd name="connsiteY197" fmla="*/ 1619337 h 3811459"/>
                  <a:gd name="connsiteX198" fmla="*/ 682124 w 5012822"/>
                  <a:gd name="connsiteY198" fmla="*/ 1605464 h 3811459"/>
                  <a:gd name="connsiteX199" fmla="*/ 670139 w 5012822"/>
                  <a:gd name="connsiteY199" fmla="*/ 1595777 h 3811459"/>
                  <a:gd name="connsiteX200" fmla="*/ 666938 w 5012822"/>
                  <a:gd name="connsiteY200" fmla="*/ 1579769 h 3811459"/>
                  <a:gd name="connsiteX201" fmla="*/ 657826 w 5012822"/>
                  <a:gd name="connsiteY201" fmla="*/ 1559739 h 3811459"/>
                  <a:gd name="connsiteX202" fmla="*/ 624578 w 5012822"/>
                  <a:gd name="connsiteY202" fmla="*/ 1543402 h 3811459"/>
                  <a:gd name="connsiteX203" fmla="*/ 605205 w 5012822"/>
                  <a:gd name="connsiteY203" fmla="*/ 1569672 h 3811459"/>
                  <a:gd name="connsiteX204" fmla="*/ 588212 w 5012822"/>
                  <a:gd name="connsiteY204" fmla="*/ 1573448 h 3811459"/>
                  <a:gd name="connsiteX205" fmla="*/ 576227 w 5012822"/>
                  <a:gd name="connsiteY205" fmla="*/ 1582314 h 3811459"/>
                  <a:gd name="connsiteX206" fmla="*/ 548233 w 5012822"/>
                  <a:gd name="connsiteY206" fmla="*/ 1580754 h 3811459"/>
                  <a:gd name="connsiteX207" fmla="*/ 524345 w 5012822"/>
                  <a:gd name="connsiteY207" fmla="*/ 1575829 h 3811459"/>
                  <a:gd name="connsiteX208" fmla="*/ 500374 w 5012822"/>
                  <a:gd name="connsiteY208" fmla="*/ 1588389 h 3811459"/>
                  <a:gd name="connsiteX209" fmla="*/ 500374 w 5012822"/>
                  <a:gd name="connsiteY209" fmla="*/ 1585351 h 3811459"/>
                  <a:gd name="connsiteX210" fmla="*/ 490523 w 5012822"/>
                  <a:gd name="connsiteY210" fmla="*/ 1608337 h 3811459"/>
                  <a:gd name="connsiteX211" fmla="*/ 503329 w 5012822"/>
                  <a:gd name="connsiteY211" fmla="*/ 1629927 h 3811459"/>
                  <a:gd name="connsiteX212" fmla="*/ 483545 w 5012822"/>
                  <a:gd name="connsiteY212" fmla="*/ 1643061 h 3811459"/>
                  <a:gd name="connsiteX213" fmla="*/ 459410 w 5012822"/>
                  <a:gd name="connsiteY213" fmla="*/ 1659398 h 3811459"/>
                  <a:gd name="connsiteX214" fmla="*/ 436589 w 5012822"/>
                  <a:gd name="connsiteY214" fmla="*/ 1675570 h 3811459"/>
                  <a:gd name="connsiteX215" fmla="*/ 426163 w 5012822"/>
                  <a:gd name="connsiteY215" fmla="*/ 1699540 h 3811459"/>
                  <a:gd name="connsiteX216" fmla="*/ 425424 w 5012822"/>
                  <a:gd name="connsiteY216" fmla="*/ 1721869 h 3811459"/>
                  <a:gd name="connsiteX217" fmla="*/ 431007 w 5012822"/>
                  <a:gd name="connsiteY217" fmla="*/ 1741079 h 3811459"/>
                  <a:gd name="connsiteX218" fmla="*/ 410730 w 5012822"/>
                  <a:gd name="connsiteY218" fmla="*/ 1757004 h 3811459"/>
                  <a:gd name="connsiteX219" fmla="*/ 412290 w 5012822"/>
                  <a:gd name="connsiteY219" fmla="*/ 1772930 h 3811459"/>
                  <a:gd name="connsiteX220" fmla="*/ 395625 w 5012822"/>
                  <a:gd name="connsiteY220" fmla="*/ 1788281 h 3811459"/>
                  <a:gd name="connsiteX221" fmla="*/ 387662 w 5012822"/>
                  <a:gd name="connsiteY221" fmla="*/ 1806341 h 3811459"/>
                  <a:gd name="connsiteX222" fmla="*/ 333154 w 5012822"/>
                  <a:gd name="connsiteY222" fmla="*/ 1811924 h 3811459"/>
                  <a:gd name="connsiteX223" fmla="*/ 310004 w 5012822"/>
                  <a:gd name="connsiteY223" fmla="*/ 1821282 h 3811459"/>
                  <a:gd name="connsiteX224" fmla="*/ 290138 w 5012822"/>
                  <a:gd name="connsiteY224" fmla="*/ 1830394 h 3811459"/>
                  <a:gd name="connsiteX225" fmla="*/ 288250 w 5012822"/>
                  <a:gd name="connsiteY225" fmla="*/ 1827439 h 3811459"/>
                  <a:gd name="connsiteX226" fmla="*/ 277660 w 5012822"/>
                  <a:gd name="connsiteY226" fmla="*/ 1814304 h 3811459"/>
                  <a:gd name="connsiteX227" fmla="*/ 263786 w 5012822"/>
                  <a:gd name="connsiteY227" fmla="*/ 1799692 h 3811459"/>
                  <a:gd name="connsiteX228" fmla="*/ 232427 w 5012822"/>
                  <a:gd name="connsiteY228" fmla="*/ 1800677 h 3811459"/>
                  <a:gd name="connsiteX229" fmla="*/ 213957 w 5012822"/>
                  <a:gd name="connsiteY229" fmla="*/ 1803714 h 3811459"/>
                  <a:gd name="connsiteX230" fmla="*/ 212397 w 5012822"/>
                  <a:gd name="connsiteY230" fmla="*/ 1786804 h 3811459"/>
                  <a:gd name="connsiteX231" fmla="*/ 214450 w 5012822"/>
                  <a:gd name="connsiteY231" fmla="*/ 1778020 h 3811459"/>
                  <a:gd name="connsiteX232" fmla="*/ 215353 w 5012822"/>
                  <a:gd name="connsiteY232" fmla="*/ 1768743 h 3811459"/>
                  <a:gd name="connsiteX233" fmla="*/ 215106 w 5012822"/>
                  <a:gd name="connsiteY233" fmla="*/ 1752654 h 3811459"/>
                  <a:gd name="connsiteX234" fmla="*/ 198278 w 5012822"/>
                  <a:gd name="connsiteY234" fmla="*/ 1747564 h 3811459"/>
                  <a:gd name="connsiteX235" fmla="*/ 201889 w 5012822"/>
                  <a:gd name="connsiteY235" fmla="*/ 1733116 h 3811459"/>
                  <a:gd name="connsiteX236" fmla="*/ 206815 w 5012822"/>
                  <a:gd name="connsiteY236" fmla="*/ 1716533 h 3811459"/>
                  <a:gd name="connsiteX237" fmla="*/ 212808 w 5012822"/>
                  <a:gd name="connsiteY237" fmla="*/ 1685503 h 3811459"/>
                  <a:gd name="connsiteX238" fmla="*/ 216666 w 5012822"/>
                  <a:gd name="connsiteY238" fmla="*/ 1669331 h 3811459"/>
                  <a:gd name="connsiteX239" fmla="*/ 209770 w 5012822"/>
                  <a:gd name="connsiteY239" fmla="*/ 1656196 h 3811459"/>
                  <a:gd name="connsiteX240" fmla="*/ 215927 w 5012822"/>
                  <a:gd name="connsiteY240" fmla="*/ 1646920 h 3811459"/>
                  <a:gd name="connsiteX241" fmla="*/ 211494 w 5012822"/>
                  <a:gd name="connsiteY241" fmla="*/ 1642897 h 3811459"/>
                  <a:gd name="connsiteX242" fmla="*/ 221099 w 5012822"/>
                  <a:gd name="connsiteY242" fmla="*/ 1631979 h 3811459"/>
                  <a:gd name="connsiteX243" fmla="*/ 214696 w 5012822"/>
                  <a:gd name="connsiteY243" fmla="*/ 1614329 h 3811459"/>
                  <a:gd name="connsiteX244" fmla="*/ 205748 w 5012822"/>
                  <a:gd name="connsiteY244" fmla="*/ 1596023 h 3811459"/>
                  <a:gd name="connsiteX245" fmla="*/ 239898 w 5012822"/>
                  <a:gd name="connsiteY245" fmla="*/ 1575418 h 3811459"/>
                  <a:gd name="connsiteX246" fmla="*/ 258368 w 5012822"/>
                  <a:gd name="connsiteY246" fmla="*/ 1574269 h 3811459"/>
                  <a:gd name="connsiteX247" fmla="*/ 264525 w 5012822"/>
                  <a:gd name="connsiteY247" fmla="*/ 1581329 h 3811459"/>
                  <a:gd name="connsiteX248" fmla="*/ 274540 w 5012822"/>
                  <a:gd name="connsiteY248" fmla="*/ 1581493 h 3811459"/>
                  <a:gd name="connsiteX249" fmla="*/ 295310 w 5012822"/>
                  <a:gd name="connsiteY249" fmla="*/ 1577635 h 3811459"/>
                  <a:gd name="connsiteX250" fmla="*/ 302205 w 5012822"/>
                  <a:gd name="connsiteY250" fmla="*/ 1583791 h 3811459"/>
                  <a:gd name="connsiteX251" fmla="*/ 310907 w 5012822"/>
                  <a:gd name="connsiteY251" fmla="*/ 1585351 h 3811459"/>
                  <a:gd name="connsiteX252" fmla="*/ 347930 w 5012822"/>
                  <a:gd name="connsiteY252" fmla="*/ 1584612 h 3811459"/>
                  <a:gd name="connsiteX253" fmla="*/ 387088 w 5012822"/>
                  <a:gd name="connsiteY253" fmla="*/ 1573037 h 3811459"/>
                  <a:gd name="connsiteX254" fmla="*/ 389386 w 5012822"/>
                  <a:gd name="connsiteY254" fmla="*/ 1559903 h 3811459"/>
                  <a:gd name="connsiteX255" fmla="*/ 400551 w 5012822"/>
                  <a:gd name="connsiteY255" fmla="*/ 1523618 h 3811459"/>
                  <a:gd name="connsiteX256" fmla="*/ 405640 w 5012822"/>
                  <a:gd name="connsiteY256" fmla="*/ 1498991 h 3811459"/>
                  <a:gd name="connsiteX257" fmla="*/ 402439 w 5012822"/>
                  <a:gd name="connsiteY257" fmla="*/ 1471162 h 3811459"/>
                  <a:gd name="connsiteX258" fmla="*/ 402439 w 5012822"/>
                  <a:gd name="connsiteY258" fmla="*/ 1466565 h 3811459"/>
                  <a:gd name="connsiteX259" fmla="*/ 365005 w 5012822"/>
                  <a:gd name="connsiteY259" fmla="*/ 1434221 h 3811459"/>
                  <a:gd name="connsiteX260" fmla="*/ 323385 w 5012822"/>
                  <a:gd name="connsiteY260" fmla="*/ 1415422 h 3811459"/>
                  <a:gd name="connsiteX261" fmla="*/ 359013 w 5012822"/>
                  <a:gd name="connsiteY261" fmla="*/ 1386362 h 3811459"/>
                  <a:gd name="connsiteX262" fmla="*/ 384050 w 5012822"/>
                  <a:gd name="connsiteY262" fmla="*/ 1384638 h 3811459"/>
                  <a:gd name="connsiteX263" fmla="*/ 375020 w 5012822"/>
                  <a:gd name="connsiteY263" fmla="*/ 1369122 h 3811459"/>
                  <a:gd name="connsiteX264" fmla="*/ 382491 w 5012822"/>
                  <a:gd name="connsiteY264" fmla="*/ 1355577 h 3811459"/>
                  <a:gd name="connsiteX265" fmla="*/ 394722 w 5012822"/>
                  <a:gd name="connsiteY265" fmla="*/ 1363376 h 3811459"/>
                  <a:gd name="connsiteX266" fmla="*/ 409991 w 5012822"/>
                  <a:gd name="connsiteY266" fmla="*/ 1372570 h 3811459"/>
                  <a:gd name="connsiteX267" fmla="*/ 426081 w 5012822"/>
                  <a:gd name="connsiteY267" fmla="*/ 1363376 h 3811459"/>
                  <a:gd name="connsiteX268" fmla="*/ 439544 w 5012822"/>
                  <a:gd name="connsiteY268" fmla="*/ 1344823 h 3811459"/>
                  <a:gd name="connsiteX269" fmla="*/ 460067 w 5012822"/>
                  <a:gd name="connsiteY269" fmla="*/ 1327830 h 3811459"/>
                  <a:gd name="connsiteX270" fmla="*/ 493889 w 5012822"/>
                  <a:gd name="connsiteY270" fmla="*/ 1298606 h 3811459"/>
                  <a:gd name="connsiteX271" fmla="*/ 522539 w 5012822"/>
                  <a:gd name="connsiteY271" fmla="*/ 1263060 h 3811459"/>
                  <a:gd name="connsiteX272" fmla="*/ 550285 w 5012822"/>
                  <a:gd name="connsiteY272" fmla="*/ 1229485 h 3811459"/>
                  <a:gd name="connsiteX273" fmla="*/ 581480 w 5012822"/>
                  <a:gd name="connsiteY273" fmla="*/ 1207156 h 3811459"/>
                  <a:gd name="connsiteX274" fmla="*/ 615138 w 5012822"/>
                  <a:gd name="connsiteY274" fmla="*/ 1199604 h 3811459"/>
                  <a:gd name="connsiteX275" fmla="*/ 616862 w 5012822"/>
                  <a:gd name="connsiteY275" fmla="*/ 1184417 h 3811459"/>
                  <a:gd name="connsiteX276" fmla="*/ 608652 w 5012822"/>
                  <a:gd name="connsiteY276" fmla="*/ 1167834 h 3811459"/>
                  <a:gd name="connsiteX277" fmla="*/ 612183 w 5012822"/>
                  <a:gd name="connsiteY277" fmla="*/ 1138199 h 3811459"/>
                  <a:gd name="connsiteX278" fmla="*/ 602496 w 5012822"/>
                  <a:gd name="connsiteY278" fmla="*/ 1103803 h 3811459"/>
                  <a:gd name="connsiteX279" fmla="*/ 621459 w 5012822"/>
                  <a:gd name="connsiteY279" fmla="*/ 1104213 h 3811459"/>
                  <a:gd name="connsiteX280" fmla="*/ 628765 w 5012822"/>
                  <a:gd name="connsiteY280" fmla="*/ 1088780 h 3811459"/>
                  <a:gd name="connsiteX281" fmla="*/ 660370 w 5012822"/>
                  <a:gd name="connsiteY281" fmla="*/ 1090258 h 3811459"/>
                  <a:gd name="connsiteX282" fmla="*/ 624250 w 5012822"/>
                  <a:gd name="connsiteY282" fmla="*/ 1124244 h 3811459"/>
                  <a:gd name="connsiteX283" fmla="*/ 630489 w 5012822"/>
                  <a:gd name="connsiteY283" fmla="*/ 1144767 h 3811459"/>
                  <a:gd name="connsiteX284" fmla="*/ 644362 w 5012822"/>
                  <a:gd name="connsiteY284" fmla="*/ 1164386 h 3811459"/>
                  <a:gd name="connsiteX285" fmla="*/ 667266 w 5012822"/>
                  <a:gd name="connsiteY285" fmla="*/ 1167752 h 3811459"/>
                  <a:gd name="connsiteX286" fmla="*/ 676870 w 5012822"/>
                  <a:gd name="connsiteY286" fmla="*/ 1178178 h 3811459"/>
                  <a:gd name="connsiteX287" fmla="*/ 749604 w 5012822"/>
                  <a:gd name="connsiteY287" fmla="*/ 1187208 h 3811459"/>
                  <a:gd name="connsiteX288" fmla="*/ 815687 w 5012822"/>
                  <a:gd name="connsiteY288" fmla="*/ 1156177 h 3811459"/>
                  <a:gd name="connsiteX289" fmla="*/ 841874 w 5012822"/>
                  <a:gd name="connsiteY289" fmla="*/ 1172431 h 3811459"/>
                  <a:gd name="connsiteX290" fmla="*/ 873233 w 5012822"/>
                  <a:gd name="connsiteY290" fmla="*/ 1161185 h 3811459"/>
                  <a:gd name="connsiteX291" fmla="*/ 861987 w 5012822"/>
                  <a:gd name="connsiteY291" fmla="*/ 1147393 h 3811459"/>
                  <a:gd name="connsiteX292" fmla="*/ 874383 w 5012822"/>
                  <a:gd name="connsiteY292" fmla="*/ 1131632 h 3811459"/>
                  <a:gd name="connsiteX293" fmla="*/ 868554 w 5012822"/>
                  <a:gd name="connsiteY293" fmla="*/ 1099616 h 3811459"/>
                  <a:gd name="connsiteX294" fmla="*/ 898025 w 5012822"/>
                  <a:gd name="connsiteY294" fmla="*/ 1070310 h 3811459"/>
                  <a:gd name="connsiteX295" fmla="*/ 924951 w 5012822"/>
                  <a:gd name="connsiteY295" fmla="*/ 1042481 h 3811459"/>
                  <a:gd name="connsiteX296" fmla="*/ 945309 w 5012822"/>
                  <a:gd name="connsiteY296" fmla="*/ 1065712 h 3811459"/>
                  <a:gd name="connsiteX297" fmla="*/ 953436 w 5012822"/>
                  <a:gd name="connsiteY297" fmla="*/ 1039443 h 3811459"/>
                  <a:gd name="connsiteX298" fmla="*/ 953108 w 5012822"/>
                  <a:gd name="connsiteY298" fmla="*/ 1019413 h 3811459"/>
                  <a:gd name="connsiteX299" fmla="*/ 943750 w 5012822"/>
                  <a:gd name="connsiteY299" fmla="*/ 1007017 h 3811459"/>
                  <a:gd name="connsiteX300" fmla="*/ 944160 w 5012822"/>
                  <a:gd name="connsiteY300" fmla="*/ 976233 h 3811459"/>
                  <a:gd name="connsiteX301" fmla="*/ 987012 w 5012822"/>
                  <a:gd name="connsiteY301" fmla="*/ 965397 h 3811459"/>
                  <a:gd name="connsiteX302" fmla="*/ 1037991 w 5012822"/>
                  <a:gd name="connsiteY302" fmla="*/ 949964 h 3811459"/>
                  <a:gd name="connsiteX303" fmla="*/ 1070417 w 5012822"/>
                  <a:gd name="connsiteY303" fmla="*/ 925254 h 3811459"/>
                  <a:gd name="connsiteX304" fmla="*/ 1038237 w 5012822"/>
                  <a:gd name="connsiteY304" fmla="*/ 903664 h 3811459"/>
                  <a:gd name="connsiteX305" fmla="*/ 1004333 w 5012822"/>
                  <a:gd name="connsiteY305" fmla="*/ 903910 h 3811459"/>
                  <a:gd name="connsiteX306" fmla="*/ 988654 w 5012822"/>
                  <a:gd name="connsiteY306" fmla="*/ 915978 h 3811459"/>
                  <a:gd name="connsiteX307" fmla="*/ 963862 w 5012822"/>
                  <a:gd name="connsiteY307" fmla="*/ 917127 h 3811459"/>
                  <a:gd name="connsiteX308" fmla="*/ 928727 w 5012822"/>
                  <a:gd name="connsiteY308" fmla="*/ 934120 h 3811459"/>
                  <a:gd name="connsiteX309" fmla="*/ 895644 w 5012822"/>
                  <a:gd name="connsiteY309" fmla="*/ 917866 h 3811459"/>
                  <a:gd name="connsiteX310" fmla="*/ 886696 w 5012822"/>
                  <a:gd name="connsiteY310" fmla="*/ 840371 h 3811459"/>
                  <a:gd name="connsiteX311" fmla="*/ 891622 w 5012822"/>
                  <a:gd name="connsiteY311" fmla="*/ 800229 h 3811459"/>
                  <a:gd name="connsiteX312" fmla="*/ 934473 w 5012822"/>
                  <a:gd name="connsiteY312" fmla="*/ 762877 h 3811459"/>
                  <a:gd name="connsiteX313" fmla="*/ 957541 w 5012822"/>
                  <a:gd name="connsiteY313" fmla="*/ 734309 h 3811459"/>
                  <a:gd name="connsiteX314" fmla="*/ 948511 w 5012822"/>
                  <a:gd name="connsiteY314" fmla="*/ 705824 h 3811459"/>
                  <a:gd name="connsiteX315" fmla="*/ 934473 w 5012822"/>
                  <a:gd name="connsiteY315" fmla="*/ 679801 h 3811459"/>
                  <a:gd name="connsiteX316" fmla="*/ 914443 w 5012822"/>
                  <a:gd name="connsiteY316" fmla="*/ 694167 h 3811459"/>
                  <a:gd name="connsiteX317" fmla="*/ 897696 w 5012822"/>
                  <a:gd name="connsiteY317" fmla="*/ 700159 h 3811459"/>
                  <a:gd name="connsiteX318" fmla="*/ 875778 w 5012822"/>
                  <a:gd name="connsiteY318" fmla="*/ 720190 h 3811459"/>
                  <a:gd name="connsiteX319" fmla="*/ 877420 w 5012822"/>
                  <a:gd name="connsiteY319" fmla="*/ 752287 h 3811459"/>
                  <a:gd name="connsiteX320" fmla="*/ 823732 w 5012822"/>
                  <a:gd name="connsiteY320" fmla="*/ 810490 h 3811459"/>
                  <a:gd name="connsiteX321" fmla="*/ 797134 w 5012822"/>
                  <a:gd name="connsiteY321" fmla="*/ 840207 h 3811459"/>
                  <a:gd name="connsiteX322" fmla="*/ 794261 w 5012822"/>
                  <a:gd name="connsiteY322" fmla="*/ 878790 h 3811459"/>
                  <a:gd name="connsiteX323" fmla="*/ 820366 w 5012822"/>
                  <a:gd name="connsiteY323" fmla="*/ 898738 h 3811459"/>
                  <a:gd name="connsiteX324" fmla="*/ 818642 w 5012822"/>
                  <a:gd name="connsiteY324" fmla="*/ 913679 h 3811459"/>
                  <a:gd name="connsiteX325" fmla="*/ 827754 w 5012822"/>
                  <a:gd name="connsiteY325" fmla="*/ 937568 h 3811459"/>
                  <a:gd name="connsiteX326" fmla="*/ 778992 w 5012822"/>
                  <a:gd name="connsiteY326" fmla="*/ 957762 h 3811459"/>
                  <a:gd name="connsiteX327" fmla="*/ 814292 w 5012822"/>
                  <a:gd name="connsiteY327" fmla="*/ 991009 h 3811459"/>
                  <a:gd name="connsiteX328" fmla="*/ 788022 w 5012822"/>
                  <a:gd name="connsiteY328" fmla="*/ 1033368 h 3811459"/>
                  <a:gd name="connsiteX329" fmla="*/ 778746 w 5012822"/>
                  <a:gd name="connsiteY329" fmla="*/ 1088616 h 3811459"/>
                  <a:gd name="connsiteX330" fmla="*/ 731133 w 5012822"/>
                  <a:gd name="connsiteY330" fmla="*/ 1118251 h 3811459"/>
                  <a:gd name="connsiteX331" fmla="*/ 726372 w 5012822"/>
                  <a:gd name="connsiteY331" fmla="*/ 1138363 h 3811459"/>
                  <a:gd name="connsiteX332" fmla="*/ 701826 w 5012822"/>
                  <a:gd name="connsiteY332" fmla="*/ 1140744 h 3811459"/>
                  <a:gd name="connsiteX333" fmla="*/ 696983 w 5012822"/>
                  <a:gd name="connsiteY333" fmla="*/ 1107169 h 3811459"/>
                  <a:gd name="connsiteX334" fmla="*/ 715536 w 5012822"/>
                  <a:gd name="connsiteY334" fmla="*/ 1085496 h 3811459"/>
                  <a:gd name="connsiteX335" fmla="*/ 717095 w 5012822"/>
                  <a:gd name="connsiteY335" fmla="*/ 1083937 h 3811459"/>
                  <a:gd name="connsiteX336" fmla="*/ 710938 w 5012822"/>
                  <a:gd name="connsiteY336" fmla="*/ 1065466 h 3811459"/>
                  <a:gd name="connsiteX337" fmla="*/ 703222 w 5012822"/>
                  <a:gd name="connsiteY337" fmla="*/ 1046996 h 3811459"/>
                  <a:gd name="connsiteX338" fmla="*/ 684341 w 5012822"/>
                  <a:gd name="connsiteY338" fmla="*/ 1010383 h 3811459"/>
                  <a:gd name="connsiteX339" fmla="*/ 664721 w 5012822"/>
                  <a:gd name="connsiteY339" fmla="*/ 977628 h 3811459"/>
                  <a:gd name="connsiteX340" fmla="*/ 634101 w 5012822"/>
                  <a:gd name="connsiteY340" fmla="*/ 960882 h 3811459"/>
                  <a:gd name="connsiteX341" fmla="*/ 649042 w 5012822"/>
                  <a:gd name="connsiteY341" fmla="*/ 995935 h 3811459"/>
                  <a:gd name="connsiteX342" fmla="*/ 625645 w 5012822"/>
                  <a:gd name="connsiteY342" fmla="*/ 1005375 h 3811459"/>
                  <a:gd name="connsiteX343" fmla="*/ 611936 w 5012822"/>
                  <a:gd name="connsiteY343" fmla="*/ 1020480 h 3811459"/>
                  <a:gd name="connsiteX344" fmla="*/ 558249 w 5012822"/>
                  <a:gd name="connsiteY344" fmla="*/ 1020891 h 3811459"/>
                  <a:gd name="connsiteX345" fmla="*/ 550778 w 5012822"/>
                  <a:gd name="connsiteY345" fmla="*/ 979270 h 3811459"/>
                  <a:gd name="connsiteX346" fmla="*/ 565637 w 5012822"/>
                  <a:gd name="connsiteY346" fmla="*/ 960718 h 3811459"/>
                  <a:gd name="connsiteX347" fmla="*/ 539778 w 5012822"/>
                  <a:gd name="connsiteY347" fmla="*/ 962113 h 3811459"/>
                  <a:gd name="connsiteX348" fmla="*/ 533785 w 5012822"/>
                  <a:gd name="connsiteY348" fmla="*/ 929769 h 3811459"/>
                  <a:gd name="connsiteX349" fmla="*/ 535017 w 5012822"/>
                  <a:gd name="connsiteY349" fmla="*/ 905306 h 3811459"/>
                  <a:gd name="connsiteX350" fmla="*/ 542487 w 5012822"/>
                  <a:gd name="connsiteY350" fmla="*/ 885686 h 3811459"/>
                  <a:gd name="connsiteX351" fmla="*/ 542979 w 5012822"/>
                  <a:gd name="connsiteY351" fmla="*/ 867133 h 3811459"/>
                  <a:gd name="connsiteX352" fmla="*/ 566293 w 5012822"/>
                  <a:gd name="connsiteY352" fmla="*/ 852849 h 3811459"/>
                  <a:gd name="connsiteX353" fmla="*/ 535099 w 5012822"/>
                  <a:gd name="connsiteY353" fmla="*/ 837416 h 3811459"/>
                  <a:gd name="connsiteX354" fmla="*/ 578279 w 5012822"/>
                  <a:gd name="connsiteY354" fmla="*/ 820916 h 3811459"/>
                  <a:gd name="connsiteX355" fmla="*/ 595354 w 5012822"/>
                  <a:gd name="connsiteY355" fmla="*/ 808192 h 3811459"/>
                  <a:gd name="connsiteX356" fmla="*/ 604630 w 5012822"/>
                  <a:gd name="connsiteY356" fmla="*/ 795714 h 3811459"/>
                  <a:gd name="connsiteX357" fmla="*/ 621213 w 5012822"/>
                  <a:gd name="connsiteY357" fmla="*/ 792758 h 3811459"/>
                  <a:gd name="connsiteX358" fmla="*/ 644773 w 5012822"/>
                  <a:gd name="connsiteY358" fmla="*/ 782004 h 3811459"/>
                  <a:gd name="connsiteX359" fmla="*/ 620228 w 5012822"/>
                  <a:gd name="connsiteY359" fmla="*/ 769362 h 3811459"/>
                  <a:gd name="connsiteX360" fmla="*/ 674080 w 5012822"/>
                  <a:gd name="connsiteY360" fmla="*/ 763206 h 3811459"/>
                  <a:gd name="connsiteX361" fmla="*/ 688281 w 5012822"/>
                  <a:gd name="connsiteY361" fmla="*/ 746705 h 3811459"/>
                  <a:gd name="connsiteX362" fmla="*/ 710938 w 5012822"/>
                  <a:gd name="connsiteY362" fmla="*/ 738660 h 3811459"/>
                  <a:gd name="connsiteX363" fmla="*/ 675804 w 5012822"/>
                  <a:gd name="connsiteY363" fmla="*/ 726346 h 3811459"/>
                  <a:gd name="connsiteX364" fmla="*/ 685983 w 5012822"/>
                  <a:gd name="connsiteY364" fmla="*/ 706152 h 3811459"/>
                  <a:gd name="connsiteX365" fmla="*/ 706259 w 5012822"/>
                  <a:gd name="connsiteY365" fmla="*/ 691458 h 3811459"/>
                  <a:gd name="connsiteX366" fmla="*/ 698789 w 5012822"/>
                  <a:gd name="connsiteY366" fmla="*/ 688174 h 3811459"/>
                  <a:gd name="connsiteX367" fmla="*/ 727767 w 5012822"/>
                  <a:gd name="connsiteY367" fmla="*/ 675368 h 3811459"/>
                  <a:gd name="connsiteX368" fmla="*/ 715782 w 5012822"/>
                  <a:gd name="connsiteY368" fmla="*/ 657308 h 3811459"/>
                  <a:gd name="connsiteX369" fmla="*/ 735402 w 5012822"/>
                  <a:gd name="connsiteY369" fmla="*/ 643106 h 3811459"/>
                  <a:gd name="connsiteX370" fmla="*/ 741805 w 5012822"/>
                  <a:gd name="connsiteY370" fmla="*/ 630628 h 3811459"/>
                  <a:gd name="connsiteX371" fmla="*/ 742133 w 5012822"/>
                  <a:gd name="connsiteY371" fmla="*/ 621352 h 3811459"/>
                  <a:gd name="connsiteX372" fmla="*/ 740163 w 5012822"/>
                  <a:gd name="connsiteY372" fmla="*/ 600418 h 3811459"/>
                  <a:gd name="connsiteX373" fmla="*/ 755678 w 5012822"/>
                  <a:gd name="connsiteY373" fmla="*/ 597463 h 3811459"/>
                  <a:gd name="connsiteX374" fmla="*/ 757403 w 5012822"/>
                  <a:gd name="connsiteY374" fmla="*/ 584985 h 3811459"/>
                  <a:gd name="connsiteX375" fmla="*/ 787694 w 5012822"/>
                  <a:gd name="connsiteY375" fmla="*/ 579813 h 3811459"/>
                  <a:gd name="connsiteX376" fmla="*/ 760522 w 5012822"/>
                  <a:gd name="connsiteY376" fmla="*/ 560029 h 3811459"/>
                  <a:gd name="connsiteX377" fmla="*/ 778746 w 5012822"/>
                  <a:gd name="connsiteY377" fmla="*/ 552313 h 3811459"/>
                  <a:gd name="connsiteX378" fmla="*/ 788268 w 5012822"/>
                  <a:gd name="connsiteY378" fmla="*/ 538357 h 3811459"/>
                  <a:gd name="connsiteX379" fmla="*/ 831120 w 5012822"/>
                  <a:gd name="connsiteY379" fmla="*/ 527521 h 3811459"/>
                  <a:gd name="connsiteX380" fmla="*/ 846554 w 5012822"/>
                  <a:gd name="connsiteY380" fmla="*/ 516685 h 3811459"/>
                  <a:gd name="connsiteX381" fmla="*/ 865188 w 5012822"/>
                  <a:gd name="connsiteY381" fmla="*/ 508968 h 3811459"/>
                  <a:gd name="connsiteX382" fmla="*/ 896137 w 5012822"/>
                  <a:gd name="connsiteY382" fmla="*/ 493617 h 3811459"/>
                  <a:gd name="connsiteX383" fmla="*/ 916167 w 5012822"/>
                  <a:gd name="connsiteY383" fmla="*/ 503304 h 3811459"/>
                  <a:gd name="connsiteX384" fmla="*/ 922160 w 5012822"/>
                  <a:gd name="connsiteY384" fmla="*/ 481550 h 3811459"/>
                  <a:gd name="connsiteX385" fmla="*/ 940302 w 5012822"/>
                  <a:gd name="connsiteY385" fmla="*/ 478348 h 3811459"/>
                  <a:gd name="connsiteX386" fmla="*/ 931272 w 5012822"/>
                  <a:gd name="connsiteY386" fmla="*/ 470221 h 3811459"/>
                  <a:gd name="connsiteX387" fmla="*/ 955735 w 5012822"/>
                  <a:gd name="connsiteY387" fmla="*/ 462997 h 3811459"/>
                  <a:gd name="connsiteX388" fmla="*/ 961810 w 5012822"/>
                  <a:gd name="connsiteY388" fmla="*/ 474900 h 3811459"/>
                  <a:gd name="connsiteX389" fmla="*/ 974124 w 5012822"/>
                  <a:gd name="connsiteY389" fmla="*/ 466117 h 3811459"/>
                  <a:gd name="connsiteX390" fmla="*/ 970019 w 5012822"/>
                  <a:gd name="connsiteY390" fmla="*/ 481057 h 3811459"/>
                  <a:gd name="connsiteX391" fmla="*/ 991445 w 5012822"/>
                  <a:gd name="connsiteY391" fmla="*/ 462751 h 3811459"/>
                  <a:gd name="connsiteX392" fmla="*/ 1020505 w 5012822"/>
                  <a:gd name="connsiteY392" fmla="*/ 471863 h 3811459"/>
                  <a:gd name="connsiteX393" fmla="*/ 1010080 w 5012822"/>
                  <a:gd name="connsiteY393" fmla="*/ 472356 h 3811459"/>
                  <a:gd name="connsiteX394" fmla="*/ 1011639 w 5012822"/>
                  <a:gd name="connsiteY394" fmla="*/ 482699 h 3811459"/>
                  <a:gd name="connsiteX395" fmla="*/ 1052849 w 5012822"/>
                  <a:gd name="connsiteY395" fmla="*/ 472356 h 3811459"/>
                  <a:gd name="connsiteX396" fmla="*/ 1051536 w 5012822"/>
                  <a:gd name="connsiteY396" fmla="*/ 479908 h 3811459"/>
                  <a:gd name="connsiteX397" fmla="*/ 1053096 w 5012822"/>
                  <a:gd name="connsiteY397" fmla="*/ 482945 h 3811459"/>
                  <a:gd name="connsiteX398" fmla="*/ 1059006 w 5012822"/>
                  <a:gd name="connsiteY398" fmla="*/ 483192 h 3811459"/>
                  <a:gd name="connsiteX399" fmla="*/ 1027073 w 5012822"/>
                  <a:gd name="connsiteY399" fmla="*/ 499938 h 3811459"/>
                  <a:gd name="connsiteX400" fmla="*/ 1059252 w 5012822"/>
                  <a:gd name="connsiteY400" fmla="*/ 504535 h 3811459"/>
                  <a:gd name="connsiteX401" fmla="*/ 1071976 w 5012822"/>
                  <a:gd name="connsiteY401" fmla="*/ 510610 h 3811459"/>
                  <a:gd name="connsiteX402" fmla="*/ 1084290 w 5012822"/>
                  <a:gd name="connsiteY402" fmla="*/ 511103 h 3811459"/>
                  <a:gd name="connsiteX403" fmla="*/ 1103664 w 5012822"/>
                  <a:gd name="connsiteY403" fmla="*/ 507655 h 3811459"/>
                  <a:gd name="connsiteX404" fmla="*/ 1110149 w 5012822"/>
                  <a:gd name="connsiteY404" fmla="*/ 521528 h 3811459"/>
                  <a:gd name="connsiteX405" fmla="*/ 1128373 w 5012822"/>
                  <a:gd name="connsiteY405" fmla="*/ 541312 h 3811459"/>
                  <a:gd name="connsiteX406" fmla="*/ 1128866 w 5012822"/>
                  <a:gd name="connsiteY406" fmla="*/ 530969 h 3811459"/>
                  <a:gd name="connsiteX407" fmla="*/ 1181076 w 5012822"/>
                  <a:gd name="connsiteY407" fmla="*/ 552395 h 3811459"/>
                  <a:gd name="connsiteX408" fmla="*/ 1242809 w 5012822"/>
                  <a:gd name="connsiteY408" fmla="*/ 573656 h 3811459"/>
                  <a:gd name="connsiteX409" fmla="*/ 1285989 w 5012822"/>
                  <a:gd name="connsiteY409" fmla="*/ 607971 h 3811459"/>
                  <a:gd name="connsiteX410" fmla="*/ 1278190 w 5012822"/>
                  <a:gd name="connsiteY410" fmla="*/ 660099 h 3811459"/>
                  <a:gd name="connsiteX411" fmla="*/ 1240675 w 5012822"/>
                  <a:gd name="connsiteY411" fmla="*/ 669785 h 3811459"/>
                  <a:gd name="connsiteX412" fmla="*/ 1230331 w 5012822"/>
                  <a:gd name="connsiteY412" fmla="*/ 655830 h 3811459"/>
                  <a:gd name="connsiteX413" fmla="*/ 1211778 w 5012822"/>
                  <a:gd name="connsiteY413" fmla="*/ 657472 h 3811459"/>
                  <a:gd name="connsiteX414" fmla="*/ 1173195 w 5012822"/>
                  <a:gd name="connsiteY414" fmla="*/ 646636 h 3811459"/>
                  <a:gd name="connsiteX415" fmla="*/ 1134612 w 5012822"/>
                  <a:gd name="connsiteY415" fmla="*/ 639247 h 3811459"/>
                  <a:gd name="connsiteX416" fmla="*/ 1125747 w 5012822"/>
                  <a:gd name="connsiteY416" fmla="*/ 604851 h 3811459"/>
                  <a:gd name="connsiteX417" fmla="*/ 1125418 w 5012822"/>
                  <a:gd name="connsiteY417" fmla="*/ 583425 h 3811459"/>
                  <a:gd name="connsiteX418" fmla="*/ 1109985 w 5012822"/>
                  <a:gd name="connsiteY418" fmla="*/ 591224 h 3811459"/>
                  <a:gd name="connsiteX419" fmla="*/ 1092664 w 5012822"/>
                  <a:gd name="connsiteY419" fmla="*/ 595493 h 3811459"/>
                  <a:gd name="connsiteX420" fmla="*/ 1074440 w 5012822"/>
                  <a:gd name="connsiteY420" fmla="*/ 603209 h 3811459"/>
                  <a:gd name="connsiteX421" fmla="*/ 1101940 w 5012822"/>
                  <a:gd name="connsiteY421" fmla="*/ 632270 h 3811459"/>
                  <a:gd name="connsiteX422" fmla="*/ 1111462 w 5012822"/>
                  <a:gd name="connsiteY422" fmla="*/ 650986 h 3811459"/>
                  <a:gd name="connsiteX423" fmla="*/ 1128784 w 5012822"/>
                  <a:gd name="connsiteY423" fmla="*/ 658703 h 3811459"/>
                  <a:gd name="connsiteX424" fmla="*/ 1134941 w 5012822"/>
                  <a:gd name="connsiteY424" fmla="*/ 675286 h 3811459"/>
                  <a:gd name="connsiteX425" fmla="*/ 1151934 w 5012822"/>
                  <a:gd name="connsiteY425" fmla="*/ 687928 h 3811459"/>
                  <a:gd name="connsiteX426" fmla="*/ 1154889 w 5012822"/>
                  <a:gd name="connsiteY426" fmla="*/ 707712 h 3811459"/>
                  <a:gd name="connsiteX427" fmla="*/ 1167038 w 5012822"/>
                  <a:gd name="connsiteY427" fmla="*/ 720518 h 3811459"/>
                  <a:gd name="connsiteX428" fmla="*/ 1153247 w 5012822"/>
                  <a:gd name="connsiteY428" fmla="*/ 737100 h 3811459"/>
                  <a:gd name="connsiteX429" fmla="*/ 1188464 w 5012822"/>
                  <a:gd name="connsiteY429" fmla="*/ 751713 h 3811459"/>
                  <a:gd name="connsiteX430" fmla="*/ 1228361 w 5012822"/>
                  <a:gd name="connsiteY430" fmla="*/ 762220 h 3811459"/>
                  <a:gd name="connsiteX431" fmla="*/ 1244533 w 5012822"/>
                  <a:gd name="connsiteY431" fmla="*/ 740056 h 3811459"/>
                  <a:gd name="connsiteX432" fmla="*/ 1225898 w 5012822"/>
                  <a:gd name="connsiteY432" fmla="*/ 716085 h 3811459"/>
                  <a:gd name="connsiteX433" fmla="*/ 1261115 w 5012822"/>
                  <a:gd name="connsiteY433" fmla="*/ 730944 h 3811459"/>
                  <a:gd name="connsiteX434" fmla="*/ 1288616 w 5012822"/>
                  <a:gd name="connsiteY434" fmla="*/ 715839 h 3811459"/>
                  <a:gd name="connsiteX435" fmla="*/ 1279586 w 5012822"/>
                  <a:gd name="connsiteY435" fmla="*/ 686778 h 3811459"/>
                  <a:gd name="connsiteX436" fmla="*/ 1301586 w 5012822"/>
                  <a:gd name="connsiteY436" fmla="*/ 676927 h 3811459"/>
                  <a:gd name="connsiteX437" fmla="*/ 1325803 w 5012822"/>
                  <a:gd name="connsiteY437" fmla="*/ 655830 h 3811459"/>
                  <a:gd name="connsiteX438" fmla="*/ 1368901 w 5012822"/>
                  <a:gd name="connsiteY438" fmla="*/ 666091 h 3811459"/>
                  <a:gd name="connsiteX439" fmla="*/ 1356834 w 5012822"/>
                  <a:gd name="connsiteY439" fmla="*/ 634404 h 3811459"/>
                  <a:gd name="connsiteX440" fmla="*/ 1349035 w 5012822"/>
                  <a:gd name="connsiteY440" fmla="*/ 601650 h 3811459"/>
                  <a:gd name="connsiteX441" fmla="*/ 1375222 w 5012822"/>
                  <a:gd name="connsiteY441" fmla="*/ 585067 h 3811459"/>
                  <a:gd name="connsiteX442" fmla="*/ 1369394 w 5012822"/>
                  <a:gd name="connsiteY442" fmla="*/ 603456 h 3811459"/>
                  <a:gd name="connsiteX443" fmla="*/ 1381051 w 5012822"/>
                  <a:gd name="connsiteY443" fmla="*/ 627919 h 3811459"/>
                  <a:gd name="connsiteX444" fmla="*/ 1424806 w 5012822"/>
                  <a:gd name="connsiteY444" fmla="*/ 637606 h 3811459"/>
                  <a:gd name="connsiteX445" fmla="*/ 1427679 w 5012822"/>
                  <a:gd name="connsiteY445" fmla="*/ 611336 h 3811459"/>
                  <a:gd name="connsiteX446" fmla="*/ 1440485 w 5012822"/>
                  <a:gd name="connsiteY446" fmla="*/ 602060 h 3811459"/>
                  <a:gd name="connsiteX447" fmla="*/ 1443112 w 5012822"/>
                  <a:gd name="connsiteY447" fmla="*/ 587776 h 3811459"/>
                  <a:gd name="connsiteX448" fmla="*/ 1496800 w 5012822"/>
                  <a:gd name="connsiteY448" fmla="*/ 552641 h 3811459"/>
                  <a:gd name="connsiteX449" fmla="*/ 1563376 w 5012822"/>
                  <a:gd name="connsiteY449" fmla="*/ 520133 h 3811459"/>
                  <a:gd name="connsiteX450" fmla="*/ 1560913 w 5012822"/>
                  <a:gd name="connsiteY450" fmla="*/ 538768 h 3811459"/>
                  <a:gd name="connsiteX451" fmla="*/ 1543510 w 5012822"/>
                  <a:gd name="connsiteY451" fmla="*/ 547223 h 3811459"/>
                  <a:gd name="connsiteX452" fmla="*/ 1553115 w 5012822"/>
                  <a:gd name="connsiteY452" fmla="*/ 569306 h 3811459"/>
                  <a:gd name="connsiteX453" fmla="*/ 1580205 w 5012822"/>
                  <a:gd name="connsiteY453" fmla="*/ 559619 h 3811459"/>
                  <a:gd name="connsiteX454" fmla="*/ 1586936 w 5012822"/>
                  <a:gd name="connsiteY454" fmla="*/ 540327 h 3811459"/>
                  <a:gd name="connsiteX455" fmla="*/ 1629624 w 5012822"/>
                  <a:gd name="connsiteY455" fmla="*/ 542790 h 3811459"/>
                  <a:gd name="connsiteX456" fmla="*/ 1631348 w 5012822"/>
                  <a:gd name="connsiteY456" fmla="*/ 529163 h 3811459"/>
                  <a:gd name="connsiteX457" fmla="*/ 1634385 w 5012822"/>
                  <a:gd name="connsiteY457" fmla="*/ 527603 h 3811459"/>
                  <a:gd name="connsiteX458" fmla="*/ 1633892 w 5012822"/>
                  <a:gd name="connsiteY458" fmla="*/ 527849 h 3811459"/>
                  <a:gd name="connsiteX459" fmla="*/ 1678797 w 5012822"/>
                  <a:gd name="connsiteY459" fmla="*/ 533678 h 3811459"/>
                  <a:gd name="connsiteX460" fmla="*/ 1691439 w 5012822"/>
                  <a:gd name="connsiteY460" fmla="*/ 549111 h 3811459"/>
                  <a:gd name="connsiteX461" fmla="*/ 1716148 w 5012822"/>
                  <a:gd name="connsiteY461" fmla="*/ 541723 h 3811459"/>
                  <a:gd name="connsiteX462" fmla="*/ 1719514 w 5012822"/>
                  <a:gd name="connsiteY462" fmla="*/ 501252 h 3811459"/>
                  <a:gd name="connsiteX463" fmla="*/ 1761134 w 5012822"/>
                  <a:gd name="connsiteY463" fmla="*/ 481468 h 3811459"/>
                  <a:gd name="connsiteX464" fmla="*/ 1796352 w 5012822"/>
                  <a:gd name="connsiteY464" fmla="*/ 493946 h 3811459"/>
                  <a:gd name="connsiteX465" fmla="*/ 1827136 w 5012822"/>
                  <a:gd name="connsiteY465" fmla="*/ 502483 h 3811459"/>
                  <a:gd name="connsiteX466" fmla="*/ 1845606 w 5012822"/>
                  <a:gd name="connsiteY466" fmla="*/ 527193 h 3811459"/>
                  <a:gd name="connsiteX467" fmla="*/ 1887145 w 5012822"/>
                  <a:gd name="connsiteY467" fmla="*/ 535073 h 3811459"/>
                  <a:gd name="connsiteX468" fmla="*/ 1870316 w 5012822"/>
                  <a:gd name="connsiteY468" fmla="*/ 478184 h 3811459"/>
                  <a:gd name="connsiteX469" fmla="*/ 1840927 w 5012822"/>
                  <a:gd name="connsiteY469" fmla="*/ 451915 h 3811459"/>
                  <a:gd name="connsiteX470" fmla="*/ 1841502 w 5012822"/>
                  <a:gd name="connsiteY470" fmla="*/ 428437 h 3811459"/>
                  <a:gd name="connsiteX471" fmla="*/ 1825412 w 5012822"/>
                  <a:gd name="connsiteY471" fmla="*/ 410048 h 3811459"/>
                  <a:gd name="connsiteX472" fmla="*/ 1865390 w 5012822"/>
                  <a:gd name="connsiteY472" fmla="*/ 392973 h 3811459"/>
                  <a:gd name="connsiteX473" fmla="*/ 1873189 w 5012822"/>
                  <a:gd name="connsiteY473" fmla="*/ 354719 h 3811459"/>
                  <a:gd name="connsiteX474" fmla="*/ 1865637 w 5012822"/>
                  <a:gd name="connsiteY474" fmla="*/ 336002 h 3811459"/>
                  <a:gd name="connsiteX475" fmla="*/ 1891988 w 5012822"/>
                  <a:gd name="connsiteY475" fmla="*/ 327054 h 3811459"/>
                  <a:gd name="connsiteX476" fmla="*/ 1930653 w 5012822"/>
                  <a:gd name="connsiteY476" fmla="*/ 337890 h 3811459"/>
                  <a:gd name="connsiteX477" fmla="*/ 1954131 w 5012822"/>
                  <a:gd name="connsiteY477" fmla="*/ 394533 h 3811459"/>
                  <a:gd name="connsiteX478" fmla="*/ 1955280 w 5012822"/>
                  <a:gd name="connsiteY478" fmla="*/ 456676 h 3811459"/>
                  <a:gd name="connsiteX479" fmla="*/ 1966117 w 5012822"/>
                  <a:gd name="connsiteY479" fmla="*/ 498707 h 3811459"/>
                  <a:gd name="connsiteX480" fmla="*/ 1989348 w 5012822"/>
                  <a:gd name="connsiteY480" fmla="*/ 527603 h 3811459"/>
                  <a:gd name="connsiteX481" fmla="*/ 1974161 w 5012822"/>
                  <a:gd name="connsiteY481" fmla="*/ 558470 h 3811459"/>
                  <a:gd name="connsiteX482" fmla="*/ 1964557 w 5012822"/>
                  <a:gd name="connsiteY482" fmla="*/ 575380 h 3811459"/>
                  <a:gd name="connsiteX483" fmla="*/ 1951012 w 5012822"/>
                  <a:gd name="connsiteY483" fmla="*/ 580306 h 3811459"/>
                  <a:gd name="connsiteX484" fmla="*/ 1941735 w 5012822"/>
                  <a:gd name="connsiteY484" fmla="*/ 609695 h 3811459"/>
                  <a:gd name="connsiteX485" fmla="*/ 1899869 w 5012822"/>
                  <a:gd name="connsiteY485" fmla="*/ 617329 h 3811459"/>
                  <a:gd name="connsiteX486" fmla="*/ 1954788 w 5012822"/>
                  <a:gd name="connsiteY486" fmla="*/ 644501 h 3811459"/>
                  <a:gd name="connsiteX487" fmla="*/ 1993781 w 5012822"/>
                  <a:gd name="connsiteY487" fmla="*/ 613635 h 3811459"/>
                  <a:gd name="connsiteX488" fmla="*/ 2015700 w 5012822"/>
                  <a:gd name="connsiteY488" fmla="*/ 593605 h 3811459"/>
                  <a:gd name="connsiteX489" fmla="*/ 2037125 w 5012822"/>
                  <a:gd name="connsiteY489" fmla="*/ 578582 h 3811459"/>
                  <a:gd name="connsiteX490" fmla="*/ 2053790 w 5012822"/>
                  <a:gd name="connsiteY490" fmla="*/ 510528 h 3811459"/>
                  <a:gd name="connsiteX491" fmla="*/ 2059783 w 5012822"/>
                  <a:gd name="connsiteY491" fmla="*/ 526454 h 3811459"/>
                  <a:gd name="connsiteX492" fmla="*/ 2077104 w 5012822"/>
                  <a:gd name="connsiteY492" fmla="*/ 538439 h 3811459"/>
                  <a:gd name="connsiteX493" fmla="*/ 2098694 w 5012822"/>
                  <a:gd name="connsiteY493" fmla="*/ 570455 h 3811459"/>
                  <a:gd name="connsiteX494" fmla="*/ 2132598 w 5012822"/>
                  <a:gd name="connsiteY494" fmla="*/ 566186 h 3811459"/>
                  <a:gd name="connsiteX495" fmla="*/ 2103291 w 5012822"/>
                  <a:gd name="connsiteY495" fmla="*/ 535648 h 3811459"/>
                  <a:gd name="connsiteX496" fmla="*/ 2052313 w 5012822"/>
                  <a:gd name="connsiteY496" fmla="*/ 486311 h 3811459"/>
                  <a:gd name="connsiteX497" fmla="*/ 2015289 w 5012822"/>
                  <a:gd name="connsiteY497" fmla="*/ 490498 h 3811459"/>
                  <a:gd name="connsiteX498" fmla="*/ 2004535 w 5012822"/>
                  <a:gd name="connsiteY498" fmla="*/ 467348 h 3811459"/>
                  <a:gd name="connsiteX499" fmla="*/ 2006341 w 5012822"/>
                  <a:gd name="connsiteY499" fmla="*/ 428765 h 3811459"/>
                  <a:gd name="connsiteX500" fmla="*/ 2016520 w 5012822"/>
                  <a:gd name="connsiteY500" fmla="*/ 411936 h 3811459"/>
                  <a:gd name="connsiteX501" fmla="*/ 1999856 w 5012822"/>
                  <a:gd name="connsiteY501" fmla="*/ 399458 h 3811459"/>
                  <a:gd name="connsiteX502" fmla="*/ 1982781 w 5012822"/>
                  <a:gd name="connsiteY502" fmla="*/ 362435 h 3811459"/>
                  <a:gd name="connsiteX503" fmla="*/ 2016520 w 5012822"/>
                  <a:gd name="connsiteY503" fmla="*/ 337972 h 3811459"/>
                  <a:gd name="connsiteX504" fmla="*/ 2004699 w 5012822"/>
                  <a:gd name="connsiteY504" fmla="*/ 373189 h 3811459"/>
                  <a:gd name="connsiteX505" fmla="*/ 2036797 w 5012822"/>
                  <a:gd name="connsiteY505" fmla="*/ 397570 h 3811459"/>
                  <a:gd name="connsiteX506" fmla="*/ 2069141 w 5012822"/>
                  <a:gd name="connsiteY506" fmla="*/ 411936 h 3811459"/>
                  <a:gd name="connsiteX507" fmla="*/ 2087530 w 5012822"/>
                  <a:gd name="connsiteY507" fmla="*/ 405615 h 3811459"/>
                  <a:gd name="connsiteX508" fmla="*/ 2118150 w 5012822"/>
                  <a:gd name="connsiteY508" fmla="*/ 405451 h 3811459"/>
                  <a:gd name="connsiteX509" fmla="*/ 2102963 w 5012822"/>
                  <a:gd name="connsiteY509" fmla="*/ 379592 h 3811459"/>
                  <a:gd name="connsiteX510" fmla="*/ 2063559 w 5012822"/>
                  <a:gd name="connsiteY510" fmla="*/ 390346 h 3811459"/>
                  <a:gd name="connsiteX511" fmla="*/ 2026289 w 5012822"/>
                  <a:gd name="connsiteY511" fmla="*/ 362928 h 3811459"/>
                  <a:gd name="connsiteX512" fmla="*/ 2069962 w 5012822"/>
                  <a:gd name="connsiteY512" fmla="*/ 361040 h 3811459"/>
                  <a:gd name="connsiteX513" fmla="*/ 2066104 w 5012822"/>
                  <a:gd name="connsiteY513" fmla="*/ 351927 h 3811459"/>
                  <a:gd name="connsiteX514" fmla="*/ 2082850 w 5012822"/>
                  <a:gd name="connsiteY514" fmla="*/ 340845 h 3811459"/>
                  <a:gd name="connsiteX515" fmla="*/ 2065775 w 5012822"/>
                  <a:gd name="connsiteY515" fmla="*/ 323934 h 3811459"/>
                  <a:gd name="connsiteX516" fmla="*/ 2106247 w 5012822"/>
                  <a:gd name="connsiteY516" fmla="*/ 323524 h 3811459"/>
                  <a:gd name="connsiteX517" fmla="*/ 2130710 w 5012822"/>
                  <a:gd name="connsiteY517" fmla="*/ 337726 h 3811459"/>
                  <a:gd name="connsiteX518" fmla="*/ 2144501 w 5012822"/>
                  <a:gd name="connsiteY518" fmla="*/ 356607 h 3811459"/>
                  <a:gd name="connsiteX519" fmla="*/ 2196793 w 5012822"/>
                  <a:gd name="connsiteY519" fmla="*/ 355047 h 3811459"/>
                  <a:gd name="connsiteX520" fmla="*/ 2193920 w 5012822"/>
                  <a:gd name="connsiteY520" fmla="*/ 374667 h 3811459"/>
                  <a:gd name="connsiteX521" fmla="*/ 2184644 w 5012822"/>
                  <a:gd name="connsiteY521" fmla="*/ 394451 h 3811459"/>
                  <a:gd name="connsiteX522" fmla="*/ 2175696 w 5012822"/>
                  <a:gd name="connsiteY522" fmla="*/ 416451 h 3811459"/>
                  <a:gd name="connsiteX523" fmla="*/ 2183002 w 5012822"/>
                  <a:gd name="connsiteY523" fmla="*/ 439273 h 3811459"/>
                  <a:gd name="connsiteX524" fmla="*/ 2211159 w 5012822"/>
                  <a:gd name="connsiteY524" fmla="*/ 465870 h 3811459"/>
                  <a:gd name="connsiteX525" fmla="*/ 2238742 w 5012822"/>
                  <a:gd name="connsiteY525" fmla="*/ 459713 h 3811459"/>
                  <a:gd name="connsiteX526" fmla="*/ 2221585 w 5012822"/>
                  <a:gd name="connsiteY526" fmla="*/ 414892 h 3811459"/>
                  <a:gd name="connsiteX527" fmla="*/ 2232585 w 5012822"/>
                  <a:gd name="connsiteY527" fmla="*/ 402660 h 3811459"/>
                  <a:gd name="connsiteX528" fmla="*/ 2228235 w 5012822"/>
                  <a:gd name="connsiteY528" fmla="*/ 385339 h 3811459"/>
                  <a:gd name="connsiteX529" fmla="*/ 2217398 w 5012822"/>
                  <a:gd name="connsiteY529" fmla="*/ 348644 h 3811459"/>
                  <a:gd name="connsiteX530" fmla="*/ 2193592 w 5012822"/>
                  <a:gd name="connsiteY530" fmla="*/ 334360 h 3811459"/>
                  <a:gd name="connsiteX531" fmla="*/ 2175860 w 5012822"/>
                  <a:gd name="connsiteY531" fmla="*/ 334360 h 3811459"/>
                  <a:gd name="connsiteX532" fmla="*/ 2169375 w 5012822"/>
                  <a:gd name="connsiteY532" fmla="*/ 326890 h 3811459"/>
                  <a:gd name="connsiteX533" fmla="*/ 2160099 w 5012822"/>
                  <a:gd name="connsiteY533" fmla="*/ 328613 h 3811459"/>
                  <a:gd name="connsiteX534" fmla="*/ 2135389 w 5012822"/>
                  <a:gd name="connsiteY534" fmla="*/ 308583 h 3811459"/>
                  <a:gd name="connsiteX535" fmla="*/ 2138837 w 5012822"/>
                  <a:gd name="connsiteY535" fmla="*/ 279605 h 3811459"/>
                  <a:gd name="connsiteX536" fmla="*/ 2183248 w 5012822"/>
                  <a:gd name="connsiteY536" fmla="*/ 256127 h 3811459"/>
                  <a:gd name="connsiteX537" fmla="*/ 2226182 w 5012822"/>
                  <a:gd name="connsiteY537" fmla="*/ 261873 h 3811459"/>
                  <a:gd name="connsiteX538" fmla="*/ 2260414 w 5012822"/>
                  <a:gd name="connsiteY538" fmla="*/ 248246 h 3811459"/>
                  <a:gd name="connsiteX539" fmla="*/ 2234227 w 5012822"/>
                  <a:gd name="connsiteY539" fmla="*/ 262119 h 3811459"/>
                  <a:gd name="connsiteX540" fmla="*/ 2258772 w 5012822"/>
                  <a:gd name="connsiteY540" fmla="*/ 268358 h 3811459"/>
                  <a:gd name="connsiteX541" fmla="*/ 2290788 w 5012822"/>
                  <a:gd name="connsiteY541" fmla="*/ 234783 h 3811459"/>
                  <a:gd name="connsiteX542" fmla="*/ 2281840 w 5012822"/>
                  <a:gd name="connsiteY542" fmla="*/ 227066 h 3811459"/>
                  <a:gd name="connsiteX543" fmla="*/ 2280362 w 5012822"/>
                  <a:gd name="connsiteY543" fmla="*/ 217462 h 3811459"/>
                  <a:gd name="connsiteX544" fmla="*/ 2257377 w 5012822"/>
                  <a:gd name="connsiteY544" fmla="*/ 207939 h 3811459"/>
                  <a:gd name="connsiteX545" fmla="*/ 2275355 w 5012822"/>
                  <a:gd name="connsiteY545" fmla="*/ 174282 h 3811459"/>
                  <a:gd name="connsiteX546" fmla="*/ 2315662 w 5012822"/>
                  <a:gd name="connsiteY546" fmla="*/ 158520 h 3811459"/>
                  <a:gd name="connsiteX547" fmla="*/ 2382156 w 5012822"/>
                  <a:gd name="connsiteY547" fmla="*/ 146206 h 3811459"/>
                  <a:gd name="connsiteX548" fmla="*/ 2365491 w 5012822"/>
                  <a:gd name="connsiteY548" fmla="*/ 129788 h 3811459"/>
                  <a:gd name="connsiteX549" fmla="*/ 2403910 w 5012822"/>
                  <a:gd name="connsiteY549" fmla="*/ 107870 h 3811459"/>
                  <a:gd name="connsiteX550" fmla="*/ 2448814 w 5012822"/>
                  <a:gd name="connsiteY550" fmla="*/ 115422 h 3811459"/>
                  <a:gd name="connsiteX551" fmla="*/ 2508330 w 5012822"/>
                  <a:gd name="connsiteY551" fmla="*/ 113780 h 3811459"/>
                  <a:gd name="connsiteX552" fmla="*/ 2521055 w 5012822"/>
                  <a:gd name="connsiteY552" fmla="*/ 109511 h 3811459"/>
                  <a:gd name="connsiteX553" fmla="*/ 2542234 w 5012822"/>
                  <a:gd name="connsiteY553" fmla="*/ 112795 h 3811459"/>
                  <a:gd name="connsiteX554" fmla="*/ 2529018 w 5012822"/>
                  <a:gd name="connsiteY554" fmla="*/ 75854 h 3811459"/>
                  <a:gd name="connsiteX555" fmla="*/ 2567272 w 5012822"/>
                  <a:gd name="connsiteY555" fmla="*/ 75526 h 3811459"/>
                  <a:gd name="connsiteX556" fmla="*/ 2595101 w 5012822"/>
                  <a:gd name="connsiteY556" fmla="*/ 83324 h 3811459"/>
                  <a:gd name="connsiteX557" fmla="*/ 2615214 w 5012822"/>
                  <a:gd name="connsiteY557" fmla="*/ 72488 h 3811459"/>
                  <a:gd name="connsiteX558" fmla="*/ 2593787 w 5012822"/>
                  <a:gd name="connsiteY558" fmla="*/ 66085 h 3811459"/>
                  <a:gd name="connsiteX559" fmla="*/ 2564399 w 5012822"/>
                  <a:gd name="connsiteY559" fmla="*/ 51062 h 3811459"/>
                  <a:gd name="connsiteX560" fmla="*/ 2587467 w 5012822"/>
                  <a:gd name="connsiteY560" fmla="*/ 20196 h 3811459"/>
                  <a:gd name="connsiteX561" fmla="*/ 2628841 w 5012822"/>
                  <a:gd name="connsiteY561" fmla="*/ 330 h 3811459"/>
                  <a:gd name="connsiteX562" fmla="*/ 2630318 w 5012822"/>
                  <a:gd name="connsiteY562" fmla="*/ 33741 h 3811459"/>
                  <a:gd name="connsiteX563" fmla="*/ 2623012 w 5012822"/>
                  <a:gd name="connsiteY563" fmla="*/ 35793 h 3811459"/>
                  <a:gd name="connsiteX564" fmla="*/ 2656423 w 5012822"/>
                  <a:gd name="connsiteY564" fmla="*/ 51227 h 3811459"/>
                  <a:gd name="connsiteX565" fmla="*/ 2667177 w 5012822"/>
                  <a:gd name="connsiteY565" fmla="*/ 72242 h 3811459"/>
                  <a:gd name="connsiteX566" fmla="*/ 2689096 w 5012822"/>
                  <a:gd name="connsiteY566" fmla="*/ 50898 h 3811459"/>
                  <a:gd name="connsiteX567" fmla="*/ 2733835 w 5012822"/>
                  <a:gd name="connsiteY567" fmla="*/ 50980 h 3811459"/>
                  <a:gd name="connsiteX568" fmla="*/ 2794008 w 5012822"/>
                  <a:gd name="connsiteY568" fmla="*/ 45152 h 3811459"/>
                  <a:gd name="connsiteX569" fmla="*/ 2815927 w 5012822"/>
                  <a:gd name="connsiteY569" fmla="*/ 72570 h 3811459"/>
                  <a:gd name="connsiteX570" fmla="*/ 2850652 w 5012822"/>
                  <a:gd name="connsiteY570" fmla="*/ 68219 h 3811459"/>
                  <a:gd name="connsiteX571" fmla="*/ 2849338 w 5012822"/>
                  <a:gd name="connsiteY571" fmla="*/ 101549 h 3811459"/>
                  <a:gd name="connsiteX572" fmla="*/ 2809442 w 5012822"/>
                  <a:gd name="connsiteY572" fmla="*/ 94325 h 3811459"/>
                  <a:gd name="connsiteX573" fmla="*/ 2823151 w 5012822"/>
                  <a:gd name="connsiteY573" fmla="*/ 118377 h 3811459"/>
                  <a:gd name="connsiteX574" fmla="*/ 2850652 w 5012822"/>
                  <a:gd name="connsiteY574" fmla="*/ 131019 h 3811459"/>
                  <a:gd name="connsiteX575" fmla="*/ 2838584 w 5012822"/>
                  <a:gd name="connsiteY575" fmla="*/ 148012 h 3811459"/>
                  <a:gd name="connsiteX576" fmla="*/ 2824711 w 5012822"/>
                  <a:gd name="connsiteY576" fmla="*/ 149818 h 3811459"/>
                  <a:gd name="connsiteX577" fmla="*/ 2819785 w 5012822"/>
                  <a:gd name="connsiteY577" fmla="*/ 159998 h 3811459"/>
                  <a:gd name="connsiteX578" fmla="*/ 2792449 w 5012822"/>
                  <a:gd name="connsiteY578" fmla="*/ 168043 h 3811459"/>
                  <a:gd name="connsiteX579" fmla="*/ 2775374 w 5012822"/>
                  <a:gd name="connsiteY579" fmla="*/ 183476 h 3811459"/>
                  <a:gd name="connsiteX580" fmla="*/ 2723081 w 5012822"/>
                  <a:gd name="connsiteY580" fmla="*/ 198581 h 3811459"/>
                  <a:gd name="connsiteX581" fmla="*/ 2685894 w 5012822"/>
                  <a:gd name="connsiteY581" fmla="*/ 228626 h 3811459"/>
                  <a:gd name="connsiteX582" fmla="*/ 2650349 w 5012822"/>
                  <a:gd name="connsiteY582" fmla="*/ 239380 h 3811459"/>
                  <a:gd name="connsiteX583" fmla="*/ 2646080 w 5012822"/>
                  <a:gd name="connsiteY583" fmla="*/ 271232 h 3811459"/>
                  <a:gd name="connsiteX584" fmla="*/ 2698044 w 5012822"/>
                  <a:gd name="connsiteY584" fmla="*/ 266552 h 3811459"/>
                  <a:gd name="connsiteX585" fmla="*/ 2690656 w 5012822"/>
                  <a:gd name="connsiteY585" fmla="*/ 249724 h 3811459"/>
                  <a:gd name="connsiteX586" fmla="*/ 2715201 w 5012822"/>
                  <a:gd name="connsiteY586" fmla="*/ 248328 h 3811459"/>
                  <a:gd name="connsiteX587" fmla="*/ 2752224 w 5012822"/>
                  <a:gd name="connsiteY587" fmla="*/ 237164 h 3811459"/>
                  <a:gd name="connsiteX588" fmla="*/ 2798523 w 5012822"/>
                  <a:gd name="connsiteY588" fmla="*/ 231417 h 3811459"/>
                  <a:gd name="connsiteX589" fmla="*/ 2764374 w 5012822"/>
                  <a:gd name="connsiteY589" fmla="*/ 212865 h 3811459"/>
                  <a:gd name="connsiteX590" fmla="*/ 2817158 w 5012822"/>
                  <a:gd name="connsiteY590" fmla="*/ 209745 h 3811459"/>
                  <a:gd name="connsiteX591" fmla="*/ 2832509 w 5012822"/>
                  <a:gd name="connsiteY591" fmla="*/ 217544 h 3811459"/>
                  <a:gd name="connsiteX592" fmla="*/ 2844823 w 5012822"/>
                  <a:gd name="connsiteY592" fmla="*/ 205476 h 3811459"/>
                  <a:gd name="connsiteX593" fmla="*/ 2848107 w 5012822"/>
                  <a:gd name="connsiteY593" fmla="*/ 242500 h 3811459"/>
                  <a:gd name="connsiteX594" fmla="*/ 2850980 w 5012822"/>
                  <a:gd name="connsiteY594" fmla="*/ 257686 h 3811459"/>
                  <a:gd name="connsiteX595" fmla="*/ 2852540 w 5012822"/>
                  <a:gd name="connsiteY595" fmla="*/ 256127 h 3811459"/>
                  <a:gd name="connsiteX596" fmla="*/ 2892600 w 5012822"/>
                  <a:gd name="connsiteY596" fmla="*/ 239134 h 3811459"/>
                  <a:gd name="connsiteX597" fmla="*/ 2891123 w 5012822"/>
                  <a:gd name="connsiteY597" fmla="*/ 220581 h 3811459"/>
                  <a:gd name="connsiteX598" fmla="*/ 2949572 w 5012822"/>
                  <a:gd name="connsiteY598" fmla="*/ 220417 h 3811459"/>
                  <a:gd name="connsiteX599" fmla="*/ 2950064 w 5012822"/>
                  <a:gd name="connsiteY599" fmla="*/ 216312 h 3811459"/>
                  <a:gd name="connsiteX600" fmla="*/ 2977565 w 5012822"/>
                  <a:gd name="connsiteY600" fmla="*/ 211387 h 3811459"/>
                  <a:gd name="connsiteX601" fmla="*/ 2987252 w 5012822"/>
                  <a:gd name="connsiteY601" fmla="*/ 230022 h 3811459"/>
                  <a:gd name="connsiteX602" fmla="*/ 2995707 w 5012822"/>
                  <a:gd name="connsiteY602" fmla="*/ 246850 h 3811459"/>
                  <a:gd name="connsiteX603" fmla="*/ 3033551 w 5012822"/>
                  <a:gd name="connsiteY603" fmla="*/ 247261 h 3811459"/>
                  <a:gd name="connsiteX604" fmla="*/ 3062776 w 5012822"/>
                  <a:gd name="connsiteY604" fmla="*/ 239544 h 3811459"/>
                  <a:gd name="connsiteX605" fmla="*/ 3091754 w 5012822"/>
                  <a:gd name="connsiteY605" fmla="*/ 236507 h 3811459"/>
                  <a:gd name="connsiteX606" fmla="*/ 3088553 w 5012822"/>
                  <a:gd name="connsiteY606" fmla="*/ 217708 h 3811459"/>
                  <a:gd name="connsiteX607" fmla="*/ 3108583 w 5012822"/>
                  <a:gd name="connsiteY607" fmla="*/ 204902 h 3811459"/>
                  <a:gd name="connsiteX608" fmla="*/ 3095038 w 5012822"/>
                  <a:gd name="connsiteY608" fmla="*/ 194722 h 3811459"/>
                  <a:gd name="connsiteX609" fmla="*/ 3121389 w 5012822"/>
                  <a:gd name="connsiteY609" fmla="*/ 186595 h 3811459"/>
                  <a:gd name="connsiteX610" fmla="*/ 3156196 w 5012822"/>
                  <a:gd name="connsiteY610" fmla="*/ 202193 h 3811459"/>
                  <a:gd name="connsiteX611" fmla="*/ 3218257 w 5012822"/>
                  <a:gd name="connsiteY611" fmla="*/ 215656 h 3811459"/>
                  <a:gd name="connsiteX612" fmla="*/ 3192070 w 5012822"/>
                  <a:gd name="connsiteY612" fmla="*/ 248739 h 3811459"/>
                  <a:gd name="connsiteX613" fmla="*/ 3168756 w 5012822"/>
                  <a:gd name="connsiteY613" fmla="*/ 268358 h 3811459"/>
                  <a:gd name="connsiteX614" fmla="*/ 3193301 w 5012822"/>
                  <a:gd name="connsiteY614" fmla="*/ 284038 h 3811459"/>
                  <a:gd name="connsiteX615" fmla="*/ 3184025 w 5012822"/>
                  <a:gd name="connsiteY615" fmla="*/ 277553 h 3811459"/>
                  <a:gd name="connsiteX616" fmla="*/ 3242802 w 5012822"/>
                  <a:gd name="connsiteY616" fmla="*/ 289948 h 3811459"/>
                  <a:gd name="connsiteX617" fmla="*/ 3270631 w 5012822"/>
                  <a:gd name="connsiteY617" fmla="*/ 305300 h 3811459"/>
                  <a:gd name="connsiteX618" fmla="*/ 3281796 w 5012822"/>
                  <a:gd name="connsiteY618" fmla="*/ 329681 h 3811459"/>
                  <a:gd name="connsiteX619" fmla="*/ 3314222 w 5012822"/>
                  <a:gd name="connsiteY619" fmla="*/ 337397 h 3811459"/>
                  <a:gd name="connsiteX620" fmla="*/ 3348043 w 5012822"/>
                  <a:gd name="connsiteY620" fmla="*/ 338218 h 3811459"/>
                  <a:gd name="connsiteX621" fmla="*/ 3350999 w 5012822"/>
                  <a:gd name="connsiteY621" fmla="*/ 282396 h 3811459"/>
                  <a:gd name="connsiteX622" fmla="*/ 3368977 w 5012822"/>
                  <a:gd name="connsiteY622" fmla="*/ 291837 h 3811459"/>
                  <a:gd name="connsiteX623" fmla="*/ 3369634 w 5012822"/>
                  <a:gd name="connsiteY623" fmla="*/ 311128 h 3811459"/>
                  <a:gd name="connsiteX624" fmla="*/ 3400253 w 5012822"/>
                  <a:gd name="connsiteY624" fmla="*/ 320569 h 3811459"/>
                  <a:gd name="connsiteX625" fmla="*/ 3433665 w 5012822"/>
                  <a:gd name="connsiteY625" fmla="*/ 317367 h 3811459"/>
                  <a:gd name="connsiteX626" fmla="*/ 3428165 w 5012822"/>
                  <a:gd name="connsiteY626" fmla="*/ 310225 h 3811459"/>
                  <a:gd name="connsiteX627" fmla="*/ 3444419 w 5012822"/>
                  <a:gd name="connsiteY627" fmla="*/ 296105 h 3811459"/>
                  <a:gd name="connsiteX628" fmla="*/ 3478815 w 5012822"/>
                  <a:gd name="connsiteY628" fmla="*/ 306613 h 3811459"/>
                  <a:gd name="connsiteX629" fmla="*/ 3523391 w 5012822"/>
                  <a:gd name="connsiteY629" fmla="*/ 319337 h 3811459"/>
                  <a:gd name="connsiteX630" fmla="*/ 3535458 w 5012822"/>
                  <a:gd name="connsiteY630" fmla="*/ 299717 h 3811459"/>
                  <a:gd name="connsiteX631" fmla="*/ 3530041 w 5012822"/>
                  <a:gd name="connsiteY631" fmla="*/ 288471 h 3811459"/>
                  <a:gd name="connsiteX632" fmla="*/ 3534063 w 5012822"/>
                  <a:gd name="connsiteY632" fmla="*/ 277963 h 3811459"/>
                  <a:gd name="connsiteX633" fmla="*/ 3506316 w 5012822"/>
                  <a:gd name="connsiteY633" fmla="*/ 265403 h 3811459"/>
                  <a:gd name="connsiteX634" fmla="*/ 3554504 w 5012822"/>
                  <a:gd name="connsiteY634" fmla="*/ 246686 h 3811459"/>
                  <a:gd name="connsiteX635" fmla="*/ 3563616 w 5012822"/>
                  <a:gd name="connsiteY635" fmla="*/ 232977 h 3811459"/>
                  <a:gd name="connsiteX636" fmla="*/ 3605564 w 5012822"/>
                  <a:gd name="connsiteY636" fmla="*/ 238723 h 3811459"/>
                  <a:gd name="connsiteX637" fmla="*/ 3642588 w 5012822"/>
                  <a:gd name="connsiteY637" fmla="*/ 248082 h 3811459"/>
                  <a:gd name="connsiteX638" fmla="*/ 3685686 w 5012822"/>
                  <a:gd name="connsiteY638" fmla="*/ 256127 h 3811459"/>
                  <a:gd name="connsiteX639" fmla="*/ 3665655 w 5012822"/>
                  <a:gd name="connsiteY639" fmla="*/ 272955 h 3811459"/>
                  <a:gd name="connsiteX640" fmla="*/ 3700544 w 5012822"/>
                  <a:gd name="connsiteY640" fmla="*/ 273448 h 3811459"/>
                  <a:gd name="connsiteX641" fmla="*/ 3680842 w 5012822"/>
                  <a:gd name="connsiteY641" fmla="*/ 291590 h 3811459"/>
                  <a:gd name="connsiteX642" fmla="*/ 3708507 w 5012822"/>
                  <a:gd name="connsiteY642" fmla="*/ 302098 h 3811459"/>
                  <a:gd name="connsiteX643" fmla="*/ 3725746 w 5012822"/>
                  <a:gd name="connsiteY643" fmla="*/ 273366 h 3811459"/>
                  <a:gd name="connsiteX644" fmla="*/ 3786822 w 5012822"/>
                  <a:gd name="connsiteY644" fmla="*/ 281247 h 3811459"/>
                  <a:gd name="connsiteX645" fmla="*/ 3785837 w 5012822"/>
                  <a:gd name="connsiteY645" fmla="*/ 299635 h 3811459"/>
                  <a:gd name="connsiteX646" fmla="*/ 3841085 w 5012822"/>
                  <a:gd name="connsiteY646" fmla="*/ 314822 h 3811459"/>
                  <a:gd name="connsiteX647" fmla="*/ 3888862 w 5012822"/>
                  <a:gd name="connsiteY647" fmla="*/ 317531 h 3811459"/>
                  <a:gd name="connsiteX648" fmla="*/ 3906101 w 5012822"/>
                  <a:gd name="connsiteY648" fmla="*/ 346838 h 3811459"/>
                  <a:gd name="connsiteX649" fmla="*/ 3936557 w 5012822"/>
                  <a:gd name="connsiteY649" fmla="*/ 323934 h 3811459"/>
                  <a:gd name="connsiteX650" fmla="*/ 3977931 w 5012822"/>
                  <a:gd name="connsiteY650" fmla="*/ 318188 h 3811459"/>
                  <a:gd name="connsiteX651" fmla="*/ 3996730 w 5012822"/>
                  <a:gd name="connsiteY651" fmla="*/ 317942 h 3811459"/>
                  <a:gd name="connsiteX652" fmla="*/ 4007894 w 5012822"/>
                  <a:gd name="connsiteY652" fmla="*/ 305874 h 3811459"/>
                  <a:gd name="connsiteX653" fmla="*/ 4053866 w 5012822"/>
                  <a:gd name="connsiteY653" fmla="*/ 315150 h 3811459"/>
                  <a:gd name="connsiteX654" fmla="*/ 4090971 w 5012822"/>
                  <a:gd name="connsiteY654" fmla="*/ 364487 h 3811459"/>
                  <a:gd name="connsiteX655" fmla="*/ 4088180 w 5012822"/>
                  <a:gd name="connsiteY655" fmla="*/ 380824 h 3811459"/>
                  <a:gd name="connsiteX656" fmla="*/ 4101643 w 5012822"/>
                  <a:gd name="connsiteY656" fmla="*/ 389197 h 3811459"/>
                  <a:gd name="connsiteX657" fmla="*/ 4137106 w 5012822"/>
                  <a:gd name="connsiteY657" fmla="*/ 416451 h 3811459"/>
                  <a:gd name="connsiteX658" fmla="*/ 4169615 w 5012822"/>
                  <a:gd name="connsiteY658" fmla="*/ 404302 h 3811459"/>
                  <a:gd name="connsiteX659" fmla="*/ 4208526 w 5012822"/>
                  <a:gd name="connsiteY659" fmla="*/ 399705 h 3811459"/>
                  <a:gd name="connsiteX660" fmla="*/ 4263445 w 5012822"/>
                  <a:gd name="connsiteY660" fmla="*/ 409391 h 3811459"/>
                  <a:gd name="connsiteX661" fmla="*/ 4305805 w 5012822"/>
                  <a:gd name="connsiteY661" fmla="*/ 403399 h 3811459"/>
                  <a:gd name="connsiteX662" fmla="*/ 4328708 w 5012822"/>
                  <a:gd name="connsiteY662" fmla="*/ 412183 h 3811459"/>
                  <a:gd name="connsiteX663" fmla="*/ 4344059 w 5012822"/>
                  <a:gd name="connsiteY663" fmla="*/ 427534 h 3811459"/>
                  <a:gd name="connsiteX664" fmla="*/ 4349805 w 5012822"/>
                  <a:gd name="connsiteY664" fmla="*/ 435332 h 3811459"/>
                  <a:gd name="connsiteX665" fmla="*/ 4362283 w 5012822"/>
                  <a:gd name="connsiteY665" fmla="*/ 435497 h 3811459"/>
                  <a:gd name="connsiteX666" fmla="*/ 4388635 w 5012822"/>
                  <a:gd name="connsiteY666" fmla="*/ 452079 h 3811459"/>
                  <a:gd name="connsiteX667" fmla="*/ 4418106 w 5012822"/>
                  <a:gd name="connsiteY667" fmla="*/ 429011 h 3811459"/>
                  <a:gd name="connsiteX668" fmla="*/ 4408829 w 5012822"/>
                  <a:gd name="connsiteY668" fmla="*/ 410130 h 3811459"/>
                  <a:gd name="connsiteX669" fmla="*/ 4393314 w 5012822"/>
                  <a:gd name="connsiteY669" fmla="*/ 393548 h 3811459"/>
                  <a:gd name="connsiteX670" fmla="*/ 4418434 w 5012822"/>
                  <a:gd name="connsiteY670" fmla="*/ 384354 h 3811459"/>
                  <a:gd name="connsiteX671" fmla="*/ 4490182 w 5012822"/>
                  <a:gd name="connsiteY671" fmla="*/ 385913 h 3811459"/>
                  <a:gd name="connsiteX672" fmla="*/ 4517272 w 5012822"/>
                  <a:gd name="connsiteY672" fmla="*/ 389361 h 3811459"/>
                  <a:gd name="connsiteX673" fmla="*/ 4535332 w 5012822"/>
                  <a:gd name="connsiteY673" fmla="*/ 382794 h 3811459"/>
                  <a:gd name="connsiteX674" fmla="*/ 4579661 w 5012822"/>
                  <a:gd name="connsiteY674" fmla="*/ 406436 h 3811459"/>
                  <a:gd name="connsiteX675" fmla="*/ 4634088 w 5012822"/>
                  <a:gd name="connsiteY675" fmla="*/ 418011 h 3811459"/>
                  <a:gd name="connsiteX676" fmla="*/ 4707724 w 5012822"/>
                  <a:gd name="connsiteY676" fmla="*/ 468087 h 3811459"/>
                  <a:gd name="connsiteX677" fmla="*/ 4748195 w 5012822"/>
                  <a:gd name="connsiteY677" fmla="*/ 515618 h 3811459"/>
                  <a:gd name="connsiteX678" fmla="*/ 4743598 w 5012822"/>
                  <a:gd name="connsiteY678" fmla="*/ 515618 h 3811459"/>
                  <a:gd name="connsiteX679" fmla="*/ 4805495 w 5012822"/>
                  <a:gd name="connsiteY679" fmla="*/ 547715 h 3811459"/>
                  <a:gd name="connsiteX680" fmla="*/ 4842354 w 5012822"/>
                  <a:gd name="connsiteY680" fmla="*/ 558798 h 3811459"/>
                  <a:gd name="connsiteX681" fmla="*/ 4842764 w 5012822"/>
                  <a:gd name="connsiteY681" fmla="*/ 583507 h 3811459"/>
                  <a:gd name="connsiteX682" fmla="*/ 4861974 w 5012822"/>
                  <a:gd name="connsiteY682" fmla="*/ 591552 h 3811459"/>
                  <a:gd name="connsiteX683" fmla="*/ 4892840 w 5012822"/>
                  <a:gd name="connsiteY683" fmla="*/ 609366 h 3811459"/>
                  <a:gd name="connsiteX684" fmla="*/ 4876258 w 5012822"/>
                  <a:gd name="connsiteY684" fmla="*/ 581619 h 3811459"/>
                  <a:gd name="connsiteX685" fmla="*/ 4907124 w 5012822"/>
                  <a:gd name="connsiteY685" fmla="*/ 573903 h 3811459"/>
                  <a:gd name="connsiteX686" fmla="*/ 4953424 w 5012822"/>
                  <a:gd name="connsiteY686" fmla="*/ 589254 h 3811459"/>
                  <a:gd name="connsiteX687" fmla="*/ 4976573 w 5012822"/>
                  <a:gd name="connsiteY687" fmla="*/ 606657 h 3811459"/>
                  <a:gd name="connsiteX688" fmla="*/ 5002432 w 5012822"/>
                  <a:gd name="connsiteY688" fmla="*/ 618971 h 3811459"/>
                  <a:gd name="connsiteX689" fmla="*/ 4994962 w 5012822"/>
                  <a:gd name="connsiteY689" fmla="*/ 642531 h 3811459"/>
                  <a:gd name="connsiteX690" fmla="*/ 4965327 w 5012822"/>
                  <a:gd name="connsiteY690" fmla="*/ 679308 h 3811459"/>
                  <a:gd name="connsiteX691" fmla="*/ 4945297 w 5012822"/>
                  <a:gd name="connsiteY691" fmla="*/ 673069 h 3811459"/>
                  <a:gd name="connsiteX692" fmla="*/ 4921079 w 5012822"/>
                  <a:gd name="connsiteY692" fmla="*/ 668718 h 3811459"/>
                  <a:gd name="connsiteX693" fmla="*/ 4928797 w 5012822"/>
                  <a:gd name="connsiteY693" fmla="*/ 690144 h 3811459"/>
                  <a:gd name="connsiteX694" fmla="*/ 4926005 w 5012822"/>
                  <a:gd name="connsiteY694" fmla="*/ 707055 h 3811459"/>
                  <a:gd name="connsiteX695" fmla="*/ 4933804 w 5012822"/>
                  <a:gd name="connsiteY695" fmla="*/ 738332 h 3811459"/>
                  <a:gd name="connsiteX696" fmla="*/ 4899489 w 5012822"/>
                  <a:gd name="connsiteY696" fmla="*/ 724048 h 3811459"/>
                  <a:gd name="connsiteX697" fmla="*/ 4877653 w 5012822"/>
                  <a:gd name="connsiteY697" fmla="*/ 694987 h 3811459"/>
                  <a:gd name="connsiteX698" fmla="*/ 4853436 w 5012822"/>
                  <a:gd name="connsiteY698" fmla="*/ 694495 h 3811459"/>
                  <a:gd name="connsiteX699" fmla="*/ 4828562 w 5012822"/>
                  <a:gd name="connsiteY699" fmla="*/ 678980 h 3811459"/>
                  <a:gd name="connsiteX700" fmla="*/ 4811816 w 5012822"/>
                  <a:gd name="connsiteY700" fmla="*/ 668144 h 3811459"/>
                  <a:gd name="connsiteX701" fmla="*/ 4805495 w 5012822"/>
                  <a:gd name="connsiteY701" fmla="*/ 656405 h 3811459"/>
                  <a:gd name="connsiteX702" fmla="*/ 4765188 w 5012822"/>
                  <a:gd name="connsiteY702" fmla="*/ 661166 h 3811459"/>
                  <a:gd name="connsiteX703" fmla="*/ 4761740 w 5012822"/>
                  <a:gd name="connsiteY703" fmla="*/ 647210 h 3811459"/>
                  <a:gd name="connsiteX704" fmla="*/ 4742448 w 5012822"/>
                  <a:gd name="connsiteY704" fmla="*/ 637277 h 3811459"/>
                  <a:gd name="connsiteX705" fmla="*/ 4744994 w 5012822"/>
                  <a:gd name="connsiteY705" fmla="*/ 608627 h 3811459"/>
                  <a:gd name="connsiteX706" fmla="*/ 4705426 w 5012822"/>
                  <a:gd name="connsiteY706" fmla="*/ 628247 h 3811459"/>
                  <a:gd name="connsiteX707" fmla="*/ 4717574 w 5012822"/>
                  <a:gd name="connsiteY707" fmla="*/ 673315 h 3811459"/>
                  <a:gd name="connsiteX708" fmla="*/ 4691306 w 5012822"/>
                  <a:gd name="connsiteY708" fmla="*/ 685301 h 3811459"/>
                  <a:gd name="connsiteX709" fmla="*/ 4598707 w 5012822"/>
                  <a:gd name="connsiteY709" fmla="*/ 695808 h 3811459"/>
                  <a:gd name="connsiteX710" fmla="*/ 4623416 w 5012822"/>
                  <a:gd name="connsiteY710" fmla="*/ 720600 h 3811459"/>
                  <a:gd name="connsiteX711" fmla="*/ 4666350 w 5012822"/>
                  <a:gd name="connsiteY711" fmla="*/ 716496 h 3811459"/>
                  <a:gd name="connsiteX712" fmla="*/ 4680552 w 5012822"/>
                  <a:gd name="connsiteY712" fmla="*/ 750071 h 3811459"/>
                  <a:gd name="connsiteX713" fmla="*/ 4681537 w 5012822"/>
                  <a:gd name="connsiteY713" fmla="*/ 759758 h 3811459"/>
                  <a:gd name="connsiteX714" fmla="*/ 4689746 w 5012822"/>
                  <a:gd name="connsiteY714" fmla="*/ 767228 h 3811459"/>
                  <a:gd name="connsiteX715" fmla="*/ 4698940 w 5012822"/>
                  <a:gd name="connsiteY715" fmla="*/ 782579 h 3811459"/>
                  <a:gd name="connsiteX716" fmla="*/ 4719053 w 5012822"/>
                  <a:gd name="connsiteY716" fmla="*/ 811804 h 3811459"/>
                  <a:gd name="connsiteX717" fmla="*/ 4688433 w 5012822"/>
                  <a:gd name="connsiteY717" fmla="*/ 813363 h 3811459"/>
                  <a:gd name="connsiteX718" fmla="*/ 4668238 w 5012822"/>
                  <a:gd name="connsiteY718" fmla="*/ 794811 h 3811459"/>
                  <a:gd name="connsiteX719" fmla="*/ 4601826 w 5012822"/>
                  <a:gd name="connsiteY719" fmla="*/ 830028 h 3811459"/>
                  <a:gd name="connsiteX720" fmla="*/ 4571370 w 5012822"/>
                  <a:gd name="connsiteY720" fmla="*/ 862865 h 3811459"/>
                  <a:gd name="connsiteX721" fmla="*/ 4516615 w 5012822"/>
                  <a:gd name="connsiteY721" fmla="*/ 885932 h 3811459"/>
                  <a:gd name="connsiteX722" fmla="*/ 4492398 w 5012822"/>
                  <a:gd name="connsiteY722" fmla="*/ 921478 h 3811459"/>
                  <a:gd name="connsiteX723" fmla="*/ 4462024 w 5012822"/>
                  <a:gd name="connsiteY723" fmla="*/ 904157 h 3811459"/>
                  <a:gd name="connsiteX724" fmla="*/ 4426068 w 5012822"/>
                  <a:gd name="connsiteY724" fmla="*/ 892417 h 3811459"/>
                  <a:gd name="connsiteX725" fmla="*/ 4387732 w 5012822"/>
                  <a:gd name="connsiteY725" fmla="*/ 916552 h 3811459"/>
                  <a:gd name="connsiteX726" fmla="*/ 4393396 w 5012822"/>
                  <a:gd name="connsiteY726" fmla="*/ 878462 h 3811459"/>
                  <a:gd name="connsiteX727" fmla="*/ 4345454 w 5012822"/>
                  <a:gd name="connsiteY727" fmla="*/ 910642 h 3811459"/>
                  <a:gd name="connsiteX728" fmla="*/ 4311961 w 5012822"/>
                  <a:gd name="connsiteY728" fmla="*/ 905634 h 3811459"/>
                  <a:gd name="connsiteX729" fmla="*/ 4293409 w 5012822"/>
                  <a:gd name="connsiteY729" fmla="*/ 938306 h 3811459"/>
                  <a:gd name="connsiteX730" fmla="*/ 4272229 w 5012822"/>
                  <a:gd name="connsiteY730" fmla="*/ 974181 h 3811459"/>
                  <a:gd name="connsiteX731" fmla="*/ 4277647 w 5012822"/>
                  <a:gd name="connsiteY731" fmla="*/ 1007756 h 3811459"/>
                  <a:gd name="connsiteX732" fmla="*/ 4304327 w 5012822"/>
                  <a:gd name="connsiteY732" fmla="*/ 1009069 h 3811459"/>
                  <a:gd name="connsiteX733" fmla="*/ 4308842 w 5012822"/>
                  <a:gd name="connsiteY733" fmla="*/ 1037391 h 3811459"/>
                  <a:gd name="connsiteX734" fmla="*/ 4313767 w 5012822"/>
                  <a:gd name="connsiteY734" fmla="*/ 1058981 h 3811459"/>
                  <a:gd name="connsiteX735" fmla="*/ 4320745 w 5012822"/>
                  <a:gd name="connsiteY735" fmla="*/ 1079996 h 3811459"/>
                  <a:gd name="connsiteX736" fmla="*/ 4299401 w 5012822"/>
                  <a:gd name="connsiteY736" fmla="*/ 1083116 h 3811459"/>
                  <a:gd name="connsiteX737" fmla="*/ 4286841 w 5012822"/>
                  <a:gd name="connsiteY737" fmla="*/ 1143207 h 3811459"/>
                  <a:gd name="connsiteX738" fmla="*/ 4257863 w 5012822"/>
                  <a:gd name="connsiteY738" fmla="*/ 1154289 h 3811459"/>
                  <a:gd name="connsiteX739" fmla="*/ 4248341 w 5012822"/>
                  <a:gd name="connsiteY739" fmla="*/ 1183432 h 3811459"/>
                  <a:gd name="connsiteX740" fmla="*/ 4231676 w 5012822"/>
                  <a:gd name="connsiteY740" fmla="*/ 1222343 h 3811459"/>
                  <a:gd name="connsiteX741" fmla="*/ 4215832 w 5012822"/>
                  <a:gd name="connsiteY741" fmla="*/ 1242291 h 3811459"/>
                  <a:gd name="connsiteX742" fmla="*/ 4202779 w 5012822"/>
                  <a:gd name="connsiteY742" fmla="*/ 1262814 h 3811459"/>
                  <a:gd name="connsiteX743" fmla="*/ 4171174 w 5012822"/>
                  <a:gd name="connsiteY743" fmla="*/ 1236134 h 3811459"/>
                  <a:gd name="connsiteX744" fmla="*/ 4157547 w 5012822"/>
                  <a:gd name="connsiteY744" fmla="*/ 1212984 h 3811459"/>
                  <a:gd name="connsiteX745" fmla="*/ 4160666 w 5012822"/>
                  <a:gd name="connsiteY745" fmla="*/ 1186715 h 3811459"/>
                  <a:gd name="connsiteX746" fmla="*/ 4137517 w 5012822"/>
                  <a:gd name="connsiteY746" fmla="*/ 1153222 h 3811459"/>
                  <a:gd name="connsiteX747" fmla="*/ 4114039 w 5012822"/>
                  <a:gd name="connsiteY747" fmla="*/ 1115788 h 3811459"/>
                  <a:gd name="connsiteX748" fmla="*/ 4115845 w 5012822"/>
                  <a:gd name="connsiteY748" fmla="*/ 1035503 h 3811459"/>
                  <a:gd name="connsiteX749" fmla="*/ 4129800 w 5012822"/>
                  <a:gd name="connsiteY749" fmla="*/ 1018592 h 3811459"/>
                  <a:gd name="connsiteX750" fmla="*/ 4117240 w 5012822"/>
                  <a:gd name="connsiteY750" fmla="*/ 1004801 h 3811459"/>
                  <a:gd name="connsiteX751" fmla="*/ 4146629 w 5012822"/>
                  <a:gd name="connsiteY751" fmla="*/ 998315 h 3811459"/>
                  <a:gd name="connsiteX752" fmla="*/ 4183652 w 5012822"/>
                  <a:gd name="connsiteY752" fmla="*/ 972374 h 3811459"/>
                  <a:gd name="connsiteX753" fmla="*/ 4209921 w 5012822"/>
                  <a:gd name="connsiteY753" fmla="*/ 946187 h 3811459"/>
                  <a:gd name="connsiteX754" fmla="*/ 4231922 w 5012822"/>
                  <a:gd name="connsiteY754" fmla="*/ 914172 h 3811459"/>
                  <a:gd name="connsiteX755" fmla="*/ 4246945 w 5012822"/>
                  <a:gd name="connsiteY755" fmla="*/ 879775 h 3811459"/>
                  <a:gd name="connsiteX756" fmla="*/ 4290207 w 5012822"/>
                  <a:gd name="connsiteY756" fmla="*/ 869021 h 3811459"/>
                  <a:gd name="connsiteX757" fmla="*/ 4294722 w 5012822"/>
                  <a:gd name="connsiteY757" fmla="*/ 848827 h 3811459"/>
                  <a:gd name="connsiteX758" fmla="*/ 4302439 w 5012822"/>
                  <a:gd name="connsiteY758" fmla="*/ 833476 h 3811459"/>
                  <a:gd name="connsiteX759" fmla="*/ 4305558 w 5012822"/>
                  <a:gd name="connsiteY759" fmla="*/ 794893 h 3811459"/>
                  <a:gd name="connsiteX760" fmla="*/ 4273214 w 5012822"/>
                  <a:gd name="connsiteY760" fmla="*/ 793661 h 3811459"/>
                  <a:gd name="connsiteX761" fmla="*/ 4274774 w 5012822"/>
                  <a:gd name="connsiteY761" fmla="*/ 829289 h 3811459"/>
                  <a:gd name="connsiteX762" fmla="*/ 4232989 w 5012822"/>
                  <a:gd name="connsiteY762" fmla="*/ 835446 h 3811459"/>
                  <a:gd name="connsiteX763" fmla="*/ 4203765 w 5012822"/>
                  <a:gd name="connsiteY763" fmla="*/ 859745 h 3811459"/>
                  <a:gd name="connsiteX764" fmla="*/ 4189891 w 5012822"/>
                  <a:gd name="connsiteY764" fmla="*/ 835036 h 3811459"/>
                  <a:gd name="connsiteX765" fmla="*/ 4191862 w 5012822"/>
                  <a:gd name="connsiteY765" fmla="*/ 797520 h 3811459"/>
                  <a:gd name="connsiteX766" fmla="*/ 4153278 w 5012822"/>
                  <a:gd name="connsiteY766" fmla="*/ 810736 h 3811459"/>
                  <a:gd name="connsiteX767" fmla="*/ 4114203 w 5012822"/>
                  <a:gd name="connsiteY767" fmla="*/ 821080 h 3811459"/>
                  <a:gd name="connsiteX768" fmla="*/ 4101971 w 5012822"/>
                  <a:gd name="connsiteY768" fmla="*/ 858185 h 3811459"/>
                  <a:gd name="connsiteX769" fmla="*/ 4085061 w 5012822"/>
                  <a:gd name="connsiteY769" fmla="*/ 868611 h 3811459"/>
                  <a:gd name="connsiteX770" fmla="*/ 4078904 w 5012822"/>
                  <a:gd name="connsiteY770" fmla="*/ 882895 h 3811459"/>
                  <a:gd name="connsiteX771" fmla="*/ 4072911 w 5012822"/>
                  <a:gd name="connsiteY771" fmla="*/ 898000 h 3811459"/>
                  <a:gd name="connsiteX772" fmla="*/ 4049761 w 5012822"/>
                  <a:gd name="connsiteY772" fmla="*/ 908836 h 3811459"/>
                  <a:gd name="connsiteX773" fmla="*/ 4075620 w 5012822"/>
                  <a:gd name="connsiteY773" fmla="*/ 925911 h 3811459"/>
                  <a:gd name="connsiteX774" fmla="*/ 4009618 w 5012822"/>
                  <a:gd name="connsiteY774" fmla="*/ 935433 h 3811459"/>
                  <a:gd name="connsiteX775" fmla="*/ 3973991 w 5012822"/>
                  <a:gd name="connsiteY775" fmla="*/ 932396 h 3811459"/>
                  <a:gd name="connsiteX776" fmla="*/ 3984581 w 5012822"/>
                  <a:gd name="connsiteY776" fmla="*/ 912530 h 3811459"/>
                  <a:gd name="connsiteX777" fmla="*/ 3961677 w 5012822"/>
                  <a:gd name="connsiteY777" fmla="*/ 914993 h 3811459"/>
                  <a:gd name="connsiteX778" fmla="*/ 3928020 w 5012822"/>
                  <a:gd name="connsiteY778" fmla="*/ 903007 h 3811459"/>
                  <a:gd name="connsiteX779" fmla="*/ 3896825 w 5012822"/>
                  <a:gd name="connsiteY779" fmla="*/ 930754 h 3811459"/>
                  <a:gd name="connsiteX780" fmla="*/ 3859802 w 5012822"/>
                  <a:gd name="connsiteY780" fmla="*/ 929276 h 3811459"/>
                  <a:gd name="connsiteX781" fmla="*/ 3833860 w 5012822"/>
                  <a:gd name="connsiteY781" fmla="*/ 918605 h 3811459"/>
                  <a:gd name="connsiteX782" fmla="*/ 3824338 w 5012822"/>
                  <a:gd name="connsiteY782" fmla="*/ 935351 h 3811459"/>
                  <a:gd name="connsiteX783" fmla="*/ 3819494 w 5012822"/>
                  <a:gd name="connsiteY783" fmla="*/ 909328 h 3811459"/>
                  <a:gd name="connsiteX784" fmla="*/ 3724186 w 5012822"/>
                  <a:gd name="connsiteY784" fmla="*/ 934202 h 3811459"/>
                  <a:gd name="connsiteX785" fmla="*/ 3697507 w 5012822"/>
                  <a:gd name="connsiteY785" fmla="*/ 967613 h 3811459"/>
                  <a:gd name="connsiteX786" fmla="*/ 3674603 w 5012822"/>
                  <a:gd name="connsiteY786" fmla="*/ 975412 h 3811459"/>
                  <a:gd name="connsiteX787" fmla="*/ 3665081 w 5012822"/>
                  <a:gd name="connsiteY787" fmla="*/ 996673 h 3811459"/>
                  <a:gd name="connsiteX788" fmla="*/ 3646939 w 5012822"/>
                  <a:gd name="connsiteY788" fmla="*/ 1042973 h 3811459"/>
                  <a:gd name="connsiteX789" fmla="*/ 3602281 w 5012822"/>
                  <a:gd name="connsiteY789" fmla="*/ 1071459 h 3811459"/>
                  <a:gd name="connsiteX790" fmla="*/ 3571414 w 5012822"/>
                  <a:gd name="connsiteY790" fmla="*/ 1106594 h 3811459"/>
                  <a:gd name="connsiteX791" fmla="*/ 3589885 w 5012822"/>
                  <a:gd name="connsiteY791" fmla="*/ 1114393 h 3811459"/>
                  <a:gd name="connsiteX792" fmla="*/ 3608684 w 5012822"/>
                  <a:gd name="connsiteY792" fmla="*/ 1125229 h 3811459"/>
                  <a:gd name="connsiteX793" fmla="*/ 3628468 w 5012822"/>
                  <a:gd name="connsiteY793" fmla="*/ 1146901 h 3811459"/>
                  <a:gd name="connsiteX794" fmla="*/ 3624856 w 5012822"/>
                  <a:gd name="connsiteY794" fmla="*/ 1127856 h 3811459"/>
                  <a:gd name="connsiteX795" fmla="*/ 3643573 w 5012822"/>
                  <a:gd name="connsiteY795" fmla="*/ 1127035 h 3811459"/>
                  <a:gd name="connsiteX796" fmla="*/ 3644065 w 5012822"/>
                  <a:gd name="connsiteY796" fmla="*/ 1146655 h 3811459"/>
                  <a:gd name="connsiteX797" fmla="*/ 3682156 w 5012822"/>
                  <a:gd name="connsiteY797" fmla="*/ 1152729 h 3811459"/>
                  <a:gd name="connsiteX798" fmla="*/ 3688477 w 5012822"/>
                  <a:gd name="connsiteY798" fmla="*/ 1126378 h 3811459"/>
                  <a:gd name="connsiteX799" fmla="*/ 3725993 w 5012822"/>
                  <a:gd name="connsiteY799" fmla="*/ 1146819 h 3811459"/>
                  <a:gd name="connsiteX800" fmla="*/ 3755217 w 5012822"/>
                  <a:gd name="connsiteY800" fmla="*/ 1175797 h 3811459"/>
                  <a:gd name="connsiteX801" fmla="*/ 3758255 w 5012822"/>
                  <a:gd name="connsiteY801" fmla="*/ 1194268 h 3811459"/>
                  <a:gd name="connsiteX802" fmla="*/ 3769172 w 5012822"/>
                  <a:gd name="connsiteY802" fmla="*/ 1208387 h 3811459"/>
                  <a:gd name="connsiteX803" fmla="*/ 3767202 w 5012822"/>
                  <a:gd name="connsiteY803" fmla="*/ 1245821 h 3811459"/>
                  <a:gd name="connsiteX804" fmla="*/ 3773359 w 5012822"/>
                  <a:gd name="connsiteY804" fmla="*/ 1347286 h 3811459"/>
                  <a:gd name="connsiteX805" fmla="*/ 3767695 w 5012822"/>
                  <a:gd name="connsiteY805" fmla="*/ 1381518 h 3811459"/>
                  <a:gd name="connsiteX806" fmla="*/ 3750291 w 5012822"/>
                  <a:gd name="connsiteY806" fmla="*/ 1418213 h 3811459"/>
                  <a:gd name="connsiteX807" fmla="*/ 3737978 w 5012822"/>
                  <a:gd name="connsiteY807" fmla="*/ 1449079 h 3811459"/>
                  <a:gd name="connsiteX808" fmla="*/ 3721067 w 5012822"/>
                  <a:gd name="connsiteY808" fmla="*/ 1479946 h 3811459"/>
                  <a:gd name="connsiteX809" fmla="*/ 3697917 w 5012822"/>
                  <a:gd name="connsiteY809" fmla="*/ 1507693 h 3811459"/>
                  <a:gd name="connsiteX810" fmla="*/ 3692089 w 5012822"/>
                  <a:gd name="connsiteY810" fmla="*/ 1540447 h 3811459"/>
                  <a:gd name="connsiteX811" fmla="*/ 3662454 w 5012822"/>
                  <a:gd name="connsiteY811" fmla="*/ 1549477 h 3811459"/>
                  <a:gd name="connsiteX812" fmla="*/ 3631588 w 5012822"/>
                  <a:gd name="connsiteY812" fmla="*/ 1532320 h 3811459"/>
                  <a:gd name="connsiteX813" fmla="*/ 3608848 w 5012822"/>
                  <a:gd name="connsiteY813" fmla="*/ 1547425 h 3811459"/>
                  <a:gd name="connsiteX814" fmla="*/ 3610080 w 5012822"/>
                  <a:gd name="connsiteY814" fmla="*/ 1563269 h 3811459"/>
                  <a:gd name="connsiteX815" fmla="*/ 3591773 w 5012822"/>
                  <a:gd name="connsiteY815" fmla="*/ 1572791 h 3811459"/>
                  <a:gd name="connsiteX816" fmla="*/ 3591363 w 5012822"/>
                  <a:gd name="connsiteY816" fmla="*/ 1573940 h 3811459"/>
                  <a:gd name="connsiteX817" fmla="*/ 3585780 w 5012822"/>
                  <a:gd name="connsiteY817" fmla="*/ 1617613 h 3811459"/>
                  <a:gd name="connsiteX818" fmla="*/ 3554093 w 5012822"/>
                  <a:gd name="connsiteY818" fmla="*/ 1657427 h 3811459"/>
                  <a:gd name="connsiteX819" fmla="*/ 3580362 w 5012822"/>
                  <a:gd name="connsiteY819" fmla="*/ 1674338 h 3811459"/>
                  <a:gd name="connsiteX820" fmla="*/ 3600721 w 5012822"/>
                  <a:gd name="connsiteY820" fmla="*/ 1708324 h 3811459"/>
                  <a:gd name="connsiteX821" fmla="*/ 3616154 w 5012822"/>
                  <a:gd name="connsiteY821" fmla="*/ 1746907 h 3811459"/>
                  <a:gd name="connsiteX822" fmla="*/ 3614184 w 5012822"/>
                  <a:gd name="connsiteY822" fmla="*/ 1768579 h 3811459"/>
                  <a:gd name="connsiteX823" fmla="*/ 3619356 w 5012822"/>
                  <a:gd name="connsiteY823" fmla="*/ 1785490 h 3811459"/>
                  <a:gd name="connsiteX824" fmla="*/ 3604169 w 5012822"/>
                  <a:gd name="connsiteY824" fmla="*/ 1790416 h 3811459"/>
                  <a:gd name="connsiteX825" fmla="*/ 3600803 w 5012822"/>
                  <a:gd name="connsiteY825" fmla="*/ 1803961 h 3811459"/>
                  <a:gd name="connsiteX826" fmla="*/ 3565504 w 5012822"/>
                  <a:gd name="connsiteY826" fmla="*/ 1823663 h 3811459"/>
                  <a:gd name="connsiteX827" fmla="*/ 3557869 w 5012822"/>
                  <a:gd name="connsiteY827" fmla="*/ 1802237 h 3811459"/>
                  <a:gd name="connsiteX828" fmla="*/ 3557459 w 5012822"/>
                  <a:gd name="connsiteY828" fmla="*/ 1780482 h 3811459"/>
                  <a:gd name="connsiteX829" fmla="*/ 3554504 w 5012822"/>
                  <a:gd name="connsiteY829" fmla="*/ 1765542 h 3811459"/>
                  <a:gd name="connsiteX830" fmla="*/ 3536279 w 5012822"/>
                  <a:gd name="connsiteY830" fmla="*/ 1752489 h 3811459"/>
                  <a:gd name="connsiteX831" fmla="*/ 3547854 w 5012822"/>
                  <a:gd name="connsiteY831" fmla="*/ 1727041 h 3811459"/>
                  <a:gd name="connsiteX832" fmla="*/ 3521995 w 5012822"/>
                  <a:gd name="connsiteY832" fmla="*/ 1706190 h 3811459"/>
                  <a:gd name="connsiteX833" fmla="*/ 3485218 w 5012822"/>
                  <a:gd name="connsiteY833" fmla="*/ 1698719 h 3811459"/>
                  <a:gd name="connsiteX834" fmla="*/ 3495398 w 5012822"/>
                  <a:gd name="connsiteY834" fmla="*/ 1682137 h 3811459"/>
                  <a:gd name="connsiteX835" fmla="*/ 3487599 w 5012822"/>
                  <a:gd name="connsiteY835" fmla="*/ 1668017 h 3811459"/>
                  <a:gd name="connsiteX836" fmla="*/ 3464449 w 5012822"/>
                  <a:gd name="connsiteY836" fmla="*/ 1647412 h 3811459"/>
                  <a:gd name="connsiteX837" fmla="*/ 3423157 w 5012822"/>
                  <a:gd name="connsiteY837" fmla="*/ 1653898 h 3811459"/>
                  <a:gd name="connsiteX838" fmla="*/ 3384739 w 5012822"/>
                  <a:gd name="connsiteY838" fmla="*/ 1669495 h 3811459"/>
                  <a:gd name="connsiteX839" fmla="*/ 3380305 w 5012822"/>
                  <a:gd name="connsiteY839" fmla="*/ 1635427 h 3811459"/>
                  <a:gd name="connsiteX840" fmla="*/ 3395082 w 5012822"/>
                  <a:gd name="connsiteY840" fmla="*/ 1599881 h 3811459"/>
                  <a:gd name="connsiteX841" fmla="*/ 3362656 w 5012822"/>
                  <a:gd name="connsiteY841" fmla="*/ 1624755 h 3811459"/>
                  <a:gd name="connsiteX842" fmla="*/ 3336797 w 5012822"/>
                  <a:gd name="connsiteY842" fmla="*/ 1640106 h 3811459"/>
                  <a:gd name="connsiteX843" fmla="*/ 3310528 w 5012822"/>
                  <a:gd name="connsiteY843" fmla="*/ 1658577 h 3811459"/>
                  <a:gd name="connsiteX844" fmla="*/ 3307490 w 5012822"/>
                  <a:gd name="connsiteY844" fmla="*/ 1679838 h 3811459"/>
                  <a:gd name="connsiteX845" fmla="*/ 3324565 w 5012822"/>
                  <a:gd name="connsiteY845" fmla="*/ 1689525 h 3811459"/>
                  <a:gd name="connsiteX846" fmla="*/ 3318326 w 5012822"/>
                  <a:gd name="connsiteY846" fmla="*/ 1703317 h 3811459"/>
                  <a:gd name="connsiteX847" fmla="*/ 3349193 w 5012822"/>
                  <a:gd name="connsiteY847" fmla="*/ 1726466 h 3811459"/>
                  <a:gd name="connsiteX848" fmla="*/ 3384410 w 5012822"/>
                  <a:gd name="connsiteY848" fmla="*/ 1699787 h 3811459"/>
                  <a:gd name="connsiteX849" fmla="*/ 3403209 w 5012822"/>
                  <a:gd name="connsiteY849" fmla="*/ 1704794 h 3811459"/>
                  <a:gd name="connsiteX850" fmla="*/ 3423239 w 5012822"/>
                  <a:gd name="connsiteY850" fmla="*/ 1707914 h 3811459"/>
                  <a:gd name="connsiteX851" fmla="*/ 3434076 w 5012822"/>
                  <a:gd name="connsiteY851" fmla="*/ 1734183 h 3811459"/>
                  <a:gd name="connsiteX852" fmla="*/ 3410679 w 5012822"/>
                  <a:gd name="connsiteY852" fmla="*/ 1750848 h 3811459"/>
                  <a:gd name="connsiteX853" fmla="*/ 3376940 w 5012822"/>
                  <a:gd name="connsiteY853" fmla="*/ 1774326 h 3811459"/>
                  <a:gd name="connsiteX854" fmla="*/ 3375955 w 5012822"/>
                  <a:gd name="connsiteY854" fmla="*/ 1791565 h 3811459"/>
                  <a:gd name="connsiteX855" fmla="*/ 3373656 w 5012822"/>
                  <a:gd name="connsiteY855" fmla="*/ 1806670 h 3811459"/>
                  <a:gd name="connsiteX856" fmla="*/ 3406329 w 5012822"/>
                  <a:gd name="connsiteY856" fmla="*/ 1830066 h 3811459"/>
                  <a:gd name="connsiteX857" fmla="*/ 3438754 w 5012822"/>
                  <a:gd name="connsiteY857" fmla="*/ 1868403 h 3811459"/>
                  <a:gd name="connsiteX858" fmla="*/ 3449262 w 5012822"/>
                  <a:gd name="connsiteY858" fmla="*/ 1894261 h 3811459"/>
                  <a:gd name="connsiteX859" fmla="*/ 3440314 w 5012822"/>
                  <a:gd name="connsiteY859" fmla="*/ 1910433 h 3811459"/>
                  <a:gd name="connsiteX860" fmla="*/ 3455747 w 5012822"/>
                  <a:gd name="connsiteY860" fmla="*/ 1934732 h 3811459"/>
                  <a:gd name="connsiteX861" fmla="*/ 3414209 w 5012822"/>
                  <a:gd name="connsiteY861" fmla="*/ 1928986 h 3811459"/>
                  <a:gd name="connsiteX862" fmla="*/ 3424881 w 5012822"/>
                  <a:gd name="connsiteY862" fmla="*/ 1961002 h 3811459"/>
                  <a:gd name="connsiteX863" fmla="*/ 3443023 w 5012822"/>
                  <a:gd name="connsiteY863" fmla="*/ 1948524 h 3811459"/>
                  <a:gd name="connsiteX864" fmla="*/ 3465024 w 5012822"/>
                  <a:gd name="connsiteY864" fmla="*/ 1948524 h 3811459"/>
                  <a:gd name="connsiteX865" fmla="*/ 3486696 w 5012822"/>
                  <a:gd name="connsiteY865" fmla="*/ 1985629 h 3811459"/>
                  <a:gd name="connsiteX866" fmla="*/ 3448277 w 5012822"/>
                  <a:gd name="connsiteY866" fmla="*/ 2010338 h 3811459"/>
                  <a:gd name="connsiteX867" fmla="*/ 3437605 w 5012822"/>
                  <a:gd name="connsiteY867" fmla="*/ 2060086 h 3811459"/>
                  <a:gd name="connsiteX868" fmla="*/ 3415605 w 5012822"/>
                  <a:gd name="connsiteY868" fmla="*/ 2093661 h 3811459"/>
                  <a:gd name="connsiteX869" fmla="*/ 3411008 w 5012822"/>
                  <a:gd name="connsiteY869" fmla="*/ 2112132 h 3811459"/>
                  <a:gd name="connsiteX870" fmla="*/ 3416098 w 5012822"/>
                  <a:gd name="connsiteY870" fmla="*/ 2124856 h 3811459"/>
                  <a:gd name="connsiteX871" fmla="*/ 3383343 w 5012822"/>
                  <a:gd name="connsiteY871" fmla="*/ 2144886 h 3811459"/>
                  <a:gd name="connsiteX872" fmla="*/ 3364790 w 5012822"/>
                  <a:gd name="connsiteY872" fmla="*/ 2147431 h 3811459"/>
                  <a:gd name="connsiteX873" fmla="*/ 3349439 w 5012822"/>
                  <a:gd name="connsiteY873" fmla="*/ 2157200 h 3811459"/>
                  <a:gd name="connsiteX874" fmla="*/ 3312334 w 5012822"/>
                  <a:gd name="connsiteY874" fmla="*/ 2164424 h 3811459"/>
                  <a:gd name="connsiteX875" fmla="*/ 3303140 w 5012822"/>
                  <a:gd name="connsiteY875" fmla="*/ 2181089 h 3811459"/>
                  <a:gd name="connsiteX876" fmla="*/ 3284997 w 5012822"/>
                  <a:gd name="connsiteY876" fmla="*/ 2187246 h 3811459"/>
                  <a:gd name="connsiteX877" fmla="*/ 3266445 w 5012822"/>
                  <a:gd name="connsiteY877" fmla="*/ 2193649 h 3811459"/>
                  <a:gd name="connsiteX878" fmla="*/ 3268989 w 5012822"/>
                  <a:gd name="connsiteY878" fmla="*/ 2210724 h 3811459"/>
                  <a:gd name="connsiteX879" fmla="*/ 3235660 w 5012822"/>
                  <a:gd name="connsiteY879" fmla="*/ 2216634 h 3811459"/>
                  <a:gd name="connsiteX880" fmla="*/ 3220063 w 5012822"/>
                  <a:gd name="connsiteY880" fmla="*/ 2190283 h 3811459"/>
                  <a:gd name="connsiteX881" fmla="*/ 3179838 w 5012822"/>
                  <a:gd name="connsiteY881" fmla="*/ 2191022 h 3811459"/>
                  <a:gd name="connsiteX882" fmla="*/ 3158577 w 5012822"/>
                  <a:gd name="connsiteY882" fmla="*/ 2222955 h 3811459"/>
                  <a:gd name="connsiteX883" fmla="*/ 3133539 w 5012822"/>
                  <a:gd name="connsiteY883" fmla="*/ 2259979 h 3811459"/>
                  <a:gd name="connsiteX884" fmla="*/ 3160957 w 5012822"/>
                  <a:gd name="connsiteY884" fmla="*/ 2286248 h 3811459"/>
                  <a:gd name="connsiteX885" fmla="*/ 3166293 w 5012822"/>
                  <a:gd name="connsiteY885" fmla="*/ 2304718 h 3811459"/>
                  <a:gd name="connsiteX886" fmla="*/ 3179838 w 5012822"/>
                  <a:gd name="connsiteY886" fmla="*/ 2317032 h 3811459"/>
                  <a:gd name="connsiteX887" fmla="*/ 3207585 w 5012822"/>
                  <a:gd name="connsiteY887" fmla="*/ 2340182 h 3811459"/>
                  <a:gd name="connsiteX888" fmla="*/ 3221787 w 5012822"/>
                  <a:gd name="connsiteY888" fmla="*/ 2354548 h 3811459"/>
                  <a:gd name="connsiteX889" fmla="*/ 3244362 w 5012822"/>
                  <a:gd name="connsiteY889" fmla="*/ 2362265 h 3811459"/>
                  <a:gd name="connsiteX890" fmla="*/ 3258482 w 5012822"/>
                  <a:gd name="connsiteY890" fmla="*/ 2400519 h 3811459"/>
                  <a:gd name="connsiteX891" fmla="*/ 3261191 w 5012822"/>
                  <a:gd name="connsiteY891" fmla="*/ 2445177 h 3811459"/>
                  <a:gd name="connsiteX892" fmla="*/ 3238041 w 5012822"/>
                  <a:gd name="connsiteY892" fmla="*/ 2494596 h 3811459"/>
                  <a:gd name="connsiteX893" fmla="*/ 3203234 w 5012822"/>
                  <a:gd name="connsiteY893" fmla="*/ 2505350 h 3811459"/>
                  <a:gd name="connsiteX894" fmla="*/ 3189443 w 5012822"/>
                  <a:gd name="connsiteY894" fmla="*/ 2535067 h 3811459"/>
                  <a:gd name="connsiteX895" fmla="*/ 3157838 w 5012822"/>
                  <a:gd name="connsiteY895" fmla="*/ 2549023 h 3811459"/>
                  <a:gd name="connsiteX896" fmla="*/ 3152173 w 5012822"/>
                  <a:gd name="connsiteY896" fmla="*/ 2513067 h 3811459"/>
                  <a:gd name="connsiteX897" fmla="*/ 3129270 w 5012822"/>
                  <a:gd name="connsiteY897" fmla="*/ 2495909 h 3811459"/>
                  <a:gd name="connsiteX898" fmla="*/ 3094792 w 5012822"/>
                  <a:gd name="connsiteY898" fmla="*/ 2449938 h 3811459"/>
                  <a:gd name="connsiteX899" fmla="*/ 3067373 w 5012822"/>
                  <a:gd name="connsiteY899" fmla="*/ 2429744 h 3811459"/>
                  <a:gd name="connsiteX900" fmla="*/ 3042992 w 5012822"/>
                  <a:gd name="connsiteY900" fmla="*/ 2429497 h 3811459"/>
                  <a:gd name="connsiteX901" fmla="*/ 3033387 w 5012822"/>
                  <a:gd name="connsiteY901" fmla="*/ 2409878 h 3811459"/>
                  <a:gd name="connsiteX902" fmla="*/ 3017954 w 5012822"/>
                  <a:gd name="connsiteY902" fmla="*/ 2431714 h 3811459"/>
                  <a:gd name="connsiteX903" fmla="*/ 3025589 w 5012822"/>
                  <a:gd name="connsiteY903" fmla="*/ 2454289 h 3811459"/>
                  <a:gd name="connsiteX904" fmla="*/ 3022223 w 5012822"/>
                  <a:gd name="connsiteY904" fmla="*/ 2483185 h 3811459"/>
                  <a:gd name="connsiteX905" fmla="*/ 3031499 w 5012822"/>
                  <a:gd name="connsiteY905" fmla="*/ 2528992 h 3811459"/>
                  <a:gd name="connsiteX906" fmla="*/ 3050709 w 5012822"/>
                  <a:gd name="connsiteY906" fmla="*/ 2562239 h 3811459"/>
                  <a:gd name="connsiteX907" fmla="*/ 3081164 w 5012822"/>
                  <a:gd name="connsiteY907" fmla="*/ 2590397 h 3811459"/>
                  <a:gd name="connsiteX908" fmla="*/ 3097829 w 5012822"/>
                  <a:gd name="connsiteY908" fmla="*/ 2593762 h 3811459"/>
                  <a:gd name="connsiteX909" fmla="*/ 3101605 w 5012822"/>
                  <a:gd name="connsiteY909" fmla="*/ 2611658 h 3811459"/>
                  <a:gd name="connsiteX910" fmla="*/ 3130501 w 5012822"/>
                  <a:gd name="connsiteY910" fmla="*/ 2632017 h 3811459"/>
                  <a:gd name="connsiteX911" fmla="*/ 3149054 w 5012822"/>
                  <a:gd name="connsiteY911" fmla="*/ 2675197 h 3811459"/>
                  <a:gd name="connsiteX912" fmla="*/ 3158330 w 5012822"/>
                  <a:gd name="connsiteY912" fmla="*/ 2710743 h 3811459"/>
                  <a:gd name="connsiteX913" fmla="*/ 3175077 w 5012822"/>
                  <a:gd name="connsiteY913" fmla="*/ 2741363 h 3811459"/>
                  <a:gd name="connsiteX914" fmla="*/ 3111948 w 5012822"/>
                  <a:gd name="connsiteY914" fmla="*/ 2716899 h 3811459"/>
                  <a:gd name="connsiteX915" fmla="*/ 3090769 w 5012822"/>
                  <a:gd name="connsiteY915" fmla="*/ 2699496 h 3811459"/>
                  <a:gd name="connsiteX916" fmla="*/ 3081164 w 5012822"/>
                  <a:gd name="connsiteY916" fmla="*/ 2672160 h 3811459"/>
                  <a:gd name="connsiteX917" fmla="*/ 3065321 w 5012822"/>
                  <a:gd name="connsiteY917" fmla="*/ 2632427 h 3811459"/>
                  <a:gd name="connsiteX918" fmla="*/ 3047507 w 5012822"/>
                  <a:gd name="connsiteY918" fmla="*/ 2596553 h 3811459"/>
                  <a:gd name="connsiteX919" fmla="*/ 3017872 w 5012822"/>
                  <a:gd name="connsiteY919" fmla="*/ 2567247 h 3811459"/>
                  <a:gd name="connsiteX920" fmla="*/ 2993408 w 5012822"/>
                  <a:gd name="connsiteY920" fmla="*/ 2571598 h 3811459"/>
                  <a:gd name="connsiteX921" fmla="*/ 2990125 w 5012822"/>
                  <a:gd name="connsiteY921" fmla="*/ 2540978 h 3811459"/>
                  <a:gd name="connsiteX922" fmla="*/ 2993162 w 5012822"/>
                  <a:gd name="connsiteY922" fmla="*/ 2511671 h 3811459"/>
                  <a:gd name="connsiteX923" fmla="*/ 2989796 w 5012822"/>
                  <a:gd name="connsiteY923" fmla="*/ 2482446 h 3811459"/>
                  <a:gd name="connsiteX924" fmla="*/ 2989879 w 5012822"/>
                  <a:gd name="connsiteY924" fmla="*/ 2459050 h 3811459"/>
                  <a:gd name="connsiteX925" fmla="*/ 2980931 w 5012822"/>
                  <a:gd name="connsiteY925" fmla="*/ 2431550 h 3811459"/>
                  <a:gd name="connsiteX926" fmla="*/ 2962296 w 5012822"/>
                  <a:gd name="connsiteY926" fmla="*/ 2420385 h 3811459"/>
                  <a:gd name="connsiteX927" fmla="*/ 2962542 w 5012822"/>
                  <a:gd name="connsiteY927" fmla="*/ 2408318 h 3811459"/>
                  <a:gd name="connsiteX928" fmla="*/ 2950064 w 5012822"/>
                  <a:gd name="connsiteY928" fmla="*/ 2391489 h 3811459"/>
                  <a:gd name="connsiteX929" fmla="*/ 2943908 w 5012822"/>
                  <a:gd name="connsiteY929" fmla="*/ 2366780 h 3811459"/>
                  <a:gd name="connsiteX930" fmla="*/ 2911563 w 5012822"/>
                  <a:gd name="connsiteY930" fmla="*/ 2321876 h 3811459"/>
                  <a:gd name="connsiteX931" fmla="*/ 2895884 w 5012822"/>
                  <a:gd name="connsiteY931" fmla="*/ 2365056 h 3811459"/>
                  <a:gd name="connsiteX932" fmla="*/ 2865510 w 5012822"/>
                  <a:gd name="connsiteY932" fmla="*/ 2351182 h 3811459"/>
                  <a:gd name="connsiteX933" fmla="*/ 2865264 w 5012822"/>
                  <a:gd name="connsiteY933" fmla="*/ 2343630 h 3811459"/>
                  <a:gd name="connsiteX934" fmla="*/ 2860174 w 5012822"/>
                  <a:gd name="connsiteY934" fmla="*/ 2343137 h 3811459"/>
                  <a:gd name="connsiteX935" fmla="*/ 2862965 w 5012822"/>
                  <a:gd name="connsiteY935" fmla="*/ 2343958 h 3811459"/>
                  <a:gd name="connsiteX936" fmla="*/ 2862226 w 5012822"/>
                  <a:gd name="connsiteY936" fmla="*/ 2307099 h 3811459"/>
                  <a:gd name="connsiteX937" fmla="*/ 2844002 w 5012822"/>
                  <a:gd name="connsiteY937" fmla="*/ 2291666 h 3811459"/>
                  <a:gd name="connsiteX938" fmla="*/ 2820031 w 5012822"/>
                  <a:gd name="connsiteY938" fmla="*/ 2267039 h 3811459"/>
                  <a:gd name="connsiteX939" fmla="*/ 2784814 w 5012822"/>
                  <a:gd name="connsiteY939" fmla="*/ 2234038 h 3811459"/>
                  <a:gd name="connsiteX940" fmla="*/ 2773650 w 5012822"/>
                  <a:gd name="connsiteY940" fmla="*/ 2216388 h 3811459"/>
                  <a:gd name="connsiteX941" fmla="*/ 2782023 w 5012822"/>
                  <a:gd name="connsiteY941" fmla="*/ 2197917 h 3811459"/>
                  <a:gd name="connsiteX942" fmla="*/ 2752142 w 5012822"/>
                  <a:gd name="connsiteY942" fmla="*/ 2185768 h 3811459"/>
                  <a:gd name="connsiteX943" fmla="*/ 2718074 w 5012822"/>
                  <a:gd name="connsiteY943" fmla="*/ 2187081 h 3811459"/>
                  <a:gd name="connsiteX944" fmla="*/ 2689670 w 5012822"/>
                  <a:gd name="connsiteY944" fmla="*/ 2190693 h 3811459"/>
                  <a:gd name="connsiteX945" fmla="*/ 2682282 w 5012822"/>
                  <a:gd name="connsiteY945" fmla="*/ 2180596 h 3811459"/>
                  <a:gd name="connsiteX946" fmla="*/ 2669640 w 5012822"/>
                  <a:gd name="connsiteY946" fmla="*/ 2182649 h 3811459"/>
                  <a:gd name="connsiteX947" fmla="*/ 2649281 w 5012822"/>
                  <a:gd name="connsiteY947" fmla="*/ 2199067 h 3811459"/>
                  <a:gd name="connsiteX948" fmla="*/ 2653222 w 5012822"/>
                  <a:gd name="connsiteY948" fmla="*/ 2226649 h 3811459"/>
                  <a:gd name="connsiteX949" fmla="*/ 2629743 w 5012822"/>
                  <a:gd name="connsiteY949" fmla="*/ 2242493 h 3811459"/>
                  <a:gd name="connsiteX950" fmla="*/ 2606019 w 5012822"/>
                  <a:gd name="connsiteY950" fmla="*/ 2256613 h 3811459"/>
                  <a:gd name="connsiteX951" fmla="*/ 2606019 w 5012822"/>
                  <a:gd name="connsiteY951" fmla="*/ 2269994 h 3811459"/>
                  <a:gd name="connsiteX952" fmla="*/ 2598795 w 5012822"/>
                  <a:gd name="connsiteY952" fmla="*/ 2277218 h 3811459"/>
                  <a:gd name="connsiteX953" fmla="*/ 2579258 w 5012822"/>
                  <a:gd name="connsiteY953" fmla="*/ 2302995 h 3811459"/>
                  <a:gd name="connsiteX954" fmla="*/ 2559555 w 5012822"/>
                  <a:gd name="connsiteY954" fmla="*/ 2315308 h 3811459"/>
                  <a:gd name="connsiteX955" fmla="*/ 2548473 w 5012822"/>
                  <a:gd name="connsiteY955" fmla="*/ 2341167 h 3811459"/>
                  <a:gd name="connsiteX956" fmla="*/ 2518428 w 5012822"/>
                  <a:gd name="connsiteY956" fmla="*/ 2350608 h 3811459"/>
                  <a:gd name="connsiteX957" fmla="*/ 2506360 w 5012822"/>
                  <a:gd name="connsiteY957" fmla="*/ 2389191 h 3811459"/>
                  <a:gd name="connsiteX958" fmla="*/ 2516704 w 5012822"/>
                  <a:gd name="connsiteY958" fmla="*/ 2459379 h 3811459"/>
                  <a:gd name="connsiteX959" fmla="*/ 2510547 w 5012822"/>
                  <a:gd name="connsiteY959" fmla="*/ 2490409 h 3811459"/>
                  <a:gd name="connsiteX960" fmla="*/ 2514405 w 5012822"/>
                  <a:gd name="connsiteY960" fmla="*/ 2516679 h 3811459"/>
                  <a:gd name="connsiteX961" fmla="*/ 2506032 w 5012822"/>
                  <a:gd name="connsiteY961" fmla="*/ 2528253 h 3811459"/>
                  <a:gd name="connsiteX962" fmla="*/ 2506360 w 5012822"/>
                  <a:gd name="connsiteY962" fmla="*/ 2539582 h 3811459"/>
                  <a:gd name="connsiteX963" fmla="*/ 2484606 w 5012822"/>
                  <a:gd name="connsiteY963" fmla="*/ 2560269 h 3811459"/>
                  <a:gd name="connsiteX964" fmla="*/ 2475166 w 5012822"/>
                  <a:gd name="connsiteY964" fmla="*/ 2584650 h 3811459"/>
                  <a:gd name="connsiteX965" fmla="*/ 2451605 w 5012822"/>
                  <a:gd name="connsiteY965" fmla="*/ 2574553 h 3811459"/>
                  <a:gd name="connsiteX966" fmla="*/ 2429769 w 5012822"/>
                  <a:gd name="connsiteY966" fmla="*/ 2550090 h 3811459"/>
                  <a:gd name="connsiteX967" fmla="*/ 2432149 w 5012822"/>
                  <a:gd name="connsiteY967" fmla="*/ 2526201 h 3811459"/>
                  <a:gd name="connsiteX968" fmla="*/ 2420000 w 5012822"/>
                  <a:gd name="connsiteY968" fmla="*/ 2501492 h 3811459"/>
                  <a:gd name="connsiteX969" fmla="*/ 2397343 w 5012822"/>
                  <a:gd name="connsiteY969" fmla="*/ 2468901 h 3811459"/>
                  <a:gd name="connsiteX970" fmla="*/ 2374685 w 5012822"/>
                  <a:gd name="connsiteY970" fmla="*/ 2430565 h 3811459"/>
                  <a:gd name="connsiteX971" fmla="*/ 2362946 w 5012822"/>
                  <a:gd name="connsiteY971" fmla="*/ 2413407 h 3811459"/>
                  <a:gd name="connsiteX972" fmla="*/ 2336349 w 5012822"/>
                  <a:gd name="connsiteY972" fmla="*/ 2380899 h 3811459"/>
                  <a:gd name="connsiteX973" fmla="*/ 2332326 w 5012822"/>
                  <a:gd name="connsiteY973" fmla="*/ 2352660 h 3811459"/>
                  <a:gd name="connsiteX974" fmla="*/ 2305565 w 5012822"/>
                  <a:gd name="connsiteY974" fmla="*/ 2307345 h 3811459"/>
                  <a:gd name="connsiteX975" fmla="*/ 2284959 w 5012822"/>
                  <a:gd name="connsiteY975" fmla="*/ 2257680 h 3811459"/>
                  <a:gd name="connsiteX976" fmla="*/ 2270593 w 5012822"/>
                  <a:gd name="connsiteY976" fmla="*/ 2221642 h 3811459"/>
                  <a:gd name="connsiteX977" fmla="*/ 2271661 w 5012822"/>
                  <a:gd name="connsiteY977" fmla="*/ 2190940 h 3811459"/>
                  <a:gd name="connsiteX978" fmla="*/ 2229220 w 5012822"/>
                  <a:gd name="connsiteY978" fmla="*/ 2236501 h 3811459"/>
                  <a:gd name="connsiteX979" fmla="*/ 2195562 w 5012822"/>
                  <a:gd name="connsiteY979" fmla="*/ 2205142 h 3811459"/>
                  <a:gd name="connsiteX980" fmla="*/ 2187517 w 5012822"/>
                  <a:gd name="connsiteY980" fmla="*/ 2181745 h 3811459"/>
                  <a:gd name="connsiteX981" fmla="*/ 2207630 w 5012822"/>
                  <a:gd name="connsiteY981" fmla="*/ 2164424 h 3811459"/>
                  <a:gd name="connsiteX982" fmla="*/ 2185219 w 5012822"/>
                  <a:gd name="connsiteY982" fmla="*/ 2159088 h 3811459"/>
                  <a:gd name="connsiteX983" fmla="*/ 2157718 w 5012822"/>
                  <a:gd name="connsiteY983" fmla="*/ 2147760 h 3811459"/>
                  <a:gd name="connsiteX984" fmla="*/ 2129889 w 5012822"/>
                  <a:gd name="connsiteY984" fmla="*/ 2135446 h 3811459"/>
                  <a:gd name="connsiteX985" fmla="*/ 2076201 w 5012822"/>
                  <a:gd name="connsiteY985" fmla="*/ 2103348 h 3811459"/>
                  <a:gd name="connsiteX986" fmla="*/ 2048454 w 5012822"/>
                  <a:gd name="connsiteY986" fmla="*/ 2108766 h 3811459"/>
                  <a:gd name="connsiteX987" fmla="*/ 1994931 w 5012822"/>
                  <a:gd name="connsiteY987" fmla="*/ 2105729 h 3811459"/>
                  <a:gd name="connsiteX988" fmla="*/ 1991811 w 5012822"/>
                  <a:gd name="connsiteY988" fmla="*/ 2107781 h 3811459"/>
                  <a:gd name="connsiteX989" fmla="*/ 1911608 w 5012822"/>
                  <a:gd name="connsiteY989" fmla="*/ 2104005 h 3811459"/>
                  <a:gd name="connsiteX990" fmla="*/ 1862271 w 5012822"/>
                  <a:gd name="connsiteY990" fmla="*/ 2079049 h 3811459"/>
                  <a:gd name="connsiteX991" fmla="*/ 1811784 w 5012822"/>
                  <a:gd name="connsiteY991" fmla="*/ 2063370 h 3811459"/>
                  <a:gd name="connsiteX992" fmla="*/ 1780918 w 5012822"/>
                  <a:gd name="connsiteY992" fmla="*/ 2075191 h 3811459"/>
                  <a:gd name="connsiteX993" fmla="*/ 1752350 w 5012822"/>
                  <a:gd name="connsiteY993" fmla="*/ 2058773 h 3811459"/>
                  <a:gd name="connsiteX994" fmla="*/ 1727395 w 5012822"/>
                  <a:gd name="connsiteY994" fmla="*/ 2045145 h 3811459"/>
                  <a:gd name="connsiteX995" fmla="*/ 1725178 w 5012822"/>
                  <a:gd name="connsiteY995" fmla="*/ 2030533 h 3811459"/>
                  <a:gd name="connsiteX996" fmla="*/ 1713029 w 5012822"/>
                  <a:gd name="connsiteY996" fmla="*/ 2016085 h 3811459"/>
                  <a:gd name="connsiteX997" fmla="*/ 1699648 w 5012822"/>
                  <a:gd name="connsiteY997" fmla="*/ 1994741 h 3811459"/>
                  <a:gd name="connsiteX998" fmla="*/ 1673625 w 5012822"/>
                  <a:gd name="connsiteY998" fmla="*/ 1980293 h 3811459"/>
                  <a:gd name="connsiteX999" fmla="*/ 1639721 w 5012822"/>
                  <a:gd name="connsiteY999" fmla="*/ 1980293 h 3811459"/>
                  <a:gd name="connsiteX1000" fmla="*/ 1630609 w 5012822"/>
                  <a:gd name="connsiteY1000" fmla="*/ 2009107 h 3811459"/>
                  <a:gd name="connsiteX1001" fmla="*/ 1648095 w 5012822"/>
                  <a:gd name="connsiteY1001" fmla="*/ 2032749 h 3811459"/>
                  <a:gd name="connsiteX1002" fmla="*/ 1655565 w 5012822"/>
                  <a:gd name="connsiteY1002" fmla="*/ 2057213 h 3811459"/>
                  <a:gd name="connsiteX1003" fmla="*/ 1681916 w 5012822"/>
                  <a:gd name="connsiteY1003" fmla="*/ 2070019 h 3811459"/>
                  <a:gd name="connsiteX1004" fmla="*/ 1684871 w 5012822"/>
                  <a:gd name="connsiteY1004" fmla="*/ 2092758 h 3811459"/>
                  <a:gd name="connsiteX1005" fmla="*/ 1694640 w 5012822"/>
                  <a:gd name="connsiteY1005" fmla="*/ 2117222 h 3811459"/>
                  <a:gd name="connsiteX1006" fmla="*/ 1710894 w 5012822"/>
                  <a:gd name="connsiteY1006" fmla="*/ 2130356 h 3811459"/>
                  <a:gd name="connsiteX1007" fmla="*/ 1727066 w 5012822"/>
                  <a:gd name="connsiteY1007" fmla="*/ 2106221 h 3811459"/>
                  <a:gd name="connsiteX1008" fmla="*/ 1735768 w 5012822"/>
                  <a:gd name="connsiteY1008" fmla="*/ 2133722 h 3811459"/>
                  <a:gd name="connsiteX1009" fmla="*/ 1730596 w 5012822"/>
                  <a:gd name="connsiteY1009" fmla="*/ 2156461 h 3811459"/>
                  <a:gd name="connsiteX1010" fmla="*/ 1748903 w 5012822"/>
                  <a:gd name="connsiteY1010" fmla="*/ 2156215 h 3811459"/>
                  <a:gd name="connsiteX1011" fmla="*/ 1771395 w 5012822"/>
                  <a:gd name="connsiteY1011" fmla="*/ 2155312 h 3811459"/>
                  <a:gd name="connsiteX1012" fmla="*/ 1800374 w 5012822"/>
                  <a:gd name="connsiteY1012" fmla="*/ 2136513 h 3811459"/>
                  <a:gd name="connsiteX1013" fmla="*/ 1826972 w 5012822"/>
                  <a:gd name="connsiteY1013" fmla="*/ 2111886 h 3811459"/>
                  <a:gd name="connsiteX1014" fmla="*/ 1831158 w 5012822"/>
                  <a:gd name="connsiteY1014" fmla="*/ 2090131 h 3811459"/>
                  <a:gd name="connsiteX1015" fmla="*/ 1843472 w 5012822"/>
                  <a:gd name="connsiteY1015" fmla="*/ 2100721 h 3811459"/>
                  <a:gd name="connsiteX1016" fmla="*/ 1848890 w 5012822"/>
                  <a:gd name="connsiteY1016" fmla="*/ 2125431 h 3811459"/>
                  <a:gd name="connsiteX1017" fmla="*/ 1864323 w 5012822"/>
                  <a:gd name="connsiteY1017" fmla="*/ 2153013 h 3811459"/>
                  <a:gd name="connsiteX1018" fmla="*/ 1889853 w 5012822"/>
                  <a:gd name="connsiteY1018" fmla="*/ 2154491 h 3811459"/>
                  <a:gd name="connsiteX1019" fmla="*/ 1910130 w 5012822"/>
                  <a:gd name="connsiteY1019" fmla="*/ 2172715 h 3811459"/>
                  <a:gd name="connsiteX1020" fmla="*/ 1935086 w 5012822"/>
                  <a:gd name="connsiteY1020" fmla="*/ 2216142 h 3811459"/>
                  <a:gd name="connsiteX1021" fmla="*/ 1922936 w 5012822"/>
                  <a:gd name="connsiteY1021" fmla="*/ 2249799 h 3811459"/>
                  <a:gd name="connsiteX1022" fmla="*/ 1905451 w 5012822"/>
                  <a:gd name="connsiteY1022" fmla="*/ 2265233 h 3811459"/>
                  <a:gd name="connsiteX1023" fmla="*/ 1876391 w 5012822"/>
                  <a:gd name="connsiteY1023" fmla="*/ 2317443 h 3811459"/>
                  <a:gd name="connsiteX1024" fmla="*/ 1857181 w 5012822"/>
                  <a:gd name="connsiteY1024" fmla="*/ 2343383 h 3811459"/>
                  <a:gd name="connsiteX1025" fmla="*/ 1832226 w 5012822"/>
                  <a:gd name="connsiteY1025" fmla="*/ 2360130 h 3811459"/>
                  <a:gd name="connsiteX1026" fmla="*/ 1800620 w 5012822"/>
                  <a:gd name="connsiteY1026" fmla="*/ 2377369 h 3811459"/>
                  <a:gd name="connsiteX1027" fmla="*/ 1795120 w 5012822"/>
                  <a:gd name="connsiteY1027" fmla="*/ 2398795 h 3811459"/>
                  <a:gd name="connsiteX1028" fmla="*/ 1767537 w 5012822"/>
                  <a:gd name="connsiteY1028" fmla="*/ 2412012 h 3811459"/>
                  <a:gd name="connsiteX1029" fmla="*/ 1735686 w 5012822"/>
                  <a:gd name="connsiteY1029" fmla="*/ 2419236 h 3811459"/>
                  <a:gd name="connsiteX1030" fmla="*/ 1704491 w 5012822"/>
                  <a:gd name="connsiteY1030" fmla="*/ 2441893 h 3811459"/>
                  <a:gd name="connsiteX1031" fmla="*/ 1632825 w 5012822"/>
                  <a:gd name="connsiteY1031" fmla="*/ 2467670 h 3811459"/>
                  <a:gd name="connsiteX1032" fmla="*/ 1608116 w 5012822"/>
                  <a:gd name="connsiteY1032" fmla="*/ 2480230 h 3811459"/>
                  <a:gd name="connsiteX1033" fmla="*/ 1577250 w 5012822"/>
                  <a:gd name="connsiteY1033" fmla="*/ 2485402 h 3811459"/>
                  <a:gd name="connsiteX1034" fmla="*/ 1548518 w 5012822"/>
                  <a:gd name="connsiteY1034" fmla="*/ 2434915 h 3811459"/>
                  <a:gd name="connsiteX1035" fmla="*/ 1541211 w 5012822"/>
                  <a:gd name="connsiteY1035" fmla="*/ 2409221 h 3811459"/>
                  <a:gd name="connsiteX1036" fmla="*/ 1538913 w 5012822"/>
                  <a:gd name="connsiteY1036" fmla="*/ 2384511 h 3811459"/>
                  <a:gd name="connsiteX1037" fmla="*/ 1506240 w 5012822"/>
                  <a:gd name="connsiteY1037" fmla="*/ 2334107 h 3811459"/>
                  <a:gd name="connsiteX1038" fmla="*/ 1480792 w 5012822"/>
                  <a:gd name="connsiteY1038" fmla="*/ 2302174 h 3811459"/>
                  <a:gd name="connsiteX1039" fmla="*/ 1444507 w 5012822"/>
                  <a:gd name="connsiteY1039" fmla="*/ 2282390 h 3811459"/>
                  <a:gd name="connsiteX1040" fmla="*/ 1437283 w 5012822"/>
                  <a:gd name="connsiteY1040" fmla="*/ 2259732 h 3811459"/>
                  <a:gd name="connsiteX1041" fmla="*/ 1425709 w 5012822"/>
                  <a:gd name="connsiteY1041" fmla="*/ 2219918 h 3811459"/>
                  <a:gd name="connsiteX1042" fmla="*/ 1405432 w 5012822"/>
                  <a:gd name="connsiteY1042" fmla="*/ 2185850 h 3811459"/>
                  <a:gd name="connsiteX1043" fmla="*/ 1385976 w 5012822"/>
                  <a:gd name="connsiteY1043" fmla="*/ 2173536 h 3811459"/>
                  <a:gd name="connsiteX1044" fmla="*/ 1349938 w 5012822"/>
                  <a:gd name="connsiteY1044" fmla="*/ 2126252 h 3811459"/>
                  <a:gd name="connsiteX1045" fmla="*/ 1336311 w 5012822"/>
                  <a:gd name="connsiteY1045" fmla="*/ 2113938 h 3811459"/>
                  <a:gd name="connsiteX1046" fmla="*/ 1332535 w 5012822"/>
                  <a:gd name="connsiteY1046" fmla="*/ 2098505 h 3811459"/>
                  <a:gd name="connsiteX1047" fmla="*/ 1312012 w 5012822"/>
                  <a:gd name="connsiteY1047" fmla="*/ 2077161 h 3811459"/>
                  <a:gd name="connsiteX1048" fmla="*/ 1296579 w 5012822"/>
                  <a:gd name="connsiteY1048" fmla="*/ 2057377 h 3811459"/>
                  <a:gd name="connsiteX1049" fmla="*/ 1298467 w 5012822"/>
                  <a:gd name="connsiteY1049" fmla="*/ 2019369 h 3811459"/>
                  <a:gd name="connsiteX1050" fmla="*/ 1276795 w 5012822"/>
                  <a:gd name="connsiteY1050" fmla="*/ 2082004 h 3811459"/>
                  <a:gd name="connsiteX1051" fmla="*/ 1272033 w 5012822"/>
                  <a:gd name="connsiteY1051" fmla="*/ 2064519 h 3811459"/>
                  <a:gd name="connsiteX1052" fmla="*/ 1257503 w 5012822"/>
                  <a:gd name="connsiteY1052" fmla="*/ 2042026 h 3811459"/>
                  <a:gd name="connsiteX1053" fmla="*/ 1248227 w 5012822"/>
                  <a:gd name="connsiteY1053" fmla="*/ 2027331 h 3811459"/>
                  <a:gd name="connsiteX1054" fmla="*/ 1232547 w 5012822"/>
                  <a:gd name="connsiteY1054" fmla="*/ 2005167 h 3811459"/>
                  <a:gd name="connsiteX1055" fmla="*/ 1221629 w 5012822"/>
                  <a:gd name="connsiteY1055" fmla="*/ 1991540 h 3811459"/>
                  <a:gd name="connsiteX1056" fmla="*/ 1232055 w 5012822"/>
                  <a:gd name="connsiteY1056" fmla="*/ 2029712 h 3811459"/>
                  <a:gd name="connsiteX1057" fmla="*/ 1240100 w 5012822"/>
                  <a:gd name="connsiteY1057" fmla="*/ 2050235 h 3811459"/>
                  <a:gd name="connsiteX1058" fmla="*/ 1248309 w 5012822"/>
                  <a:gd name="connsiteY1058" fmla="*/ 2068706 h 3811459"/>
                  <a:gd name="connsiteX1059" fmla="*/ 1272033 w 5012822"/>
                  <a:gd name="connsiteY1059" fmla="*/ 2104744 h 3811459"/>
                  <a:gd name="connsiteX1060" fmla="*/ 1289683 w 5012822"/>
                  <a:gd name="connsiteY1060" fmla="*/ 2128386 h 3811459"/>
                  <a:gd name="connsiteX1061" fmla="*/ 1313900 w 5012822"/>
                  <a:gd name="connsiteY1061" fmla="*/ 2155148 h 3811459"/>
                  <a:gd name="connsiteX1062" fmla="*/ 1323669 w 5012822"/>
                  <a:gd name="connsiteY1062" fmla="*/ 2175999 h 3811459"/>
                  <a:gd name="connsiteX1063" fmla="*/ 1311273 w 5012822"/>
                  <a:gd name="connsiteY1063" fmla="*/ 2194141 h 3811459"/>
                  <a:gd name="connsiteX1064" fmla="*/ 1359379 w 5012822"/>
                  <a:gd name="connsiteY1064" fmla="*/ 2254807 h 3811459"/>
                  <a:gd name="connsiteX1065" fmla="*/ 1388932 w 5012822"/>
                  <a:gd name="connsiteY1065" fmla="*/ 2323928 h 3811459"/>
                  <a:gd name="connsiteX1066" fmla="*/ 1422014 w 5012822"/>
                  <a:gd name="connsiteY1066" fmla="*/ 2354548 h 3811459"/>
                  <a:gd name="connsiteX1067" fmla="*/ 1442291 w 5012822"/>
                  <a:gd name="connsiteY1067" fmla="*/ 2408072 h 3811459"/>
                  <a:gd name="connsiteX1068" fmla="*/ 1457888 w 5012822"/>
                  <a:gd name="connsiteY1068" fmla="*/ 2426624 h 3811459"/>
                  <a:gd name="connsiteX1069" fmla="*/ 1471351 w 5012822"/>
                  <a:gd name="connsiteY1069" fmla="*/ 2429579 h 3811459"/>
                  <a:gd name="connsiteX1070" fmla="*/ 1476441 w 5012822"/>
                  <a:gd name="connsiteY1070" fmla="*/ 2440990 h 3811459"/>
                  <a:gd name="connsiteX1071" fmla="*/ 1477508 w 5012822"/>
                  <a:gd name="connsiteY1071" fmla="*/ 2440005 h 3811459"/>
                  <a:gd name="connsiteX1072" fmla="*/ 1492777 w 5012822"/>
                  <a:gd name="connsiteY1072" fmla="*/ 2439102 h 3811459"/>
                  <a:gd name="connsiteX1073" fmla="*/ 1503531 w 5012822"/>
                  <a:gd name="connsiteY1073" fmla="*/ 2452319 h 3811459"/>
                  <a:gd name="connsiteX1074" fmla="*/ 1514367 w 5012822"/>
                  <a:gd name="connsiteY1074" fmla="*/ 2464879 h 3811459"/>
                  <a:gd name="connsiteX1075" fmla="*/ 1535219 w 5012822"/>
                  <a:gd name="connsiteY1075" fmla="*/ 2479081 h 3811459"/>
                  <a:gd name="connsiteX1076" fmla="*/ 1549585 w 5012822"/>
                  <a:gd name="connsiteY1076" fmla="*/ 2517171 h 3811459"/>
                  <a:gd name="connsiteX1077" fmla="*/ 1586526 w 5012822"/>
                  <a:gd name="connsiteY1077" fmla="*/ 2549269 h 3811459"/>
                  <a:gd name="connsiteX1078" fmla="*/ 1611153 w 5012822"/>
                  <a:gd name="connsiteY1078" fmla="*/ 2552881 h 3811459"/>
                  <a:gd name="connsiteX1079" fmla="*/ 1634057 w 5012822"/>
                  <a:gd name="connsiteY1079" fmla="*/ 2536627 h 3811459"/>
                  <a:gd name="connsiteX1080" fmla="*/ 1655565 w 5012822"/>
                  <a:gd name="connsiteY1080" fmla="*/ 2534657 h 3811459"/>
                  <a:gd name="connsiteX1081" fmla="*/ 1663199 w 5012822"/>
                  <a:gd name="connsiteY1081" fmla="*/ 2528500 h 3811459"/>
                  <a:gd name="connsiteX1082" fmla="*/ 1687909 w 5012822"/>
                  <a:gd name="connsiteY1082" fmla="*/ 2523328 h 3811459"/>
                  <a:gd name="connsiteX1083" fmla="*/ 1720417 w 5012822"/>
                  <a:gd name="connsiteY1083" fmla="*/ 2520865 h 3811459"/>
                  <a:gd name="connsiteX1084" fmla="*/ 1766881 w 5012822"/>
                  <a:gd name="connsiteY1084" fmla="*/ 2516514 h 3811459"/>
                  <a:gd name="connsiteX1085" fmla="*/ 1760724 w 5012822"/>
                  <a:gd name="connsiteY1085" fmla="*/ 2562486 h 3811459"/>
                  <a:gd name="connsiteX1086" fmla="*/ 1745455 w 5012822"/>
                  <a:gd name="connsiteY1086" fmla="*/ 2600330 h 3811459"/>
                  <a:gd name="connsiteX1087" fmla="*/ 1732895 w 5012822"/>
                  <a:gd name="connsiteY1087" fmla="*/ 2626270 h 3811459"/>
                  <a:gd name="connsiteX1088" fmla="*/ 1728544 w 5012822"/>
                  <a:gd name="connsiteY1088" fmla="*/ 2656070 h 3811459"/>
                  <a:gd name="connsiteX1089" fmla="*/ 1705148 w 5012822"/>
                  <a:gd name="connsiteY1089" fmla="*/ 2690056 h 3811459"/>
                  <a:gd name="connsiteX1090" fmla="*/ 1669438 w 5012822"/>
                  <a:gd name="connsiteY1090" fmla="*/ 2731183 h 3811459"/>
                  <a:gd name="connsiteX1091" fmla="*/ 1651460 w 5012822"/>
                  <a:gd name="connsiteY1091" fmla="*/ 2768207 h 3811459"/>
                  <a:gd name="connsiteX1092" fmla="*/ 1622892 w 5012822"/>
                  <a:gd name="connsiteY1092" fmla="*/ 2790864 h 3811459"/>
                  <a:gd name="connsiteX1093" fmla="*/ 1604422 w 5012822"/>
                  <a:gd name="connsiteY1093" fmla="*/ 2807282 h 3811459"/>
                  <a:gd name="connsiteX1094" fmla="*/ 1604422 w 5012822"/>
                  <a:gd name="connsiteY1094" fmla="*/ 2808267 h 3811459"/>
                  <a:gd name="connsiteX1095" fmla="*/ 1569615 w 5012822"/>
                  <a:gd name="connsiteY1095" fmla="*/ 2846029 h 3811459"/>
                  <a:gd name="connsiteX1096" fmla="*/ 1547943 w 5012822"/>
                  <a:gd name="connsiteY1096" fmla="*/ 2869754 h 3811459"/>
                  <a:gd name="connsiteX1097" fmla="*/ 1537599 w 5012822"/>
                  <a:gd name="connsiteY1097" fmla="*/ 2896762 h 3811459"/>
                  <a:gd name="connsiteX1098" fmla="*/ 1523479 w 5012822"/>
                  <a:gd name="connsiteY1098" fmla="*/ 2919665 h 3811459"/>
                  <a:gd name="connsiteX1099" fmla="*/ 1501808 w 5012822"/>
                  <a:gd name="connsiteY1099" fmla="*/ 2930748 h 3811459"/>
                  <a:gd name="connsiteX1100" fmla="*/ 1507718 w 5012822"/>
                  <a:gd name="connsiteY1100" fmla="*/ 2963831 h 3811459"/>
                  <a:gd name="connsiteX1101" fmla="*/ 1487852 w 5012822"/>
                  <a:gd name="connsiteY1101" fmla="*/ 2983861 h 3811459"/>
                  <a:gd name="connsiteX1102" fmla="*/ 1491217 w 5012822"/>
                  <a:gd name="connsiteY1102" fmla="*/ 3008817 h 3811459"/>
                  <a:gd name="connsiteX1103" fmla="*/ 1506651 w 5012822"/>
                  <a:gd name="connsiteY1103" fmla="*/ 3064310 h 3811459"/>
                  <a:gd name="connsiteX1104" fmla="*/ 1512479 w 5012822"/>
                  <a:gd name="connsiteY1104" fmla="*/ 3096162 h 3811459"/>
                  <a:gd name="connsiteX1105" fmla="*/ 1524054 w 5012822"/>
                  <a:gd name="connsiteY1105" fmla="*/ 3117834 h 3811459"/>
                  <a:gd name="connsiteX1106" fmla="*/ 1525039 w 5012822"/>
                  <a:gd name="connsiteY1106" fmla="*/ 3130476 h 3811459"/>
                  <a:gd name="connsiteX1107" fmla="*/ 1533413 w 5012822"/>
                  <a:gd name="connsiteY1107" fmla="*/ 3136305 h 3811459"/>
                  <a:gd name="connsiteX1108" fmla="*/ 1531360 w 5012822"/>
                  <a:gd name="connsiteY1108" fmla="*/ 3163805 h 3811459"/>
                  <a:gd name="connsiteX1109" fmla="*/ 1531360 w 5012822"/>
                  <a:gd name="connsiteY1109" fmla="*/ 3196970 h 3811459"/>
                  <a:gd name="connsiteX1110" fmla="*/ 1525203 w 5012822"/>
                  <a:gd name="connsiteY1110" fmla="*/ 3221680 h 3811459"/>
                  <a:gd name="connsiteX1111" fmla="*/ 1544741 w 5012822"/>
                  <a:gd name="connsiteY1111" fmla="*/ 3246389 h 3811459"/>
                  <a:gd name="connsiteX1112" fmla="*/ 1535137 w 5012822"/>
                  <a:gd name="connsiteY1112" fmla="*/ 3259442 h 3811459"/>
                  <a:gd name="connsiteX1113" fmla="*/ 1521838 w 5012822"/>
                  <a:gd name="connsiteY1113" fmla="*/ 3275367 h 3811459"/>
                  <a:gd name="connsiteX1114" fmla="*/ 1483912 w 5012822"/>
                  <a:gd name="connsiteY1114" fmla="*/ 3294331 h 3811459"/>
                  <a:gd name="connsiteX1115" fmla="*/ 1471434 w 5012822"/>
                  <a:gd name="connsiteY1115" fmla="*/ 3319122 h 3811459"/>
                  <a:gd name="connsiteX1116" fmla="*/ 1431455 w 5012822"/>
                  <a:gd name="connsiteY1116" fmla="*/ 3339891 h 3811459"/>
                  <a:gd name="connsiteX1117" fmla="*/ 1430388 w 5012822"/>
                  <a:gd name="connsiteY1117" fmla="*/ 3339891 h 3811459"/>
                  <a:gd name="connsiteX1118" fmla="*/ 1412163 w 5012822"/>
                  <a:gd name="connsiteY1118" fmla="*/ 3356556 h 3811459"/>
                  <a:gd name="connsiteX1119" fmla="*/ 1405514 w 5012822"/>
                  <a:gd name="connsiteY1119" fmla="*/ 3382989 h 3811459"/>
                  <a:gd name="connsiteX1120" fmla="*/ 1383103 w 5012822"/>
                  <a:gd name="connsiteY1120" fmla="*/ 3399408 h 3811459"/>
                  <a:gd name="connsiteX1121" fmla="*/ 1396238 w 5012822"/>
                  <a:gd name="connsiteY1121" fmla="*/ 3433476 h 3811459"/>
                  <a:gd name="connsiteX1122" fmla="*/ 1389588 w 5012822"/>
                  <a:gd name="connsiteY1122" fmla="*/ 3510970 h 3811459"/>
                  <a:gd name="connsiteX1123" fmla="*/ 1334833 w 5012822"/>
                  <a:gd name="connsiteY1123" fmla="*/ 3535105 h 3811459"/>
                  <a:gd name="connsiteX1124" fmla="*/ 1324818 w 5012822"/>
                  <a:gd name="connsiteY1124" fmla="*/ 3558747 h 3811459"/>
                  <a:gd name="connsiteX1125" fmla="*/ 1309878 w 5012822"/>
                  <a:gd name="connsiteY1125" fmla="*/ 3598151 h 3811459"/>
                  <a:gd name="connsiteX1126" fmla="*/ 1290586 w 5012822"/>
                  <a:gd name="connsiteY1126" fmla="*/ 3653481 h 3811459"/>
                  <a:gd name="connsiteX1127" fmla="*/ 1251510 w 5012822"/>
                  <a:gd name="connsiteY1127" fmla="*/ 3677123 h 3811459"/>
                  <a:gd name="connsiteX1128" fmla="*/ 1234025 w 5012822"/>
                  <a:gd name="connsiteY1128" fmla="*/ 3702161 h 3811459"/>
                  <a:gd name="connsiteX1129" fmla="*/ 1200122 w 5012822"/>
                  <a:gd name="connsiteY1129" fmla="*/ 3734997 h 3811459"/>
                  <a:gd name="connsiteX1130" fmla="*/ 1135597 w 5012822"/>
                  <a:gd name="connsiteY1130" fmla="*/ 3764797 h 3811459"/>
                  <a:gd name="connsiteX1131" fmla="*/ 1118112 w 5012822"/>
                  <a:gd name="connsiteY1131" fmla="*/ 3768080 h 3811459"/>
                  <a:gd name="connsiteX1132" fmla="*/ 1109657 w 5012822"/>
                  <a:gd name="connsiteY1132" fmla="*/ 3778424 h 3811459"/>
                  <a:gd name="connsiteX1133" fmla="*/ 1058185 w 5012822"/>
                  <a:gd name="connsiteY1133" fmla="*/ 3779409 h 3811459"/>
                  <a:gd name="connsiteX1134" fmla="*/ 1004415 w 5012822"/>
                  <a:gd name="connsiteY1134" fmla="*/ 3807812 h 3811459"/>
                  <a:gd name="connsiteX1135" fmla="*/ 973878 w 5012822"/>
                  <a:gd name="connsiteY1135" fmla="*/ 3801902 h 3811459"/>
                  <a:gd name="connsiteX1136" fmla="*/ 945063 w 5012822"/>
                  <a:gd name="connsiteY1136" fmla="*/ 3791558 h 3811459"/>
                  <a:gd name="connsiteX1137" fmla="*/ 945063 w 5012822"/>
                  <a:gd name="connsiteY1137" fmla="*/ 3776946 h 3811459"/>
                  <a:gd name="connsiteX1138" fmla="*/ 937839 w 5012822"/>
                  <a:gd name="connsiteY1138" fmla="*/ 3766603 h 3811459"/>
                  <a:gd name="connsiteX1139" fmla="*/ 940959 w 5012822"/>
                  <a:gd name="connsiteY1139" fmla="*/ 3710124 h 3811459"/>
                  <a:gd name="connsiteX1140" fmla="*/ 913376 w 5012822"/>
                  <a:gd name="connsiteY1140" fmla="*/ 3678519 h 3811459"/>
                  <a:gd name="connsiteX1141" fmla="*/ 896711 w 5012822"/>
                  <a:gd name="connsiteY1141" fmla="*/ 3631234 h 3811459"/>
                  <a:gd name="connsiteX1142" fmla="*/ 895726 w 5012822"/>
                  <a:gd name="connsiteY1142" fmla="*/ 3631234 h 3811459"/>
                  <a:gd name="connsiteX1143" fmla="*/ 864860 w 5012822"/>
                  <a:gd name="connsiteY1143" fmla="*/ 3582882 h 3811459"/>
                  <a:gd name="connsiteX1144" fmla="*/ 861576 w 5012822"/>
                  <a:gd name="connsiteY1144" fmla="*/ 3539456 h 3811459"/>
                  <a:gd name="connsiteX1145" fmla="*/ 851725 w 5012822"/>
                  <a:gd name="connsiteY1145" fmla="*/ 3493402 h 3811459"/>
                  <a:gd name="connsiteX1146" fmla="*/ 826769 w 5012822"/>
                  <a:gd name="connsiteY1146" fmla="*/ 3413281 h 3811459"/>
                  <a:gd name="connsiteX1147" fmla="*/ 808299 w 5012822"/>
                  <a:gd name="connsiteY1147" fmla="*/ 3374862 h 3811459"/>
                  <a:gd name="connsiteX1148" fmla="*/ 785560 w 5012822"/>
                  <a:gd name="connsiteY1148" fmla="*/ 3354586 h 3811459"/>
                  <a:gd name="connsiteX1149" fmla="*/ 782851 w 5012822"/>
                  <a:gd name="connsiteY1149" fmla="*/ 3343011 h 3811459"/>
                  <a:gd name="connsiteX1150" fmla="*/ 773328 w 5012822"/>
                  <a:gd name="connsiteY1150" fmla="*/ 3336936 h 3811459"/>
                  <a:gd name="connsiteX1151" fmla="*/ 774067 w 5012822"/>
                  <a:gd name="connsiteY1151" fmla="*/ 3305988 h 3811459"/>
                  <a:gd name="connsiteX1152" fmla="*/ 803127 w 5012822"/>
                  <a:gd name="connsiteY1152" fmla="*/ 3224060 h 3811459"/>
                  <a:gd name="connsiteX1153" fmla="*/ 817493 w 5012822"/>
                  <a:gd name="connsiteY1153" fmla="*/ 3193194 h 3811459"/>
                  <a:gd name="connsiteX1154" fmla="*/ 817493 w 5012822"/>
                  <a:gd name="connsiteY1154" fmla="*/ 3159208 h 3811459"/>
                  <a:gd name="connsiteX1155" fmla="*/ 806903 w 5012822"/>
                  <a:gd name="connsiteY1155" fmla="*/ 3123745 h 3811459"/>
                  <a:gd name="connsiteX1156" fmla="*/ 807150 w 5012822"/>
                  <a:gd name="connsiteY1156" fmla="*/ 3099528 h 3811459"/>
                  <a:gd name="connsiteX1157" fmla="*/ 810187 w 5012822"/>
                  <a:gd name="connsiteY1157" fmla="*/ 3098461 h 3811459"/>
                  <a:gd name="connsiteX1158" fmla="*/ 797874 w 5012822"/>
                  <a:gd name="connsiteY1158" fmla="*/ 3058318 h 3811459"/>
                  <a:gd name="connsiteX1159" fmla="*/ 785478 w 5012822"/>
                  <a:gd name="connsiteY1159" fmla="*/ 3042967 h 3811459"/>
                  <a:gd name="connsiteX1160" fmla="*/ 791470 w 5012822"/>
                  <a:gd name="connsiteY1160" fmla="*/ 3027698 h 3811459"/>
                  <a:gd name="connsiteX1161" fmla="*/ 759783 w 5012822"/>
                  <a:gd name="connsiteY1161" fmla="*/ 3013167 h 3811459"/>
                  <a:gd name="connsiteX1162" fmla="*/ 736141 w 5012822"/>
                  <a:gd name="connsiteY1162" fmla="*/ 2975323 h 3811459"/>
                  <a:gd name="connsiteX1163" fmla="*/ 709379 w 5012822"/>
                  <a:gd name="connsiteY1163" fmla="*/ 2937069 h 3811459"/>
                  <a:gd name="connsiteX1164" fmla="*/ 687706 w 5012822"/>
                  <a:gd name="connsiteY1164" fmla="*/ 2906202 h 3811459"/>
                  <a:gd name="connsiteX1165" fmla="*/ 697065 w 5012822"/>
                  <a:gd name="connsiteY1165" fmla="*/ 2877142 h 3811459"/>
                  <a:gd name="connsiteX1166" fmla="*/ 706341 w 5012822"/>
                  <a:gd name="connsiteY1166" fmla="*/ 2859164 h 3811459"/>
                  <a:gd name="connsiteX1167" fmla="*/ 707326 w 5012822"/>
                  <a:gd name="connsiteY1167" fmla="*/ 2841104 h 3811459"/>
                  <a:gd name="connsiteX1168" fmla="*/ 715618 w 5012822"/>
                  <a:gd name="connsiteY1168" fmla="*/ 2807693 h 3811459"/>
                  <a:gd name="connsiteX1169" fmla="*/ 698050 w 5012822"/>
                  <a:gd name="connsiteY1169" fmla="*/ 2778714 h 3811459"/>
                  <a:gd name="connsiteX1170" fmla="*/ 691975 w 5012822"/>
                  <a:gd name="connsiteY1170" fmla="*/ 2754251 h 3811459"/>
                  <a:gd name="connsiteX1171" fmla="*/ 665213 w 5012822"/>
                  <a:gd name="connsiteY1171" fmla="*/ 2752035 h 3811459"/>
                  <a:gd name="connsiteX1172" fmla="*/ 640750 w 5012822"/>
                  <a:gd name="connsiteY1172" fmla="*/ 2755318 h 3811459"/>
                  <a:gd name="connsiteX1173" fmla="*/ 618914 w 5012822"/>
                  <a:gd name="connsiteY1173" fmla="*/ 2763117 h 3811459"/>
                  <a:gd name="connsiteX1174" fmla="*/ 611608 w 5012822"/>
                  <a:gd name="connsiteY1174" fmla="*/ 2747848 h 3811459"/>
                  <a:gd name="connsiteX1175" fmla="*/ 603563 w 5012822"/>
                  <a:gd name="connsiteY1175" fmla="*/ 2740706 h 3811459"/>
                  <a:gd name="connsiteX1176" fmla="*/ 604548 w 5012822"/>
                  <a:gd name="connsiteY1176" fmla="*/ 2728310 h 3811459"/>
                  <a:gd name="connsiteX1177" fmla="*/ 590100 w 5012822"/>
                  <a:gd name="connsiteY1177" fmla="*/ 2716735 h 3811459"/>
                  <a:gd name="connsiteX1178" fmla="*/ 545853 w 5012822"/>
                  <a:gd name="connsiteY1178" fmla="*/ 2695309 h 3811459"/>
                  <a:gd name="connsiteX1179" fmla="*/ 524098 w 5012822"/>
                  <a:gd name="connsiteY1179" fmla="*/ 2707952 h 3811459"/>
                  <a:gd name="connsiteX1180" fmla="*/ 468687 w 5012822"/>
                  <a:gd name="connsiteY1180" fmla="*/ 2716982 h 3811459"/>
                  <a:gd name="connsiteX1181" fmla="*/ 440201 w 5012822"/>
                  <a:gd name="connsiteY1181" fmla="*/ 2737586 h 3811459"/>
                  <a:gd name="connsiteX1182" fmla="*/ 398827 w 5012822"/>
                  <a:gd name="connsiteY1182" fmla="*/ 2752199 h 3811459"/>
                  <a:gd name="connsiteX1183" fmla="*/ 354333 w 5012822"/>
                  <a:gd name="connsiteY1183" fmla="*/ 2733236 h 3811459"/>
                  <a:gd name="connsiteX1184" fmla="*/ 298101 w 5012822"/>
                  <a:gd name="connsiteY1184" fmla="*/ 2751952 h 3811459"/>
                  <a:gd name="connsiteX1185" fmla="*/ 266413 w 5012822"/>
                  <a:gd name="connsiteY1185" fmla="*/ 2754744 h 3811459"/>
                  <a:gd name="connsiteX1186" fmla="*/ 243510 w 5012822"/>
                  <a:gd name="connsiteY1186" fmla="*/ 2768289 h 3811459"/>
                  <a:gd name="connsiteX1187" fmla="*/ 222987 w 5012822"/>
                  <a:gd name="connsiteY1187" fmla="*/ 2756057 h 3811459"/>
                  <a:gd name="connsiteX1188" fmla="*/ 196472 w 5012822"/>
                  <a:gd name="connsiteY1188" fmla="*/ 2732579 h 3811459"/>
                  <a:gd name="connsiteX1189" fmla="*/ 187934 w 5012822"/>
                  <a:gd name="connsiteY1189" fmla="*/ 2724124 h 3811459"/>
                  <a:gd name="connsiteX1190" fmla="*/ 185964 w 5012822"/>
                  <a:gd name="connsiteY1190" fmla="*/ 2711728 h 3811459"/>
                  <a:gd name="connsiteX1191" fmla="*/ 157314 w 5012822"/>
                  <a:gd name="connsiteY1191" fmla="*/ 2707541 h 3811459"/>
                  <a:gd name="connsiteX1192" fmla="*/ 139664 w 5012822"/>
                  <a:gd name="connsiteY1192" fmla="*/ 2696623 h 3811459"/>
                  <a:gd name="connsiteX1193" fmla="*/ 120947 w 5012822"/>
                  <a:gd name="connsiteY1193" fmla="*/ 2668630 h 3811459"/>
                  <a:gd name="connsiteX1194" fmla="*/ 100835 w 5012822"/>
                  <a:gd name="connsiteY1194" fmla="*/ 2621509 h 3811459"/>
                  <a:gd name="connsiteX1195" fmla="*/ 68737 w 5012822"/>
                  <a:gd name="connsiteY1195" fmla="*/ 2590561 h 3811459"/>
                  <a:gd name="connsiteX1196" fmla="*/ 71693 w 5012822"/>
                  <a:gd name="connsiteY1196" fmla="*/ 2586292 h 3811459"/>
                  <a:gd name="connsiteX1197" fmla="*/ 68819 w 5012822"/>
                  <a:gd name="connsiteY1197" fmla="*/ 2567986 h 3811459"/>
                  <a:gd name="connsiteX1198" fmla="*/ 66767 w 5012822"/>
                  <a:gd name="connsiteY1198" fmla="*/ 2562896 h 3811459"/>
                  <a:gd name="connsiteX1199" fmla="*/ 67588 w 5012822"/>
                  <a:gd name="connsiteY1199" fmla="*/ 2566672 h 3811459"/>
                  <a:gd name="connsiteX1200" fmla="*/ 30729 w 5012822"/>
                  <a:gd name="connsiteY1200" fmla="*/ 2552634 h 3811459"/>
                  <a:gd name="connsiteX1201" fmla="*/ 27692 w 5012822"/>
                  <a:gd name="connsiteY1201" fmla="*/ 2520783 h 3811459"/>
                  <a:gd name="connsiteX1202" fmla="*/ 9221 w 5012822"/>
                  <a:gd name="connsiteY1202" fmla="*/ 2497387 h 3811459"/>
                  <a:gd name="connsiteX1203" fmla="*/ 29580 w 5012822"/>
                  <a:gd name="connsiteY1203" fmla="*/ 2478834 h 3811459"/>
                  <a:gd name="connsiteX1204" fmla="*/ 32043 w 5012822"/>
                  <a:gd name="connsiteY1204" fmla="*/ 2440580 h 3811459"/>
                  <a:gd name="connsiteX1205" fmla="*/ 43371 w 5012822"/>
                  <a:gd name="connsiteY1205" fmla="*/ 2397400 h 3811459"/>
                  <a:gd name="connsiteX1206" fmla="*/ 33849 w 5012822"/>
                  <a:gd name="connsiteY1206" fmla="*/ 2382048 h 3811459"/>
                  <a:gd name="connsiteX1207" fmla="*/ 33849 w 5012822"/>
                  <a:gd name="connsiteY1207" fmla="*/ 2358078 h 3811459"/>
                  <a:gd name="connsiteX1208" fmla="*/ 9878 w 5012822"/>
                  <a:gd name="connsiteY1208" fmla="*/ 2337555 h 3811459"/>
                  <a:gd name="connsiteX1209" fmla="*/ 5034 w 5012822"/>
                  <a:gd name="connsiteY1209" fmla="*/ 2305129 h 3811459"/>
                  <a:gd name="connsiteX1210" fmla="*/ 20468 w 5012822"/>
                  <a:gd name="connsiteY1210" fmla="*/ 2286166 h 3811459"/>
                  <a:gd name="connsiteX1211" fmla="*/ 19400 w 5012822"/>
                  <a:gd name="connsiteY1211" fmla="*/ 2268762 h 3811459"/>
                  <a:gd name="connsiteX1212" fmla="*/ 39923 w 5012822"/>
                  <a:gd name="connsiteY1212" fmla="*/ 2219672 h 3811459"/>
                  <a:gd name="connsiteX1213" fmla="*/ 66685 w 5012822"/>
                  <a:gd name="connsiteY1213" fmla="*/ 2182813 h 3811459"/>
                  <a:gd name="connsiteX1214" fmla="*/ 79245 w 5012822"/>
                  <a:gd name="connsiteY1214" fmla="*/ 2148334 h 3811459"/>
                  <a:gd name="connsiteX1215" fmla="*/ 105843 w 5012822"/>
                  <a:gd name="connsiteY1215" fmla="*/ 2118781 h 3811459"/>
                  <a:gd name="connsiteX1216" fmla="*/ 106828 w 5012822"/>
                  <a:gd name="connsiteY1216" fmla="*/ 2095303 h 3811459"/>
                  <a:gd name="connsiteX1217" fmla="*/ 120209 w 5012822"/>
                  <a:gd name="connsiteY1217" fmla="*/ 2094072 h 3811459"/>
                  <a:gd name="connsiteX1218" fmla="*/ 135888 w 5012822"/>
                  <a:gd name="connsiteY1218" fmla="*/ 2088161 h 3811459"/>
                  <a:gd name="connsiteX1219" fmla="*/ 163389 w 5012822"/>
                  <a:gd name="connsiteY1219" fmla="*/ 2065258 h 3811459"/>
                  <a:gd name="connsiteX1220" fmla="*/ 194255 w 5012822"/>
                  <a:gd name="connsiteY1220" fmla="*/ 2040548 h 3811459"/>
                  <a:gd name="connsiteX1221" fmla="*/ 196225 w 5012822"/>
                  <a:gd name="connsiteY1221" fmla="*/ 2015921 h 3811459"/>
                  <a:gd name="connsiteX1222" fmla="*/ 200330 w 5012822"/>
                  <a:gd name="connsiteY1222" fmla="*/ 1978077 h 3811459"/>
                  <a:gd name="connsiteX1223" fmla="*/ 204681 w 5012822"/>
                  <a:gd name="connsiteY1223" fmla="*/ 1940807 h 3811459"/>
                  <a:gd name="connsiteX1224" fmla="*/ 254921 w 5012822"/>
                  <a:gd name="connsiteY1224" fmla="*/ 1896806 h 3811459"/>
                  <a:gd name="connsiteX1225" fmla="*/ 271093 w 5012822"/>
                  <a:gd name="connsiteY1225" fmla="*/ 1875873 h 3811459"/>
                  <a:gd name="connsiteX1226" fmla="*/ 290302 w 5012822"/>
                  <a:gd name="connsiteY1226" fmla="*/ 1840327 h 3811459"/>
                  <a:gd name="connsiteX1227" fmla="*/ 316571 w 5012822"/>
                  <a:gd name="connsiteY1227" fmla="*/ 1856499 h 3811459"/>
                  <a:gd name="connsiteX1228" fmla="*/ 352609 w 5012822"/>
                  <a:gd name="connsiteY1228" fmla="*/ 1853298 h 3811459"/>
                  <a:gd name="connsiteX1229" fmla="*/ 378386 w 5012822"/>
                  <a:gd name="connsiteY1229" fmla="*/ 1856335 h 38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</a:cxnLst>
                <a:rect l="l" t="t" r="r" b="b"/>
                <a:pathLst>
                  <a:path w="5012822" h="3811459">
                    <a:moveTo>
                      <a:pt x="376416" y="1855924"/>
                    </a:moveTo>
                    <a:cubicBezTo>
                      <a:pt x="386513" y="1856335"/>
                      <a:pt x="390946" y="1850096"/>
                      <a:pt x="396446" y="1843611"/>
                    </a:cubicBezTo>
                    <a:cubicBezTo>
                      <a:pt x="402111" y="1836961"/>
                      <a:pt x="408021" y="1833514"/>
                      <a:pt x="415656" y="1829573"/>
                    </a:cubicBezTo>
                    <a:cubicBezTo>
                      <a:pt x="423208" y="1825715"/>
                      <a:pt x="432895" y="1827111"/>
                      <a:pt x="439462" y="1821282"/>
                    </a:cubicBezTo>
                    <a:cubicBezTo>
                      <a:pt x="442910" y="1818245"/>
                      <a:pt x="442828" y="1813647"/>
                      <a:pt x="445947" y="1810610"/>
                    </a:cubicBezTo>
                    <a:cubicBezTo>
                      <a:pt x="451201" y="1805520"/>
                      <a:pt x="463761" y="1805767"/>
                      <a:pt x="470493" y="1805192"/>
                    </a:cubicBezTo>
                    <a:cubicBezTo>
                      <a:pt x="489702" y="1803632"/>
                      <a:pt x="508747" y="1801334"/>
                      <a:pt x="527547" y="1796326"/>
                    </a:cubicBezTo>
                    <a:cubicBezTo>
                      <a:pt x="539039" y="1793289"/>
                      <a:pt x="549711" y="1789759"/>
                      <a:pt x="561450" y="1792140"/>
                    </a:cubicBezTo>
                    <a:cubicBezTo>
                      <a:pt x="566047" y="1793125"/>
                      <a:pt x="569495" y="1794848"/>
                      <a:pt x="574503" y="1794274"/>
                    </a:cubicBezTo>
                    <a:cubicBezTo>
                      <a:pt x="582876" y="1793453"/>
                      <a:pt x="590100" y="1788445"/>
                      <a:pt x="598473" y="1788035"/>
                    </a:cubicBezTo>
                    <a:cubicBezTo>
                      <a:pt x="609884" y="1787460"/>
                      <a:pt x="620474" y="1796408"/>
                      <a:pt x="630982" y="1792632"/>
                    </a:cubicBezTo>
                    <a:cubicBezTo>
                      <a:pt x="645676" y="1787542"/>
                      <a:pt x="651340" y="1778184"/>
                      <a:pt x="667676" y="1784833"/>
                    </a:cubicBezTo>
                    <a:cubicBezTo>
                      <a:pt x="670550" y="1785983"/>
                      <a:pt x="677527" y="1787707"/>
                      <a:pt x="679497" y="1790169"/>
                    </a:cubicBezTo>
                    <a:cubicBezTo>
                      <a:pt x="684094" y="1795834"/>
                      <a:pt x="677609" y="1800923"/>
                      <a:pt x="675557" y="1806423"/>
                    </a:cubicBezTo>
                    <a:cubicBezTo>
                      <a:pt x="671124" y="1818409"/>
                      <a:pt x="681386" y="1824237"/>
                      <a:pt x="687953" y="1833432"/>
                    </a:cubicBezTo>
                    <a:cubicBezTo>
                      <a:pt x="693617" y="1841394"/>
                      <a:pt x="704782" y="1845991"/>
                      <a:pt x="698789" y="1856745"/>
                    </a:cubicBezTo>
                    <a:cubicBezTo>
                      <a:pt x="693945" y="1865447"/>
                      <a:pt x="678430" y="1871604"/>
                      <a:pt x="680319" y="1883589"/>
                    </a:cubicBezTo>
                    <a:cubicBezTo>
                      <a:pt x="681632" y="1892209"/>
                      <a:pt x="695998" y="1899269"/>
                      <a:pt x="702894" y="1903455"/>
                    </a:cubicBezTo>
                    <a:cubicBezTo>
                      <a:pt x="712909" y="1909530"/>
                      <a:pt x="723252" y="1916180"/>
                      <a:pt x="733760" y="1921351"/>
                    </a:cubicBezTo>
                    <a:cubicBezTo>
                      <a:pt x="746074" y="1927426"/>
                      <a:pt x="757238" y="1923075"/>
                      <a:pt x="770619" y="1923650"/>
                    </a:cubicBezTo>
                    <a:cubicBezTo>
                      <a:pt x="785724" y="1924225"/>
                      <a:pt x="796232" y="1926523"/>
                      <a:pt x="808463" y="1934732"/>
                    </a:cubicBezTo>
                    <a:cubicBezTo>
                      <a:pt x="816015" y="1939658"/>
                      <a:pt x="816098" y="1943352"/>
                      <a:pt x="818478" y="1952054"/>
                    </a:cubicBezTo>
                    <a:cubicBezTo>
                      <a:pt x="820284" y="1958621"/>
                      <a:pt x="820449" y="1964203"/>
                      <a:pt x="827754" y="1966091"/>
                    </a:cubicBezTo>
                    <a:cubicBezTo>
                      <a:pt x="834978" y="1967979"/>
                      <a:pt x="840232" y="1966584"/>
                      <a:pt x="847210" y="1969703"/>
                    </a:cubicBezTo>
                    <a:cubicBezTo>
                      <a:pt x="856076" y="1973644"/>
                      <a:pt x="865435" y="1973972"/>
                      <a:pt x="873890" y="1979144"/>
                    </a:cubicBezTo>
                    <a:cubicBezTo>
                      <a:pt x="884233" y="1985465"/>
                      <a:pt x="892525" y="1989323"/>
                      <a:pt x="904921" y="1984726"/>
                    </a:cubicBezTo>
                    <a:cubicBezTo>
                      <a:pt x="931682" y="1974793"/>
                      <a:pt x="908204" y="1953203"/>
                      <a:pt x="917891" y="1935143"/>
                    </a:cubicBezTo>
                    <a:cubicBezTo>
                      <a:pt x="930533" y="1911665"/>
                      <a:pt x="980691" y="1903455"/>
                      <a:pt x="996124" y="1928411"/>
                    </a:cubicBezTo>
                    <a:cubicBezTo>
                      <a:pt x="999326" y="1933665"/>
                      <a:pt x="999900" y="1941135"/>
                      <a:pt x="1006057" y="1943516"/>
                    </a:cubicBezTo>
                    <a:cubicBezTo>
                      <a:pt x="1011475" y="1945733"/>
                      <a:pt x="1017386" y="1941464"/>
                      <a:pt x="1022393" y="1940479"/>
                    </a:cubicBezTo>
                    <a:cubicBezTo>
                      <a:pt x="1031095" y="1938755"/>
                      <a:pt x="1035117" y="1942120"/>
                      <a:pt x="1042670" y="1946143"/>
                    </a:cubicBezTo>
                    <a:cubicBezTo>
                      <a:pt x="1052685" y="1951397"/>
                      <a:pt x="1060074" y="1951643"/>
                      <a:pt x="1071074" y="1952136"/>
                    </a:cubicBezTo>
                    <a:cubicBezTo>
                      <a:pt x="1084619" y="1952793"/>
                      <a:pt x="1097753" y="1957225"/>
                      <a:pt x="1111381" y="1958046"/>
                    </a:cubicBezTo>
                    <a:cubicBezTo>
                      <a:pt x="1122299" y="1958703"/>
                      <a:pt x="1146023" y="1966255"/>
                      <a:pt x="1154479" y="1957554"/>
                    </a:cubicBezTo>
                    <a:cubicBezTo>
                      <a:pt x="1159651" y="1952218"/>
                      <a:pt x="1157762" y="1942695"/>
                      <a:pt x="1164083" y="1938344"/>
                    </a:cubicBezTo>
                    <a:cubicBezTo>
                      <a:pt x="1168352" y="1935389"/>
                      <a:pt x="1176972" y="1935471"/>
                      <a:pt x="1181815" y="1936046"/>
                    </a:cubicBezTo>
                    <a:cubicBezTo>
                      <a:pt x="1195114" y="1937688"/>
                      <a:pt x="1206032" y="1947292"/>
                      <a:pt x="1219659" y="1949016"/>
                    </a:cubicBezTo>
                    <a:cubicBezTo>
                      <a:pt x="1231891" y="1950658"/>
                      <a:pt x="1241578" y="1950412"/>
                      <a:pt x="1250607" y="1942285"/>
                    </a:cubicBezTo>
                    <a:cubicBezTo>
                      <a:pt x="1262921" y="1931202"/>
                      <a:pt x="1270720" y="1916180"/>
                      <a:pt x="1269735" y="1899105"/>
                    </a:cubicBezTo>
                    <a:cubicBezTo>
                      <a:pt x="1269242" y="1890649"/>
                      <a:pt x="1264727" y="1880306"/>
                      <a:pt x="1266615" y="1871850"/>
                    </a:cubicBezTo>
                    <a:cubicBezTo>
                      <a:pt x="1268175" y="1864955"/>
                      <a:pt x="1273839" y="1862820"/>
                      <a:pt x="1278272" y="1858634"/>
                    </a:cubicBezTo>
                    <a:cubicBezTo>
                      <a:pt x="1285661" y="1851656"/>
                      <a:pt x="1287877" y="1842954"/>
                      <a:pt x="1289026" y="1833267"/>
                    </a:cubicBezTo>
                    <a:cubicBezTo>
                      <a:pt x="1290750" y="1818245"/>
                      <a:pt x="1288451" y="1804782"/>
                      <a:pt x="1288288" y="1790087"/>
                    </a:cubicBezTo>
                    <a:cubicBezTo>
                      <a:pt x="1288205" y="1781468"/>
                      <a:pt x="1290915" y="1775064"/>
                      <a:pt x="1280571" y="1775475"/>
                    </a:cubicBezTo>
                    <a:cubicBezTo>
                      <a:pt x="1271541" y="1775803"/>
                      <a:pt x="1266041" y="1783520"/>
                      <a:pt x="1257586" y="1786886"/>
                    </a:cubicBezTo>
                    <a:cubicBezTo>
                      <a:pt x="1242234" y="1792960"/>
                      <a:pt x="1219741" y="1795669"/>
                      <a:pt x="1203241" y="1792632"/>
                    </a:cubicBezTo>
                    <a:cubicBezTo>
                      <a:pt x="1193883" y="1790990"/>
                      <a:pt x="1184442" y="1781057"/>
                      <a:pt x="1174837" y="1782371"/>
                    </a:cubicBezTo>
                    <a:cubicBezTo>
                      <a:pt x="1167367" y="1783438"/>
                      <a:pt x="1161210" y="1790744"/>
                      <a:pt x="1154807" y="1794192"/>
                    </a:cubicBezTo>
                    <a:cubicBezTo>
                      <a:pt x="1145366" y="1799281"/>
                      <a:pt x="1139538" y="1799692"/>
                      <a:pt x="1130262" y="1795341"/>
                    </a:cubicBezTo>
                    <a:cubicBezTo>
                      <a:pt x="1119918" y="1790498"/>
                      <a:pt x="1112858" y="1791401"/>
                      <a:pt x="1101693" y="1792304"/>
                    </a:cubicBezTo>
                    <a:cubicBezTo>
                      <a:pt x="1097015" y="1792714"/>
                      <a:pt x="1079857" y="1793535"/>
                      <a:pt x="1079857" y="1786311"/>
                    </a:cubicBezTo>
                    <a:cubicBezTo>
                      <a:pt x="1079857" y="1782288"/>
                      <a:pt x="1086096" y="1783192"/>
                      <a:pt x="1086917" y="1780236"/>
                    </a:cubicBezTo>
                    <a:cubicBezTo>
                      <a:pt x="1088149" y="1774982"/>
                      <a:pt x="1080514" y="1773505"/>
                      <a:pt x="1076984" y="1771699"/>
                    </a:cubicBezTo>
                    <a:cubicBezTo>
                      <a:pt x="1070171" y="1768251"/>
                      <a:pt x="1067954" y="1768005"/>
                      <a:pt x="1066148" y="1761766"/>
                    </a:cubicBezTo>
                    <a:cubicBezTo>
                      <a:pt x="1066066" y="1761355"/>
                      <a:pt x="1067462" y="1757989"/>
                      <a:pt x="1066969" y="1756183"/>
                    </a:cubicBezTo>
                    <a:cubicBezTo>
                      <a:pt x="1066559" y="1754788"/>
                      <a:pt x="1064589" y="1753392"/>
                      <a:pt x="1063849" y="1752243"/>
                    </a:cubicBezTo>
                    <a:cubicBezTo>
                      <a:pt x="1062372" y="1749944"/>
                      <a:pt x="1060648" y="1746250"/>
                      <a:pt x="1058514" y="1744444"/>
                    </a:cubicBezTo>
                    <a:cubicBezTo>
                      <a:pt x="1055640" y="1742146"/>
                      <a:pt x="1048088" y="1741900"/>
                      <a:pt x="1048170" y="1737713"/>
                    </a:cubicBezTo>
                    <a:cubicBezTo>
                      <a:pt x="1048334" y="1732295"/>
                      <a:pt x="1059499" y="1733772"/>
                      <a:pt x="1062126" y="1730817"/>
                    </a:cubicBezTo>
                    <a:cubicBezTo>
                      <a:pt x="1066969" y="1725399"/>
                      <a:pt x="1061141" y="1719735"/>
                      <a:pt x="1057529" y="1715138"/>
                    </a:cubicBezTo>
                    <a:cubicBezTo>
                      <a:pt x="1055722" y="1712839"/>
                      <a:pt x="1051454" y="1710294"/>
                      <a:pt x="1051290" y="1706846"/>
                    </a:cubicBezTo>
                    <a:cubicBezTo>
                      <a:pt x="1051208" y="1703891"/>
                      <a:pt x="1055969" y="1703070"/>
                      <a:pt x="1055805" y="1701511"/>
                    </a:cubicBezTo>
                    <a:cubicBezTo>
                      <a:pt x="1055230" y="1696092"/>
                      <a:pt x="1046200" y="1695354"/>
                      <a:pt x="1041356" y="1695272"/>
                    </a:cubicBezTo>
                    <a:cubicBezTo>
                      <a:pt x="1041028" y="1686816"/>
                      <a:pt x="1063849" y="1675077"/>
                      <a:pt x="1071156" y="1673189"/>
                    </a:cubicBezTo>
                    <a:cubicBezTo>
                      <a:pt x="1081089" y="1670808"/>
                      <a:pt x="1091596" y="1675159"/>
                      <a:pt x="1101365" y="1672204"/>
                    </a:cubicBezTo>
                    <a:cubicBezTo>
                      <a:pt x="1106127" y="1670726"/>
                      <a:pt x="1119261" y="1663174"/>
                      <a:pt x="1121560" y="1658495"/>
                    </a:cubicBezTo>
                    <a:cubicBezTo>
                      <a:pt x="1125418" y="1650696"/>
                      <a:pt x="1110477" y="1649383"/>
                      <a:pt x="1115321" y="1642733"/>
                    </a:cubicBezTo>
                    <a:cubicBezTo>
                      <a:pt x="1118686" y="1637972"/>
                      <a:pt x="1137568" y="1635181"/>
                      <a:pt x="1143068" y="1635099"/>
                    </a:cubicBezTo>
                    <a:cubicBezTo>
                      <a:pt x="1150702" y="1635017"/>
                      <a:pt x="1157680" y="1638875"/>
                      <a:pt x="1165479" y="1637479"/>
                    </a:cubicBezTo>
                    <a:cubicBezTo>
                      <a:pt x="1176397" y="1635509"/>
                      <a:pt x="1174591" y="1627382"/>
                      <a:pt x="1181651" y="1622621"/>
                    </a:cubicBezTo>
                    <a:cubicBezTo>
                      <a:pt x="1191994" y="1615643"/>
                      <a:pt x="1207920" y="1619419"/>
                      <a:pt x="1218756" y="1613673"/>
                    </a:cubicBezTo>
                    <a:cubicBezTo>
                      <a:pt x="1228854" y="1608419"/>
                      <a:pt x="1228032" y="1600538"/>
                      <a:pt x="1241003" y="1605956"/>
                    </a:cubicBezTo>
                    <a:cubicBezTo>
                      <a:pt x="1246175" y="1608173"/>
                      <a:pt x="1265466" y="1613837"/>
                      <a:pt x="1265876" y="1616546"/>
                    </a:cubicBezTo>
                    <a:lnTo>
                      <a:pt x="1267436" y="1616546"/>
                    </a:lnTo>
                    <a:cubicBezTo>
                      <a:pt x="1290340" y="1624673"/>
                      <a:pt x="1313818" y="1617449"/>
                      <a:pt x="1337214" y="1617285"/>
                    </a:cubicBezTo>
                    <a:cubicBezTo>
                      <a:pt x="1352237" y="1617285"/>
                      <a:pt x="1366767" y="1618845"/>
                      <a:pt x="1381626" y="1618845"/>
                    </a:cubicBezTo>
                    <a:cubicBezTo>
                      <a:pt x="1392872" y="1618845"/>
                      <a:pt x="1425298" y="1615725"/>
                      <a:pt x="1408387" y="1597172"/>
                    </a:cubicBezTo>
                    <a:cubicBezTo>
                      <a:pt x="1402394" y="1590605"/>
                      <a:pt x="1390902" y="1588553"/>
                      <a:pt x="1386715" y="1580426"/>
                    </a:cubicBezTo>
                    <a:cubicBezTo>
                      <a:pt x="1383350" y="1573694"/>
                      <a:pt x="1387372" y="1567127"/>
                      <a:pt x="1381543" y="1560970"/>
                    </a:cubicBezTo>
                    <a:cubicBezTo>
                      <a:pt x="1367834" y="1546522"/>
                      <a:pt x="1339923" y="1552433"/>
                      <a:pt x="1327281" y="1535686"/>
                    </a:cubicBezTo>
                    <a:cubicBezTo>
                      <a:pt x="1322274" y="1529036"/>
                      <a:pt x="1321945" y="1518611"/>
                      <a:pt x="1313654" y="1515491"/>
                    </a:cubicBezTo>
                    <a:cubicBezTo>
                      <a:pt x="1307497" y="1513193"/>
                      <a:pt x="1306512" y="1516066"/>
                      <a:pt x="1302243" y="1510155"/>
                    </a:cubicBezTo>
                    <a:cubicBezTo>
                      <a:pt x="1298713" y="1505148"/>
                      <a:pt x="1299944" y="1503588"/>
                      <a:pt x="1294280" y="1501043"/>
                    </a:cubicBezTo>
                    <a:cubicBezTo>
                      <a:pt x="1284101" y="1496610"/>
                      <a:pt x="1281720" y="1497349"/>
                      <a:pt x="1277123" y="1487170"/>
                    </a:cubicBezTo>
                    <a:cubicBezTo>
                      <a:pt x="1276220" y="1485200"/>
                      <a:pt x="1271869" y="1479617"/>
                      <a:pt x="1272115" y="1477565"/>
                    </a:cubicBezTo>
                    <a:cubicBezTo>
                      <a:pt x="1272937" y="1471819"/>
                      <a:pt x="1286564" y="1470669"/>
                      <a:pt x="1291818" y="1469848"/>
                    </a:cubicBezTo>
                    <a:cubicBezTo>
                      <a:pt x="1293623" y="1460983"/>
                      <a:pt x="1295840" y="1454415"/>
                      <a:pt x="1299780" y="1447027"/>
                    </a:cubicBezTo>
                    <a:cubicBezTo>
                      <a:pt x="1304870" y="1437258"/>
                      <a:pt x="1295512" y="1435370"/>
                      <a:pt x="1297482" y="1425273"/>
                    </a:cubicBezTo>
                    <a:cubicBezTo>
                      <a:pt x="1303885" y="1423877"/>
                      <a:pt x="1318825" y="1438654"/>
                      <a:pt x="1322848" y="1426750"/>
                    </a:cubicBezTo>
                    <a:cubicBezTo>
                      <a:pt x="1323751" y="1424042"/>
                      <a:pt x="1320221" y="1422153"/>
                      <a:pt x="1320303" y="1419855"/>
                    </a:cubicBezTo>
                    <a:cubicBezTo>
                      <a:pt x="1320467" y="1415832"/>
                      <a:pt x="1321617" y="1415750"/>
                      <a:pt x="1324408" y="1412056"/>
                    </a:cubicBezTo>
                    <a:cubicBezTo>
                      <a:pt x="1330154" y="1404504"/>
                      <a:pt x="1329251" y="1404011"/>
                      <a:pt x="1318415" y="1403601"/>
                    </a:cubicBezTo>
                    <a:cubicBezTo>
                      <a:pt x="1301997" y="1402944"/>
                      <a:pt x="1287549" y="1413452"/>
                      <a:pt x="1274085" y="1422071"/>
                    </a:cubicBezTo>
                    <a:cubicBezTo>
                      <a:pt x="1263250" y="1429049"/>
                      <a:pt x="1255287" y="1430691"/>
                      <a:pt x="1242809" y="1431430"/>
                    </a:cubicBezTo>
                    <a:cubicBezTo>
                      <a:pt x="1241495" y="1439639"/>
                      <a:pt x="1252988" y="1435616"/>
                      <a:pt x="1243466" y="1442102"/>
                    </a:cubicBezTo>
                    <a:cubicBezTo>
                      <a:pt x="1237391" y="1446206"/>
                      <a:pt x="1229592" y="1446288"/>
                      <a:pt x="1222861" y="1447520"/>
                    </a:cubicBezTo>
                    <a:cubicBezTo>
                      <a:pt x="1218920" y="1448176"/>
                      <a:pt x="1205211" y="1449654"/>
                      <a:pt x="1206360" y="1456057"/>
                    </a:cubicBezTo>
                    <a:cubicBezTo>
                      <a:pt x="1206935" y="1459423"/>
                      <a:pt x="1215473" y="1459916"/>
                      <a:pt x="1218017" y="1460901"/>
                    </a:cubicBezTo>
                    <a:cubicBezTo>
                      <a:pt x="1224092" y="1463199"/>
                      <a:pt x="1223107" y="1462871"/>
                      <a:pt x="1225734" y="1467632"/>
                    </a:cubicBezTo>
                    <a:cubicBezTo>
                      <a:pt x="1227294" y="1470587"/>
                      <a:pt x="1225405" y="1471572"/>
                      <a:pt x="1228197" y="1474364"/>
                    </a:cubicBezTo>
                    <a:cubicBezTo>
                      <a:pt x="1230413" y="1476580"/>
                      <a:pt x="1234928" y="1476334"/>
                      <a:pt x="1237391" y="1478304"/>
                    </a:cubicBezTo>
                    <a:cubicBezTo>
                      <a:pt x="1242891" y="1482901"/>
                      <a:pt x="1240675" y="1486841"/>
                      <a:pt x="1249705" y="1483722"/>
                    </a:cubicBezTo>
                    <a:cubicBezTo>
                      <a:pt x="1258406" y="1480849"/>
                      <a:pt x="1256354" y="1477647"/>
                      <a:pt x="1259719" y="1486759"/>
                    </a:cubicBezTo>
                    <a:cubicBezTo>
                      <a:pt x="1260951" y="1490043"/>
                      <a:pt x="1264399" y="1496036"/>
                      <a:pt x="1263496" y="1499730"/>
                    </a:cubicBezTo>
                    <a:cubicBezTo>
                      <a:pt x="1250444" y="1501372"/>
                      <a:pt x="1234846" y="1497760"/>
                      <a:pt x="1221958" y="1500551"/>
                    </a:cubicBezTo>
                    <a:cubicBezTo>
                      <a:pt x="1211039" y="1502931"/>
                      <a:pt x="1202009" y="1529775"/>
                      <a:pt x="1189778" y="1518365"/>
                    </a:cubicBezTo>
                    <a:cubicBezTo>
                      <a:pt x="1183539" y="1512536"/>
                      <a:pt x="1187808" y="1505066"/>
                      <a:pt x="1190927" y="1499073"/>
                    </a:cubicBezTo>
                    <a:cubicBezTo>
                      <a:pt x="1194868" y="1491521"/>
                      <a:pt x="1201189" y="1485282"/>
                      <a:pt x="1188957" y="1485364"/>
                    </a:cubicBezTo>
                    <a:cubicBezTo>
                      <a:pt x="1184114" y="1485364"/>
                      <a:pt x="1165643" y="1492342"/>
                      <a:pt x="1162688" y="1486595"/>
                    </a:cubicBezTo>
                    <a:cubicBezTo>
                      <a:pt x="1159404" y="1480110"/>
                      <a:pt x="1173934" y="1474364"/>
                      <a:pt x="1177792" y="1473625"/>
                    </a:cubicBezTo>
                    <a:cubicBezTo>
                      <a:pt x="1183457" y="1472558"/>
                      <a:pt x="1196509" y="1474364"/>
                      <a:pt x="1194785" y="1465087"/>
                    </a:cubicBezTo>
                    <a:cubicBezTo>
                      <a:pt x="1193061" y="1455893"/>
                      <a:pt x="1178121" y="1455893"/>
                      <a:pt x="1171882" y="1455647"/>
                    </a:cubicBezTo>
                    <a:cubicBezTo>
                      <a:pt x="1162031" y="1455154"/>
                      <a:pt x="1155628" y="1454087"/>
                      <a:pt x="1163098" y="1444811"/>
                    </a:cubicBezTo>
                    <a:cubicBezTo>
                      <a:pt x="1165561" y="1441773"/>
                      <a:pt x="1171636" y="1438736"/>
                      <a:pt x="1167941" y="1433646"/>
                    </a:cubicBezTo>
                    <a:cubicBezTo>
                      <a:pt x="1166382" y="1431512"/>
                      <a:pt x="1159404" y="1430609"/>
                      <a:pt x="1157105" y="1430363"/>
                    </a:cubicBezTo>
                    <a:cubicBezTo>
                      <a:pt x="1148568" y="1429624"/>
                      <a:pt x="1131082" y="1433154"/>
                      <a:pt x="1128538" y="1442758"/>
                    </a:cubicBezTo>
                    <a:cubicBezTo>
                      <a:pt x="1127635" y="1446206"/>
                      <a:pt x="1130097" y="1448915"/>
                      <a:pt x="1130179" y="1452035"/>
                    </a:cubicBezTo>
                    <a:cubicBezTo>
                      <a:pt x="1130179" y="1455975"/>
                      <a:pt x="1128784" y="1459012"/>
                      <a:pt x="1128045" y="1462871"/>
                    </a:cubicBezTo>
                    <a:cubicBezTo>
                      <a:pt x="1127552" y="1465498"/>
                      <a:pt x="1128045" y="1469766"/>
                      <a:pt x="1126978" y="1472147"/>
                    </a:cubicBezTo>
                    <a:cubicBezTo>
                      <a:pt x="1125254" y="1475923"/>
                      <a:pt x="1121888" y="1476580"/>
                      <a:pt x="1119343" y="1479864"/>
                    </a:cubicBezTo>
                    <a:cubicBezTo>
                      <a:pt x="1115321" y="1485200"/>
                      <a:pt x="1116224" y="1492013"/>
                      <a:pt x="1114582" y="1498334"/>
                    </a:cubicBezTo>
                    <a:cubicBezTo>
                      <a:pt x="1113433" y="1502685"/>
                      <a:pt x="1111462" y="1514342"/>
                      <a:pt x="1108425" y="1517462"/>
                    </a:cubicBezTo>
                    <a:cubicBezTo>
                      <a:pt x="1103418" y="1522715"/>
                      <a:pt x="1096276" y="1517462"/>
                      <a:pt x="1090694" y="1519103"/>
                    </a:cubicBezTo>
                    <a:cubicBezTo>
                      <a:pt x="1075671" y="1523454"/>
                      <a:pt x="1091104" y="1547425"/>
                      <a:pt x="1089380" y="1558507"/>
                    </a:cubicBezTo>
                    <a:cubicBezTo>
                      <a:pt x="1087246" y="1571970"/>
                      <a:pt x="1072141" y="1577881"/>
                      <a:pt x="1073947" y="1593232"/>
                    </a:cubicBezTo>
                    <a:cubicBezTo>
                      <a:pt x="1075260" y="1604561"/>
                      <a:pt x="1084208" y="1618270"/>
                      <a:pt x="1089954" y="1628039"/>
                    </a:cubicBezTo>
                    <a:cubicBezTo>
                      <a:pt x="1093156" y="1633457"/>
                      <a:pt x="1095701" y="1636740"/>
                      <a:pt x="1097589" y="1642897"/>
                    </a:cubicBezTo>
                    <a:cubicBezTo>
                      <a:pt x="1085604" y="1648644"/>
                      <a:pt x="1073372" y="1657838"/>
                      <a:pt x="1060812" y="1659644"/>
                    </a:cubicBezTo>
                    <a:cubicBezTo>
                      <a:pt x="1053670" y="1660711"/>
                      <a:pt x="1048088" y="1659972"/>
                      <a:pt x="1041603" y="1657510"/>
                    </a:cubicBezTo>
                    <a:cubicBezTo>
                      <a:pt x="1036020" y="1655457"/>
                      <a:pt x="1030931" y="1649957"/>
                      <a:pt x="1025595" y="1648890"/>
                    </a:cubicBezTo>
                    <a:cubicBezTo>
                      <a:pt x="1023296" y="1659726"/>
                      <a:pt x="997109" y="1642897"/>
                      <a:pt x="989721" y="1654718"/>
                    </a:cubicBezTo>
                    <a:cubicBezTo>
                      <a:pt x="983975" y="1664077"/>
                      <a:pt x="998998" y="1664816"/>
                      <a:pt x="999818" y="1672614"/>
                    </a:cubicBezTo>
                    <a:cubicBezTo>
                      <a:pt x="1000475" y="1679018"/>
                      <a:pt x="989639" y="1683779"/>
                      <a:pt x="985370" y="1681891"/>
                    </a:cubicBezTo>
                    <a:cubicBezTo>
                      <a:pt x="977407" y="1678443"/>
                      <a:pt x="979460" y="1667114"/>
                      <a:pt x="974370" y="1663420"/>
                    </a:cubicBezTo>
                    <a:cubicBezTo>
                      <a:pt x="966407" y="1657592"/>
                      <a:pt x="964437" y="1671137"/>
                      <a:pt x="965258" y="1676473"/>
                    </a:cubicBezTo>
                    <a:cubicBezTo>
                      <a:pt x="966899" y="1687309"/>
                      <a:pt x="976094" y="1693384"/>
                      <a:pt x="981512" y="1702496"/>
                    </a:cubicBezTo>
                    <a:cubicBezTo>
                      <a:pt x="986273" y="1710541"/>
                      <a:pt x="985042" y="1717765"/>
                      <a:pt x="987587" y="1725892"/>
                    </a:cubicBezTo>
                    <a:cubicBezTo>
                      <a:pt x="989803" y="1732870"/>
                      <a:pt x="1000475" y="1734347"/>
                      <a:pt x="1001542" y="1740504"/>
                    </a:cubicBezTo>
                    <a:cubicBezTo>
                      <a:pt x="1002773" y="1747482"/>
                      <a:pt x="991691" y="1749206"/>
                      <a:pt x="987012" y="1752325"/>
                    </a:cubicBezTo>
                    <a:cubicBezTo>
                      <a:pt x="970758" y="1763161"/>
                      <a:pt x="983072" y="1769154"/>
                      <a:pt x="982251" y="1782945"/>
                    </a:cubicBezTo>
                    <a:cubicBezTo>
                      <a:pt x="981758" y="1791811"/>
                      <a:pt x="978146" y="1791811"/>
                      <a:pt x="970676" y="1787707"/>
                    </a:cubicBezTo>
                    <a:cubicBezTo>
                      <a:pt x="967228" y="1785819"/>
                      <a:pt x="965176" y="1782371"/>
                      <a:pt x="962220" y="1780482"/>
                    </a:cubicBezTo>
                    <a:cubicBezTo>
                      <a:pt x="956474" y="1776870"/>
                      <a:pt x="959593" y="1779497"/>
                      <a:pt x="953683" y="1780482"/>
                    </a:cubicBezTo>
                    <a:cubicBezTo>
                      <a:pt x="951548" y="1780893"/>
                      <a:pt x="945802" y="1782535"/>
                      <a:pt x="943586" y="1781221"/>
                    </a:cubicBezTo>
                    <a:cubicBezTo>
                      <a:pt x="939317" y="1778594"/>
                      <a:pt x="942682" y="1777199"/>
                      <a:pt x="942847" y="1773423"/>
                    </a:cubicBezTo>
                    <a:cubicBezTo>
                      <a:pt x="943011" y="1769318"/>
                      <a:pt x="944899" y="1770467"/>
                      <a:pt x="941123" y="1765706"/>
                    </a:cubicBezTo>
                    <a:cubicBezTo>
                      <a:pt x="937347" y="1761027"/>
                      <a:pt x="932175" y="1760452"/>
                      <a:pt x="929876" y="1754131"/>
                    </a:cubicBezTo>
                    <a:cubicBezTo>
                      <a:pt x="920354" y="1728436"/>
                      <a:pt x="954011" y="1750519"/>
                      <a:pt x="963616" y="1747974"/>
                    </a:cubicBezTo>
                    <a:cubicBezTo>
                      <a:pt x="973549" y="1745347"/>
                      <a:pt x="967885" y="1738698"/>
                      <a:pt x="960497" y="1737138"/>
                    </a:cubicBezTo>
                    <a:cubicBezTo>
                      <a:pt x="953190" y="1735578"/>
                      <a:pt x="949743" y="1736728"/>
                      <a:pt x="943011" y="1733198"/>
                    </a:cubicBezTo>
                    <a:cubicBezTo>
                      <a:pt x="940384" y="1731802"/>
                      <a:pt x="938989" y="1731474"/>
                      <a:pt x="935869" y="1730325"/>
                    </a:cubicBezTo>
                    <a:cubicBezTo>
                      <a:pt x="931272" y="1728519"/>
                      <a:pt x="931436" y="1730571"/>
                      <a:pt x="928316" y="1725563"/>
                    </a:cubicBezTo>
                    <a:cubicBezTo>
                      <a:pt x="924212" y="1718996"/>
                      <a:pt x="928973" y="1708652"/>
                      <a:pt x="922734" y="1704220"/>
                    </a:cubicBezTo>
                    <a:cubicBezTo>
                      <a:pt x="915757" y="1699376"/>
                      <a:pt x="901801" y="1705123"/>
                      <a:pt x="893592" y="1702331"/>
                    </a:cubicBezTo>
                    <a:cubicBezTo>
                      <a:pt x="882017" y="1698391"/>
                      <a:pt x="890308" y="1692234"/>
                      <a:pt x="894823" y="1685421"/>
                    </a:cubicBezTo>
                    <a:cubicBezTo>
                      <a:pt x="900898" y="1675898"/>
                      <a:pt x="903115" y="1657099"/>
                      <a:pt x="895562" y="1647905"/>
                    </a:cubicBezTo>
                    <a:cubicBezTo>
                      <a:pt x="891540" y="1643061"/>
                      <a:pt x="886040" y="1639367"/>
                      <a:pt x="882592" y="1633867"/>
                    </a:cubicBezTo>
                    <a:cubicBezTo>
                      <a:pt x="878733" y="1627628"/>
                      <a:pt x="880786" y="1622374"/>
                      <a:pt x="879554" y="1615397"/>
                    </a:cubicBezTo>
                    <a:cubicBezTo>
                      <a:pt x="876271" y="1597419"/>
                      <a:pt x="860263" y="1606285"/>
                      <a:pt x="848688" y="1600128"/>
                    </a:cubicBezTo>
                    <a:cubicBezTo>
                      <a:pt x="843845" y="1597583"/>
                      <a:pt x="840561" y="1592411"/>
                      <a:pt x="837277" y="1587568"/>
                    </a:cubicBezTo>
                    <a:cubicBezTo>
                      <a:pt x="834978" y="1584120"/>
                      <a:pt x="833173" y="1573284"/>
                      <a:pt x="831038" y="1571560"/>
                    </a:cubicBezTo>
                    <a:cubicBezTo>
                      <a:pt x="824553" y="1566388"/>
                      <a:pt x="809448" y="1576567"/>
                      <a:pt x="801649" y="1570657"/>
                    </a:cubicBezTo>
                    <a:lnTo>
                      <a:pt x="800911" y="1570657"/>
                    </a:lnTo>
                    <a:cubicBezTo>
                      <a:pt x="792291" y="1567045"/>
                      <a:pt x="787940" y="1565813"/>
                      <a:pt x="781866" y="1558343"/>
                    </a:cubicBezTo>
                    <a:cubicBezTo>
                      <a:pt x="777843" y="1553418"/>
                      <a:pt x="773246" y="1548082"/>
                      <a:pt x="769470" y="1542910"/>
                    </a:cubicBezTo>
                    <a:cubicBezTo>
                      <a:pt x="762328" y="1533059"/>
                      <a:pt x="764134" y="1525342"/>
                      <a:pt x="763805" y="1514506"/>
                    </a:cubicBezTo>
                    <a:cubicBezTo>
                      <a:pt x="754283" y="1509170"/>
                      <a:pt x="754611" y="1524029"/>
                      <a:pt x="749275" y="1524275"/>
                    </a:cubicBezTo>
                    <a:cubicBezTo>
                      <a:pt x="745663" y="1524439"/>
                      <a:pt x="733103" y="1510566"/>
                      <a:pt x="729245" y="1508021"/>
                    </a:cubicBezTo>
                    <a:cubicBezTo>
                      <a:pt x="726618" y="1506297"/>
                      <a:pt x="723334" y="1505558"/>
                      <a:pt x="721692" y="1502849"/>
                    </a:cubicBezTo>
                    <a:cubicBezTo>
                      <a:pt x="719968" y="1499976"/>
                      <a:pt x="721939" y="1496528"/>
                      <a:pt x="720790" y="1493573"/>
                    </a:cubicBezTo>
                    <a:cubicBezTo>
                      <a:pt x="719394" y="1490125"/>
                      <a:pt x="713237" y="1483394"/>
                      <a:pt x="709214" y="1482737"/>
                    </a:cubicBezTo>
                    <a:cubicBezTo>
                      <a:pt x="704207" y="1481916"/>
                      <a:pt x="695095" y="1487827"/>
                      <a:pt x="693699" y="1492752"/>
                    </a:cubicBezTo>
                    <a:cubicBezTo>
                      <a:pt x="691072" y="1502439"/>
                      <a:pt x="704617" y="1507446"/>
                      <a:pt x="707491" y="1515738"/>
                    </a:cubicBezTo>
                    <a:cubicBezTo>
                      <a:pt x="710856" y="1525671"/>
                      <a:pt x="712663" y="1535686"/>
                      <a:pt x="714797" y="1545947"/>
                    </a:cubicBezTo>
                    <a:cubicBezTo>
                      <a:pt x="716767" y="1556291"/>
                      <a:pt x="727603" y="1570082"/>
                      <a:pt x="734499" y="1577635"/>
                    </a:cubicBezTo>
                    <a:cubicBezTo>
                      <a:pt x="745170" y="1589292"/>
                      <a:pt x="758551" y="1596598"/>
                      <a:pt x="766515" y="1610553"/>
                    </a:cubicBezTo>
                    <a:cubicBezTo>
                      <a:pt x="770290" y="1617203"/>
                      <a:pt x="769305" y="1619912"/>
                      <a:pt x="776366" y="1623031"/>
                    </a:cubicBezTo>
                    <a:cubicBezTo>
                      <a:pt x="782194" y="1625658"/>
                      <a:pt x="789336" y="1627136"/>
                      <a:pt x="795657" y="1627710"/>
                    </a:cubicBezTo>
                    <a:cubicBezTo>
                      <a:pt x="804276" y="1628449"/>
                      <a:pt x="806164" y="1627136"/>
                      <a:pt x="810105" y="1634031"/>
                    </a:cubicBezTo>
                    <a:cubicBezTo>
                      <a:pt x="813717" y="1640270"/>
                      <a:pt x="813881" y="1645032"/>
                      <a:pt x="820366" y="1649054"/>
                    </a:cubicBezTo>
                    <a:cubicBezTo>
                      <a:pt x="825949" y="1652584"/>
                      <a:pt x="833583" y="1653323"/>
                      <a:pt x="838837" y="1657099"/>
                    </a:cubicBezTo>
                    <a:cubicBezTo>
                      <a:pt x="844584" y="1661122"/>
                      <a:pt x="844501" y="1666458"/>
                      <a:pt x="848113" y="1671629"/>
                    </a:cubicBezTo>
                    <a:cubicBezTo>
                      <a:pt x="850412" y="1674913"/>
                      <a:pt x="860509" y="1679428"/>
                      <a:pt x="854270" y="1683040"/>
                    </a:cubicBezTo>
                    <a:cubicBezTo>
                      <a:pt x="848359" y="1686488"/>
                      <a:pt x="841710" y="1677129"/>
                      <a:pt x="837277" y="1674831"/>
                    </a:cubicBezTo>
                    <a:cubicBezTo>
                      <a:pt x="831120" y="1671793"/>
                      <a:pt x="828822" y="1674092"/>
                      <a:pt x="824964" y="1680085"/>
                    </a:cubicBezTo>
                    <a:cubicBezTo>
                      <a:pt x="821598" y="1685338"/>
                      <a:pt x="819135" y="1689689"/>
                      <a:pt x="822665" y="1694533"/>
                    </a:cubicBezTo>
                    <a:cubicBezTo>
                      <a:pt x="826934" y="1700443"/>
                      <a:pt x="832352" y="1698966"/>
                      <a:pt x="831941" y="1708571"/>
                    </a:cubicBezTo>
                    <a:cubicBezTo>
                      <a:pt x="831695" y="1713989"/>
                      <a:pt x="828576" y="1719899"/>
                      <a:pt x="826606" y="1724743"/>
                    </a:cubicBezTo>
                    <a:cubicBezTo>
                      <a:pt x="822501" y="1734840"/>
                      <a:pt x="820449" y="1745512"/>
                      <a:pt x="810433" y="1750191"/>
                    </a:cubicBezTo>
                    <a:cubicBezTo>
                      <a:pt x="806493" y="1751997"/>
                      <a:pt x="796642" y="1757087"/>
                      <a:pt x="795575" y="1749616"/>
                    </a:cubicBezTo>
                    <a:cubicBezTo>
                      <a:pt x="795329" y="1747810"/>
                      <a:pt x="802717" y="1741079"/>
                      <a:pt x="804276" y="1737877"/>
                    </a:cubicBezTo>
                    <a:cubicBezTo>
                      <a:pt x="806493" y="1733198"/>
                      <a:pt x="809366" y="1725645"/>
                      <a:pt x="807396" y="1720145"/>
                    </a:cubicBezTo>
                    <a:cubicBezTo>
                      <a:pt x="805672" y="1715302"/>
                      <a:pt x="799597" y="1709227"/>
                      <a:pt x="797134" y="1703973"/>
                    </a:cubicBezTo>
                    <a:cubicBezTo>
                      <a:pt x="791552" y="1692316"/>
                      <a:pt x="785231" y="1681727"/>
                      <a:pt x="780141" y="1670234"/>
                    </a:cubicBezTo>
                    <a:cubicBezTo>
                      <a:pt x="774559" y="1657592"/>
                      <a:pt x="765612" y="1657263"/>
                      <a:pt x="752559" y="1654636"/>
                    </a:cubicBezTo>
                    <a:cubicBezTo>
                      <a:pt x="745745" y="1653241"/>
                      <a:pt x="739096" y="1652995"/>
                      <a:pt x="733103" y="1649383"/>
                    </a:cubicBezTo>
                    <a:cubicBezTo>
                      <a:pt x="727439" y="1646017"/>
                      <a:pt x="727439" y="1642323"/>
                      <a:pt x="723827" y="1637643"/>
                    </a:cubicBezTo>
                    <a:cubicBezTo>
                      <a:pt x="716192" y="1627464"/>
                      <a:pt x="698707" y="1628695"/>
                      <a:pt x="690662" y="1619337"/>
                    </a:cubicBezTo>
                    <a:cubicBezTo>
                      <a:pt x="687132" y="1615232"/>
                      <a:pt x="686147" y="1609486"/>
                      <a:pt x="682124" y="1605464"/>
                    </a:cubicBezTo>
                    <a:cubicBezTo>
                      <a:pt x="678677" y="1601934"/>
                      <a:pt x="673012" y="1599799"/>
                      <a:pt x="670139" y="1595777"/>
                    </a:cubicBezTo>
                    <a:cubicBezTo>
                      <a:pt x="666938" y="1591426"/>
                      <a:pt x="667184" y="1584859"/>
                      <a:pt x="666938" y="1579769"/>
                    </a:cubicBezTo>
                    <a:cubicBezTo>
                      <a:pt x="666363" y="1570082"/>
                      <a:pt x="663490" y="1567455"/>
                      <a:pt x="657826" y="1559739"/>
                    </a:cubicBezTo>
                    <a:cubicBezTo>
                      <a:pt x="648877" y="1547343"/>
                      <a:pt x="640833" y="1539626"/>
                      <a:pt x="624578" y="1543402"/>
                    </a:cubicBezTo>
                    <a:cubicBezTo>
                      <a:pt x="608406" y="1547097"/>
                      <a:pt x="604959" y="1554074"/>
                      <a:pt x="605205" y="1569672"/>
                    </a:cubicBezTo>
                    <a:cubicBezTo>
                      <a:pt x="600033" y="1570985"/>
                      <a:pt x="592727" y="1571314"/>
                      <a:pt x="588212" y="1573448"/>
                    </a:cubicBezTo>
                    <a:cubicBezTo>
                      <a:pt x="583779" y="1575500"/>
                      <a:pt x="580577" y="1579933"/>
                      <a:pt x="576227" y="1582314"/>
                    </a:cubicBezTo>
                    <a:cubicBezTo>
                      <a:pt x="566950" y="1587239"/>
                      <a:pt x="557427" y="1584941"/>
                      <a:pt x="548233" y="1580754"/>
                    </a:cubicBezTo>
                    <a:cubicBezTo>
                      <a:pt x="539203" y="1576650"/>
                      <a:pt x="534524" y="1572873"/>
                      <a:pt x="524345" y="1575829"/>
                    </a:cubicBezTo>
                    <a:cubicBezTo>
                      <a:pt x="518598" y="1577470"/>
                      <a:pt x="501277" y="1581739"/>
                      <a:pt x="500374" y="1588389"/>
                    </a:cubicBezTo>
                    <a:lnTo>
                      <a:pt x="500374" y="1585351"/>
                    </a:lnTo>
                    <a:cubicBezTo>
                      <a:pt x="496598" y="1588471"/>
                      <a:pt x="489292" y="1602672"/>
                      <a:pt x="490523" y="1608337"/>
                    </a:cubicBezTo>
                    <a:cubicBezTo>
                      <a:pt x="492165" y="1616135"/>
                      <a:pt x="505628" y="1620897"/>
                      <a:pt x="503329" y="1629927"/>
                    </a:cubicBezTo>
                    <a:cubicBezTo>
                      <a:pt x="501605" y="1636494"/>
                      <a:pt x="489128" y="1640352"/>
                      <a:pt x="483545" y="1643061"/>
                    </a:cubicBezTo>
                    <a:cubicBezTo>
                      <a:pt x="474269" y="1647412"/>
                      <a:pt x="468030" y="1654226"/>
                      <a:pt x="459410" y="1659398"/>
                    </a:cubicBezTo>
                    <a:cubicBezTo>
                      <a:pt x="451612" y="1664077"/>
                      <a:pt x="442417" y="1668181"/>
                      <a:pt x="436589" y="1675570"/>
                    </a:cubicBezTo>
                    <a:cubicBezTo>
                      <a:pt x="431417" y="1682383"/>
                      <a:pt x="429119" y="1691578"/>
                      <a:pt x="426163" y="1699540"/>
                    </a:cubicBezTo>
                    <a:cubicBezTo>
                      <a:pt x="423208" y="1707585"/>
                      <a:pt x="422716" y="1713496"/>
                      <a:pt x="425424" y="1721869"/>
                    </a:cubicBezTo>
                    <a:cubicBezTo>
                      <a:pt x="427395" y="1727780"/>
                      <a:pt x="432402" y="1734593"/>
                      <a:pt x="431007" y="1741079"/>
                    </a:cubicBezTo>
                    <a:cubicBezTo>
                      <a:pt x="429447" y="1749124"/>
                      <a:pt x="412947" y="1749452"/>
                      <a:pt x="410730" y="1757004"/>
                    </a:cubicBezTo>
                    <a:cubicBezTo>
                      <a:pt x="408678" y="1763900"/>
                      <a:pt x="416641" y="1766609"/>
                      <a:pt x="412290" y="1772930"/>
                    </a:cubicBezTo>
                    <a:cubicBezTo>
                      <a:pt x="407693" y="1779662"/>
                      <a:pt x="400715" y="1782535"/>
                      <a:pt x="395625" y="1788281"/>
                    </a:cubicBezTo>
                    <a:cubicBezTo>
                      <a:pt x="391028" y="1793535"/>
                      <a:pt x="389468" y="1799938"/>
                      <a:pt x="387662" y="1806341"/>
                    </a:cubicBezTo>
                    <a:cubicBezTo>
                      <a:pt x="369438" y="1807244"/>
                      <a:pt x="349408" y="1801744"/>
                      <a:pt x="333154" y="1811924"/>
                    </a:cubicBezTo>
                    <a:cubicBezTo>
                      <a:pt x="324780" y="1817095"/>
                      <a:pt x="320512" y="1819476"/>
                      <a:pt x="310004" y="1821282"/>
                    </a:cubicBezTo>
                    <a:cubicBezTo>
                      <a:pt x="303437" y="1822431"/>
                      <a:pt x="296541" y="1830640"/>
                      <a:pt x="290138" y="1830394"/>
                    </a:cubicBezTo>
                    <a:cubicBezTo>
                      <a:pt x="289481" y="1829409"/>
                      <a:pt x="289317" y="1828342"/>
                      <a:pt x="288250" y="1827439"/>
                    </a:cubicBezTo>
                    <a:cubicBezTo>
                      <a:pt x="284556" y="1824401"/>
                      <a:pt x="281272" y="1817998"/>
                      <a:pt x="277660" y="1814304"/>
                    </a:cubicBezTo>
                    <a:cubicBezTo>
                      <a:pt x="273555" y="1810035"/>
                      <a:pt x="269861" y="1801991"/>
                      <a:pt x="263786" y="1799692"/>
                    </a:cubicBezTo>
                    <a:cubicBezTo>
                      <a:pt x="249749" y="1794356"/>
                      <a:pt x="246629" y="1799938"/>
                      <a:pt x="232427" y="1800677"/>
                    </a:cubicBezTo>
                    <a:cubicBezTo>
                      <a:pt x="228733" y="1800841"/>
                      <a:pt x="216830" y="1805767"/>
                      <a:pt x="213957" y="1803714"/>
                    </a:cubicBezTo>
                    <a:cubicBezTo>
                      <a:pt x="208703" y="1800020"/>
                      <a:pt x="209688" y="1790662"/>
                      <a:pt x="212397" y="1786804"/>
                    </a:cubicBezTo>
                    <a:cubicBezTo>
                      <a:pt x="214614" y="1783602"/>
                      <a:pt x="212972" y="1782288"/>
                      <a:pt x="214450" y="1778020"/>
                    </a:cubicBezTo>
                    <a:cubicBezTo>
                      <a:pt x="215353" y="1775393"/>
                      <a:pt x="214778" y="1771534"/>
                      <a:pt x="215353" y="1768743"/>
                    </a:cubicBezTo>
                    <a:cubicBezTo>
                      <a:pt x="216666" y="1762012"/>
                      <a:pt x="217569" y="1759713"/>
                      <a:pt x="215106" y="1752654"/>
                    </a:cubicBezTo>
                    <a:cubicBezTo>
                      <a:pt x="209114" y="1753639"/>
                      <a:pt x="204599" y="1748385"/>
                      <a:pt x="198278" y="1747564"/>
                    </a:cubicBezTo>
                    <a:cubicBezTo>
                      <a:pt x="197128" y="1741571"/>
                      <a:pt x="199591" y="1737877"/>
                      <a:pt x="201889" y="1733116"/>
                    </a:cubicBezTo>
                    <a:cubicBezTo>
                      <a:pt x="204352" y="1728108"/>
                      <a:pt x="205501" y="1721951"/>
                      <a:pt x="206815" y="1716533"/>
                    </a:cubicBezTo>
                    <a:cubicBezTo>
                      <a:pt x="209360" y="1706436"/>
                      <a:pt x="211166" y="1696011"/>
                      <a:pt x="212808" y="1685503"/>
                    </a:cubicBezTo>
                    <a:cubicBezTo>
                      <a:pt x="213711" y="1679921"/>
                      <a:pt x="216502" y="1674995"/>
                      <a:pt x="216666" y="1669331"/>
                    </a:cubicBezTo>
                    <a:cubicBezTo>
                      <a:pt x="216830" y="1661696"/>
                      <a:pt x="210920" y="1661943"/>
                      <a:pt x="209770" y="1656196"/>
                    </a:cubicBezTo>
                    <a:cubicBezTo>
                      <a:pt x="209114" y="1652830"/>
                      <a:pt x="215681" y="1649218"/>
                      <a:pt x="215927" y="1646920"/>
                    </a:cubicBezTo>
                    <a:cubicBezTo>
                      <a:pt x="216255" y="1644047"/>
                      <a:pt x="211576" y="1644785"/>
                      <a:pt x="211494" y="1642897"/>
                    </a:cubicBezTo>
                    <a:cubicBezTo>
                      <a:pt x="211330" y="1638300"/>
                      <a:pt x="213957" y="1633785"/>
                      <a:pt x="221099" y="1631979"/>
                    </a:cubicBezTo>
                    <a:cubicBezTo>
                      <a:pt x="221427" y="1625248"/>
                      <a:pt x="217815" y="1620158"/>
                      <a:pt x="214696" y="1614329"/>
                    </a:cubicBezTo>
                    <a:cubicBezTo>
                      <a:pt x="211084" y="1607680"/>
                      <a:pt x="198770" y="1600292"/>
                      <a:pt x="205748" y="1596023"/>
                    </a:cubicBezTo>
                    <a:cubicBezTo>
                      <a:pt x="221592" y="1586172"/>
                      <a:pt x="229801" y="1579687"/>
                      <a:pt x="239898" y="1575418"/>
                    </a:cubicBezTo>
                    <a:cubicBezTo>
                      <a:pt x="245070" y="1573202"/>
                      <a:pt x="252868" y="1570903"/>
                      <a:pt x="258368" y="1574269"/>
                    </a:cubicBezTo>
                    <a:cubicBezTo>
                      <a:pt x="261652" y="1576239"/>
                      <a:pt x="260995" y="1579605"/>
                      <a:pt x="264525" y="1581329"/>
                    </a:cubicBezTo>
                    <a:cubicBezTo>
                      <a:pt x="266742" y="1582396"/>
                      <a:pt x="271996" y="1581657"/>
                      <a:pt x="274540" y="1581493"/>
                    </a:cubicBezTo>
                    <a:cubicBezTo>
                      <a:pt x="280779" y="1581165"/>
                      <a:pt x="289563" y="1576814"/>
                      <a:pt x="295310" y="1577635"/>
                    </a:cubicBezTo>
                    <a:cubicBezTo>
                      <a:pt x="300563" y="1578373"/>
                      <a:pt x="298840" y="1581411"/>
                      <a:pt x="302205" y="1583791"/>
                    </a:cubicBezTo>
                    <a:cubicBezTo>
                      <a:pt x="305243" y="1585926"/>
                      <a:pt x="305571" y="1585926"/>
                      <a:pt x="310907" y="1585351"/>
                    </a:cubicBezTo>
                    <a:cubicBezTo>
                      <a:pt x="323960" y="1583791"/>
                      <a:pt x="334960" y="1583956"/>
                      <a:pt x="347930" y="1584612"/>
                    </a:cubicBezTo>
                    <a:cubicBezTo>
                      <a:pt x="363527" y="1585351"/>
                      <a:pt x="377483" y="1588881"/>
                      <a:pt x="387088" y="1573037"/>
                    </a:cubicBezTo>
                    <a:lnTo>
                      <a:pt x="389386" y="1559903"/>
                    </a:lnTo>
                    <a:cubicBezTo>
                      <a:pt x="397349" y="1557604"/>
                      <a:pt x="399073" y="1533141"/>
                      <a:pt x="400551" y="1523618"/>
                    </a:cubicBezTo>
                    <a:cubicBezTo>
                      <a:pt x="401618" y="1516723"/>
                      <a:pt x="405969" y="1505476"/>
                      <a:pt x="405640" y="1498991"/>
                    </a:cubicBezTo>
                    <a:cubicBezTo>
                      <a:pt x="405148" y="1489468"/>
                      <a:pt x="397267" y="1480356"/>
                      <a:pt x="402439" y="1471162"/>
                    </a:cubicBezTo>
                    <a:lnTo>
                      <a:pt x="402439" y="1466565"/>
                    </a:lnTo>
                    <a:cubicBezTo>
                      <a:pt x="390125" y="1455729"/>
                      <a:pt x="378140" y="1444154"/>
                      <a:pt x="365005" y="1434221"/>
                    </a:cubicBezTo>
                    <a:cubicBezTo>
                      <a:pt x="351214" y="1423713"/>
                      <a:pt x="338654" y="1422400"/>
                      <a:pt x="323385" y="1415422"/>
                    </a:cubicBezTo>
                    <a:cubicBezTo>
                      <a:pt x="292929" y="1401384"/>
                      <a:pt x="345303" y="1387429"/>
                      <a:pt x="359013" y="1386362"/>
                    </a:cubicBezTo>
                    <a:cubicBezTo>
                      <a:pt x="365005" y="1385869"/>
                      <a:pt x="379371" y="1389317"/>
                      <a:pt x="384050" y="1384638"/>
                    </a:cubicBezTo>
                    <a:cubicBezTo>
                      <a:pt x="394148" y="1374048"/>
                      <a:pt x="377565" y="1376100"/>
                      <a:pt x="375020" y="1369122"/>
                    </a:cubicBezTo>
                    <a:cubicBezTo>
                      <a:pt x="372804" y="1362801"/>
                      <a:pt x="373953" y="1357630"/>
                      <a:pt x="382491" y="1355577"/>
                    </a:cubicBezTo>
                    <a:cubicBezTo>
                      <a:pt x="392752" y="1353115"/>
                      <a:pt x="390782" y="1359271"/>
                      <a:pt x="394722" y="1363376"/>
                    </a:cubicBezTo>
                    <a:cubicBezTo>
                      <a:pt x="402849" y="1371749"/>
                      <a:pt x="393984" y="1375197"/>
                      <a:pt x="409991" y="1372570"/>
                    </a:cubicBezTo>
                    <a:cubicBezTo>
                      <a:pt x="416723" y="1371503"/>
                      <a:pt x="421320" y="1368466"/>
                      <a:pt x="426081" y="1363376"/>
                    </a:cubicBezTo>
                    <a:cubicBezTo>
                      <a:pt x="431499" y="1357712"/>
                      <a:pt x="432649" y="1351144"/>
                      <a:pt x="439544" y="1344823"/>
                    </a:cubicBezTo>
                    <a:cubicBezTo>
                      <a:pt x="446111" y="1338749"/>
                      <a:pt x="452597" y="1333248"/>
                      <a:pt x="460067" y="1327830"/>
                    </a:cubicBezTo>
                    <a:cubicBezTo>
                      <a:pt x="473120" y="1318144"/>
                      <a:pt x="483874" y="1311166"/>
                      <a:pt x="493889" y="1298606"/>
                    </a:cubicBezTo>
                    <a:cubicBezTo>
                      <a:pt x="503822" y="1286128"/>
                      <a:pt x="515233" y="1277426"/>
                      <a:pt x="522539" y="1263060"/>
                    </a:cubicBezTo>
                    <a:cubicBezTo>
                      <a:pt x="530091" y="1248366"/>
                      <a:pt x="537151" y="1239664"/>
                      <a:pt x="550285" y="1229485"/>
                    </a:cubicBezTo>
                    <a:cubicBezTo>
                      <a:pt x="559972" y="1221932"/>
                      <a:pt x="570480" y="1213477"/>
                      <a:pt x="581480" y="1207156"/>
                    </a:cubicBezTo>
                    <a:cubicBezTo>
                      <a:pt x="594205" y="1199850"/>
                      <a:pt x="600854" y="1203626"/>
                      <a:pt x="615138" y="1199604"/>
                    </a:cubicBezTo>
                    <a:cubicBezTo>
                      <a:pt x="615220" y="1194678"/>
                      <a:pt x="617518" y="1188768"/>
                      <a:pt x="616862" y="1184417"/>
                    </a:cubicBezTo>
                    <a:cubicBezTo>
                      <a:pt x="615795" y="1177439"/>
                      <a:pt x="610294" y="1173827"/>
                      <a:pt x="608652" y="1167834"/>
                    </a:cubicBezTo>
                    <a:cubicBezTo>
                      <a:pt x="605697" y="1156506"/>
                      <a:pt x="614153" y="1149199"/>
                      <a:pt x="612183" y="1138199"/>
                    </a:cubicBezTo>
                    <a:cubicBezTo>
                      <a:pt x="610376" y="1128020"/>
                      <a:pt x="587391" y="1115296"/>
                      <a:pt x="602496" y="1103803"/>
                    </a:cubicBezTo>
                    <a:cubicBezTo>
                      <a:pt x="609145" y="1098795"/>
                      <a:pt x="614399" y="1107497"/>
                      <a:pt x="621459" y="1104213"/>
                    </a:cubicBezTo>
                    <a:cubicBezTo>
                      <a:pt x="628355" y="1101012"/>
                      <a:pt x="624414" y="1094444"/>
                      <a:pt x="628765" y="1088780"/>
                    </a:cubicBezTo>
                    <a:cubicBezTo>
                      <a:pt x="636481" y="1078437"/>
                      <a:pt x="652489" y="1079093"/>
                      <a:pt x="660370" y="1090258"/>
                    </a:cubicBezTo>
                    <a:cubicBezTo>
                      <a:pt x="680565" y="1118579"/>
                      <a:pt x="628683" y="1112258"/>
                      <a:pt x="624250" y="1124244"/>
                    </a:cubicBezTo>
                    <a:cubicBezTo>
                      <a:pt x="624086" y="1124736"/>
                      <a:pt x="629832" y="1142714"/>
                      <a:pt x="630489" y="1144767"/>
                    </a:cubicBezTo>
                    <a:cubicBezTo>
                      <a:pt x="633691" y="1154207"/>
                      <a:pt x="634511" y="1160692"/>
                      <a:pt x="644362" y="1164386"/>
                    </a:cubicBezTo>
                    <a:cubicBezTo>
                      <a:pt x="651669" y="1167095"/>
                      <a:pt x="659714" y="1163648"/>
                      <a:pt x="667266" y="1167752"/>
                    </a:cubicBezTo>
                    <a:cubicBezTo>
                      <a:pt x="673505" y="1171200"/>
                      <a:pt x="669236" y="1175797"/>
                      <a:pt x="676870" y="1178178"/>
                    </a:cubicBezTo>
                    <a:cubicBezTo>
                      <a:pt x="692304" y="1183021"/>
                      <a:pt x="743037" y="1158558"/>
                      <a:pt x="749604" y="1187208"/>
                    </a:cubicBezTo>
                    <a:cubicBezTo>
                      <a:pt x="778089" y="1188521"/>
                      <a:pt x="788187" y="1162827"/>
                      <a:pt x="815687" y="1156177"/>
                    </a:cubicBezTo>
                    <a:cubicBezTo>
                      <a:pt x="837359" y="1150923"/>
                      <a:pt x="829068" y="1162580"/>
                      <a:pt x="841874" y="1172431"/>
                    </a:cubicBezTo>
                    <a:cubicBezTo>
                      <a:pt x="851151" y="1179573"/>
                      <a:pt x="875286" y="1174730"/>
                      <a:pt x="873233" y="1161185"/>
                    </a:cubicBezTo>
                    <a:cubicBezTo>
                      <a:pt x="872166" y="1154207"/>
                      <a:pt x="862397" y="1156177"/>
                      <a:pt x="861987" y="1147393"/>
                    </a:cubicBezTo>
                    <a:cubicBezTo>
                      <a:pt x="861576" y="1138035"/>
                      <a:pt x="872166" y="1137871"/>
                      <a:pt x="874383" y="1131632"/>
                    </a:cubicBezTo>
                    <a:cubicBezTo>
                      <a:pt x="878323" y="1120550"/>
                      <a:pt x="862972" y="1114639"/>
                      <a:pt x="868554" y="1099616"/>
                    </a:cubicBezTo>
                    <a:cubicBezTo>
                      <a:pt x="873644" y="1085661"/>
                      <a:pt x="891622" y="1083280"/>
                      <a:pt x="898025" y="1070310"/>
                    </a:cubicBezTo>
                    <a:cubicBezTo>
                      <a:pt x="903771" y="1058653"/>
                      <a:pt x="903689" y="1038376"/>
                      <a:pt x="924951" y="1042481"/>
                    </a:cubicBezTo>
                    <a:cubicBezTo>
                      <a:pt x="940959" y="1045600"/>
                      <a:pt x="930861" y="1064974"/>
                      <a:pt x="945309" y="1065712"/>
                    </a:cubicBezTo>
                    <a:cubicBezTo>
                      <a:pt x="963205" y="1066615"/>
                      <a:pt x="954750" y="1048473"/>
                      <a:pt x="953436" y="1039443"/>
                    </a:cubicBezTo>
                    <a:cubicBezTo>
                      <a:pt x="952533" y="1033286"/>
                      <a:pt x="954750" y="1025405"/>
                      <a:pt x="953108" y="1019413"/>
                    </a:cubicBezTo>
                    <a:cubicBezTo>
                      <a:pt x="950399" y="1009644"/>
                      <a:pt x="949743" y="1013338"/>
                      <a:pt x="943750" y="1007017"/>
                    </a:cubicBezTo>
                    <a:cubicBezTo>
                      <a:pt x="932421" y="994868"/>
                      <a:pt x="933899" y="991338"/>
                      <a:pt x="944160" y="976233"/>
                    </a:cubicBezTo>
                    <a:cubicBezTo>
                      <a:pt x="957705" y="956285"/>
                      <a:pt x="966571" y="967203"/>
                      <a:pt x="987012" y="965397"/>
                    </a:cubicBezTo>
                    <a:cubicBezTo>
                      <a:pt x="1004169" y="963837"/>
                      <a:pt x="1020013" y="952755"/>
                      <a:pt x="1037991" y="949964"/>
                    </a:cubicBezTo>
                    <a:cubicBezTo>
                      <a:pt x="1056133" y="947090"/>
                      <a:pt x="1081499" y="947337"/>
                      <a:pt x="1070417" y="925254"/>
                    </a:cubicBezTo>
                    <a:cubicBezTo>
                      <a:pt x="1062700" y="910067"/>
                      <a:pt x="1054081" y="905470"/>
                      <a:pt x="1038237" y="903664"/>
                    </a:cubicBezTo>
                    <a:cubicBezTo>
                      <a:pt x="1027237" y="902433"/>
                      <a:pt x="1014266" y="897753"/>
                      <a:pt x="1004333" y="903910"/>
                    </a:cubicBezTo>
                    <a:cubicBezTo>
                      <a:pt x="997191" y="908261"/>
                      <a:pt x="998176" y="913679"/>
                      <a:pt x="988654" y="915978"/>
                    </a:cubicBezTo>
                    <a:cubicBezTo>
                      <a:pt x="980609" y="917948"/>
                      <a:pt x="971743" y="914007"/>
                      <a:pt x="963862" y="917127"/>
                    </a:cubicBezTo>
                    <a:cubicBezTo>
                      <a:pt x="949004" y="922955"/>
                      <a:pt x="946623" y="938389"/>
                      <a:pt x="928727" y="934120"/>
                    </a:cubicBezTo>
                    <a:cubicBezTo>
                      <a:pt x="922078" y="932560"/>
                      <a:pt x="900077" y="922873"/>
                      <a:pt x="895644" y="917866"/>
                    </a:cubicBezTo>
                    <a:cubicBezTo>
                      <a:pt x="882263" y="902843"/>
                      <a:pt x="893346" y="860894"/>
                      <a:pt x="886696" y="840371"/>
                    </a:cubicBezTo>
                    <a:cubicBezTo>
                      <a:pt x="880950" y="822476"/>
                      <a:pt x="880293" y="816975"/>
                      <a:pt x="891622" y="800229"/>
                    </a:cubicBezTo>
                    <a:cubicBezTo>
                      <a:pt x="903115" y="783400"/>
                      <a:pt x="923391" y="779624"/>
                      <a:pt x="934473" y="762877"/>
                    </a:cubicBezTo>
                    <a:cubicBezTo>
                      <a:pt x="943914" y="748593"/>
                      <a:pt x="941862" y="743668"/>
                      <a:pt x="957541" y="734309"/>
                    </a:cubicBezTo>
                    <a:cubicBezTo>
                      <a:pt x="977490" y="722488"/>
                      <a:pt x="967064" y="714443"/>
                      <a:pt x="948511" y="705824"/>
                    </a:cubicBezTo>
                    <a:cubicBezTo>
                      <a:pt x="950399" y="692771"/>
                      <a:pt x="960743" y="672248"/>
                      <a:pt x="934473" y="679801"/>
                    </a:cubicBezTo>
                    <a:cubicBezTo>
                      <a:pt x="926593" y="682017"/>
                      <a:pt x="921421" y="690144"/>
                      <a:pt x="914443" y="694167"/>
                    </a:cubicBezTo>
                    <a:cubicBezTo>
                      <a:pt x="909435" y="697040"/>
                      <a:pt x="902950" y="697040"/>
                      <a:pt x="897696" y="700159"/>
                    </a:cubicBezTo>
                    <a:cubicBezTo>
                      <a:pt x="900406" y="723966"/>
                      <a:pt x="887271" y="711980"/>
                      <a:pt x="875778" y="720190"/>
                    </a:cubicBezTo>
                    <a:cubicBezTo>
                      <a:pt x="864696" y="728235"/>
                      <a:pt x="878980" y="740959"/>
                      <a:pt x="877420" y="752287"/>
                    </a:cubicBezTo>
                    <a:cubicBezTo>
                      <a:pt x="873972" y="776997"/>
                      <a:pt x="845651" y="802117"/>
                      <a:pt x="823732" y="810490"/>
                    </a:cubicBezTo>
                    <a:cubicBezTo>
                      <a:pt x="802471" y="818699"/>
                      <a:pt x="797955" y="817386"/>
                      <a:pt x="797134" y="840207"/>
                    </a:cubicBezTo>
                    <a:cubicBezTo>
                      <a:pt x="796724" y="850469"/>
                      <a:pt x="789664" y="869350"/>
                      <a:pt x="794261" y="878790"/>
                    </a:cubicBezTo>
                    <a:cubicBezTo>
                      <a:pt x="799926" y="890365"/>
                      <a:pt x="815852" y="887246"/>
                      <a:pt x="820366" y="898738"/>
                    </a:cubicBezTo>
                    <a:cubicBezTo>
                      <a:pt x="821269" y="900955"/>
                      <a:pt x="818396" y="910395"/>
                      <a:pt x="818642" y="913679"/>
                    </a:cubicBezTo>
                    <a:cubicBezTo>
                      <a:pt x="819381" y="923284"/>
                      <a:pt x="825784" y="929112"/>
                      <a:pt x="827754" y="937568"/>
                    </a:cubicBezTo>
                    <a:cubicBezTo>
                      <a:pt x="833419" y="962359"/>
                      <a:pt x="797709" y="954314"/>
                      <a:pt x="778992" y="957762"/>
                    </a:cubicBezTo>
                    <a:cubicBezTo>
                      <a:pt x="770947" y="986823"/>
                      <a:pt x="838837" y="965315"/>
                      <a:pt x="814292" y="991009"/>
                    </a:cubicBezTo>
                    <a:cubicBezTo>
                      <a:pt x="799926" y="1006032"/>
                      <a:pt x="789090" y="1010465"/>
                      <a:pt x="788022" y="1033368"/>
                    </a:cubicBezTo>
                    <a:cubicBezTo>
                      <a:pt x="787120" y="1053070"/>
                      <a:pt x="794754" y="1074086"/>
                      <a:pt x="778746" y="1088616"/>
                    </a:cubicBezTo>
                    <a:cubicBezTo>
                      <a:pt x="764462" y="1101504"/>
                      <a:pt x="747223" y="1108810"/>
                      <a:pt x="731133" y="1118251"/>
                    </a:cubicBezTo>
                    <a:cubicBezTo>
                      <a:pt x="734663" y="1129662"/>
                      <a:pt x="735484" y="1132042"/>
                      <a:pt x="726372" y="1138363"/>
                    </a:cubicBezTo>
                    <a:cubicBezTo>
                      <a:pt x="720954" y="1142057"/>
                      <a:pt x="707737" y="1143781"/>
                      <a:pt x="701826" y="1140744"/>
                    </a:cubicBezTo>
                    <a:cubicBezTo>
                      <a:pt x="705192" y="1128594"/>
                      <a:pt x="694274" y="1117758"/>
                      <a:pt x="696983" y="1107169"/>
                    </a:cubicBezTo>
                    <a:cubicBezTo>
                      <a:pt x="698789" y="1099780"/>
                      <a:pt x="710282" y="1091818"/>
                      <a:pt x="715536" y="1085496"/>
                    </a:cubicBezTo>
                    <a:lnTo>
                      <a:pt x="717095" y="1083937"/>
                    </a:lnTo>
                    <a:cubicBezTo>
                      <a:pt x="706998" y="1083690"/>
                      <a:pt x="712006" y="1072937"/>
                      <a:pt x="710938" y="1065466"/>
                    </a:cubicBezTo>
                    <a:cubicBezTo>
                      <a:pt x="709707" y="1056108"/>
                      <a:pt x="708476" y="1054302"/>
                      <a:pt x="703222" y="1046996"/>
                    </a:cubicBezTo>
                    <a:cubicBezTo>
                      <a:pt x="693699" y="1033533"/>
                      <a:pt x="689923" y="1025077"/>
                      <a:pt x="684341" y="1010383"/>
                    </a:cubicBezTo>
                    <a:cubicBezTo>
                      <a:pt x="679416" y="997412"/>
                      <a:pt x="669893" y="989039"/>
                      <a:pt x="664721" y="977628"/>
                    </a:cubicBezTo>
                    <a:cubicBezTo>
                      <a:pt x="657579" y="962113"/>
                      <a:pt x="654049" y="956859"/>
                      <a:pt x="634101" y="960882"/>
                    </a:cubicBezTo>
                    <a:cubicBezTo>
                      <a:pt x="631556" y="976151"/>
                      <a:pt x="651833" y="982554"/>
                      <a:pt x="649042" y="995935"/>
                    </a:cubicBezTo>
                    <a:cubicBezTo>
                      <a:pt x="639191" y="997576"/>
                      <a:pt x="633116" y="998644"/>
                      <a:pt x="625645" y="1005375"/>
                    </a:cubicBezTo>
                    <a:cubicBezTo>
                      <a:pt x="619406" y="1010957"/>
                      <a:pt x="621459" y="1016293"/>
                      <a:pt x="611936" y="1020480"/>
                    </a:cubicBezTo>
                    <a:cubicBezTo>
                      <a:pt x="593876" y="1028525"/>
                      <a:pt x="576062" y="1029510"/>
                      <a:pt x="558249" y="1020891"/>
                    </a:cubicBezTo>
                    <a:cubicBezTo>
                      <a:pt x="541419" y="1012681"/>
                      <a:pt x="541009" y="995278"/>
                      <a:pt x="550778" y="979270"/>
                    </a:cubicBezTo>
                    <a:cubicBezTo>
                      <a:pt x="553815" y="974345"/>
                      <a:pt x="569988" y="968024"/>
                      <a:pt x="565637" y="960718"/>
                    </a:cubicBezTo>
                    <a:cubicBezTo>
                      <a:pt x="562435" y="955217"/>
                      <a:pt x="544293" y="962031"/>
                      <a:pt x="539778" y="962113"/>
                    </a:cubicBezTo>
                    <a:cubicBezTo>
                      <a:pt x="541256" y="953247"/>
                      <a:pt x="551845" y="927799"/>
                      <a:pt x="533785" y="929769"/>
                    </a:cubicBezTo>
                    <a:cubicBezTo>
                      <a:pt x="533375" y="922052"/>
                      <a:pt x="532307" y="912530"/>
                      <a:pt x="535017" y="905306"/>
                    </a:cubicBezTo>
                    <a:cubicBezTo>
                      <a:pt x="538629" y="895455"/>
                      <a:pt x="543800" y="895126"/>
                      <a:pt x="542487" y="885686"/>
                    </a:cubicBezTo>
                    <a:cubicBezTo>
                      <a:pt x="540845" y="873947"/>
                      <a:pt x="530091" y="878954"/>
                      <a:pt x="542979" y="867133"/>
                    </a:cubicBezTo>
                    <a:cubicBezTo>
                      <a:pt x="549957" y="860730"/>
                      <a:pt x="561368" y="860976"/>
                      <a:pt x="566293" y="852849"/>
                    </a:cubicBezTo>
                    <a:cubicBezTo>
                      <a:pt x="559480" y="847760"/>
                      <a:pt x="526643" y="855230"/>
                      <a:pt x="535099" y="837416"/>
                    </a:cubicBezTo>
                    <a:cubicBezTo>
                      <a:pt x="538546" y="830028"/>
                      <a:pt x="569413" y="825267"/>
                      <a:pt x="578279" y="820916"/>
                    </a:cubicBezTo>
                    <a:cubicBezTo>
                      <a:pt x="586898" y="816647"/>
                      <a:pt x="589854" y="814266"/>
                      <a:pt x="595354" y="808192"/>
                    </a:cubicBezTo>
                    <a:cubicBezTo>
                      <a:pt x="599130" y="804087"/>
                      <a:pt x="597078" y="799982"/>
                      <a:pt x="604630" y="795714"/>
                    </a:cubicBezTo>
                    <a:cubicBezTo>
                      <a:pt x="609309" y="793005"/>
                      <a:pt x="616041" y="793661"/>
                      <a:pt x="621213" y="792758"/>
                    </a:cubicBezTo>
                    <a:cubicBezTo>
                      <a:pt x="628765" y="791363"/>
                      <a:pt x="643623" y="792348"/>
                      <a:pt x="644773" y="782004"/>
                    </a:cubicBezTo>
                    <a:cubicBezTo>
                      <a:pt x="646168" y="770101"/>
                      <a:pt x="628519" y="771497"/>
                      <a:pt x="620228" y="769362"/>
                    </a:cubicBezTo>
                    <a:cubicBezTo>
                      <a:pt x="625071" y="738988"/>
                      <a:pt x="657251" y="771250"/>
                      <a:pt x="674080" y="763206"/>
                    </a:cubicBezTo>
                    <a:cubicBezTo>
                      <a:pt x="682617" y="759101"/>
                      <a:pt x="682124" y="752041"/>
                      <a:pt x="688281" y="746705"/>
                    </a:cubicBezTo>
                    <a:cubicBezTo>
                      <a:pt x="694848" y="740959"/>
                      <a:pt x="702565" y="740630"/>
                      <a:pt x="710938" y="738660"/>
                    </a:cubicBezTo>
                    <a:cubicBezTo>
                      <a:pt x="713073" y="717070"/>
                      <a:pt x="686147" y="727578"/>
                      <a:pt x="675804" y="726346"/>
                    </a:cubicBezTo>
                    <a:cubicBezTo>
                      <a:pt x="676789" y="722570"/>
                      <a:pt x="683766" y="708861"/>
                      <a:pt x="685983" y="706152"/>
                    </a:cubicBezTo>
                    <a:cubicBezTo>
                      <a:pt x="691811" y="699092"/>
                      <a:pt x="703304" y="697286"/>
                      <a:pt x="706259" y="691458"/>
                    </a:cubicBezTo>
                    <a:cubicBezTo>
                      <a:pt x="703304" y="690883"/>
                      <a:pt x="701416" y="689077"/>
                      <a:pt x="698789" y="688174"/>
                    </a:cubicBezTo>
                    <a:cubicBezTo>
                      <a:pt x="703140" y="675121"/>
                      <a:pt x="717916" y="680621"/>
                      <a:pt x="727767" y="675368"/>
                    </a:cubicBezTo>
                    <a:cubicBezTo>
                      <a:pt x="726864" y="670935"/>
                      <a:pt x="715864" y="658293"/>
                      <a:pt x="715782" y="657308"/>
                    </a:cubicBezTo>
                    <a:cubicBezTo>
                      <a:pt x="715536" y="648852"/>
                      <a:pt x="728342" y="643598"/>
                      <a:pt x="735402" y="643106"/>
                    </a:cubicBezTo>
                    <a:cubicBezTo>
                      <a:pt x="733596" y="634404"/>
                      <a:pt x="740738" y="635225"/>
                      <a:pt x="741805" y="630628"/>
                    </a:cubicBezTo>
                    <a:cubicBezTo>
                      <a:pt x="743447" y="623240"/>
                      <a:pt x="744103" y="628493"/>
                      <a:pt x="742133" y="621352"/>
                    </a:cubicBezTo>
                    <a:cubicBezTo>
                      <a:pt x="739835" y="612896"/>
                      <a:pt x="726618" y="610598"/>
                      <a:pt x="740163" y="600418"/>
                    </a:cubicBezTo>
                    <a:cubicBezTo>
                      <a:pt x="743857" y="597627"/>
                      <a:pt x="751574" y="601075"/>
                      <a:pt x="755678" y="597463"/>
                    </a:cubicBezTo>
                    <a:cubicBezTo>
                      <a:pt x="760111" y="593523"/>
                      <a:pt x="753872" y="587694"/>
                      <a:pt x="757403" y="584985"/>
                    </a:cubicBezTo>
                    <a:cubicBezTo>
                      <a:pt x="765365" y="578910"/>
                      <a:pt x="778828" y="585395"/>
                      <a:pt x="787694" y="579813"/>
                    </a:cubicBezTo>
                    <a:cubicBezTo>
                      <a:pt x="786545" y="566597"/>
                      <a:pt x="758388" y="572015"/>
                      <a:pt x="760522" y="560029"/>
                    </a:cubicBezTo>
                    <a:cubicBezTo>
                      <a:pt x="761835" y="552477"/>
                      <a:pt x="774806" y="555104"/>
                      <a:pt x="778746" y="552313"/>
                    </a:cubicBezTo>
                    <a:cubicBezTo>
                      <a:pt x="786627" y="547059"/>
                      <a:pt x="782522" y="544268"/>
                      <a:pt x="788268" y="538357"/>
                    </a:cubicBezTo>
                    <a:cubicBezTo>
                      <a:pt x="801239" y="524976"/>
                      <a:pt x="816180" y="532036"/>
                      <a:pt x="831120" y="527521"/>
                    </a:cubicBezTo>
                    <a:cubicBezTo>
                      <a:pt x="839740" y="524976"/>
                      <a:pt x="839740" y="520625"/>
                      <a:pt x="846554" y="516685"/>
                    </a:cubicBezTo>
                    <a:cubicBezTo>
                      <a:pt x="852711" y="513073"/>
                      <a:pt x="860263" y="515454"/>
                      <a:pt x="865188" y="508968"/>
                    </a:cubicBezTo>
                    <a:cubicBezTo>
                      <a:pt x="839904" y="490005"/>
                      <a:pt x="882428" y="483602"/>
                      <a:pt x="896137" y="493617"/>
                    </a:cubicBezTo>
                    <a:cubicBezTo>
                      <a:pt x="905331" y="500185"/>
                      <a:pt x="902458" y="509707"/>
                      <a:pt x="916167" y="503304"/>
                    </a:cubicBezTo>
                    <a:cubicBezTo>
                      <a:pt x="927988" y="497804"/>
                      <a:pt x="923391" y="491319"/>
                      <a:pt x="922160" y="481550"/>
                    </a:cubicBezTo>
                    <a:cubicBezTo>
                      <a:pt x="928563" y="481714"/>
                      <a:pt x="934966" y="481221"/>
                      <a:pt x="940302" y="478348"/>
                    </a:cubicBezTo>
                    <a:cubicBezTo>
                      <a:pt x="937347" y="475639"/>
                      <a:pt x="936362" y="472027"/>
                      <a:pt x="931272" y="470221"/>
                    </a:cubicBezTo>
                    <a:cubicBezTo>
                      <a:pt x="935787" y="461191"/>
                      <a:pt x="946705" y="462340"/>
                      <a:pt x="955735" y="462997"/>
                    </a:cubicBezTo>
                    <a:cubicBezTo>
                      <a:pt x="952123" y="469893"/>
                      <a:pt x="954175" y="475065"/>
                      <a:pt x="961810" y="474900"/>
                    </a:cubicBezTo>
                    <a:cubicBezTo>
                      <a:pt x="962467" y="468333"/>
                      <a:pt x="967392" y="464967"/>
                      <a:pt x="974124" y="466117"/>
                    </a:cubicBezTo>
                    <a:cubicBezTo>
                      <a:pt x="972482" y="470960"/>
                      <a:pt x="970758" y="475557"/>
                      <a:pt x="970019" y="481057"/>
                    </a:cubicBezTo>
                    <a:cubicBezTo>
                      <a:pt x="989967" y="484177"/>
                      <a:pt x="982743" y="469154"/>
                      <a:pt x="991445" y="462751"/>
                    </a:cubicBezTo>
                    <a:cubicBezTo>
                      <a:pt x="998423" y="457579"/>
                      <a:pt x="1021819" y="461684"/>
                      <a:pt x="1020505" y="471863"/>
                    </a:cubicBezTo>
                    <a:cubicBezTo>
                      <a:pt x="1017468" y="471288"/>
                      <a:pt x="1013035" y="473012"/>
                      <a:pt x="1010080" y="472356"/>
                    </a:cubicBezTo>
                    <a:cubicBezTo>
                      <a:pt x="1009915" y="474244"/>
                      <a:pt x="1010819" y="480565"/>
                      <a:pt x="1011639" y="482699"/>
                    </a:cubicBezTo>
                    <a:cubicBezTo>
                      <a:pt x="1026826" y="483602"/>
                      <a:pt x="1036924" y="469893"/>
                      <a:pt x="1052849" y="472356"/>
                    </a:cubicBezTo>
                    <a:cubicBezTo>
                      <a:pt x="1053424" y="475065"/>
                      <a:pt x="1052685" y="477281"/>
                      <a:pt x="1051536" y="479908"/>
                    </a:cubicBezTo>
                    <a:lnTo>
                      <a:pt x="1053096" y="482945"/>
                    </a:lnTo>
                    <a:cubicBezTo>
                      <a:pt x="1055148" y="483027"/>
                      <a:pt x="1057036" y="482945"/>
                      <a:pt x="1059006" y="483192"/>
                    </a:cubicBezTo>
                    <a:cubicBezTo>
                      <a:pt x="1058924" y="492386"/>
                      <a:pt x="1035200" y="495013"/>
                      <a:pt x="1027073" y="499938"/>
                    </a:cubicBezTo>
                    <a:cubicBezTo>
                      <a:pt x="1033065" y="506670"/>
                      <a:pt x="1050305" y="501826"/>
                      <a:pt x="1059252" y="504535"/>
                    </a:cubicBezTo>
                    <a:cubicBezTo>
                      <a:pt x="1063603" y="505849"/>
                      <a:pt x="1068364" y="509543"/>
                      <a:pt x="1071976" y="510610"/>
                    </a:cubicBezTo>
                    <a:cubicBezTo>
                      <a:pt x="1080432" y="513073"/>
                      <a:pt x="1076574" y="512827"/>
                      <a:pt x="1084290" y="511103"/>
                    </a:cubicBezTo>
                    <a:cubicBezTo>
                      <a:pt x="1090611" y="509625"/>
                      <a:pt x="1094552" y="502565"/>
                      <a:pt x="1103664" y="507655"/>
                    </a:cubicBezTo>
                    <a:cubicBezTo>
                      <a:pt x="1112858" y="512662"/>
                      <a:pt x="1107030" y="511924"/>
                      <a:pt x="1110149" y="521528"/>
                    </a:cubicBezTo>
                    <a:cubicBezTo>
                      <a:pt x="1113022" y="530476"/>
                      <a:pt x="1114911" y="543775"/>
                      <a:pt x="1128373" y="541312"/>
                    </a:cubicBezTo>
                    <a:cubicBezTo>
                      <a:pt x="1127717" y="538357"/>
                      <a:pt x="1129523" y="533924"/>
                      <a:pt x="1128866" y="530969"/>
                    </a:cubicBezTo>
                    <a:cubicBezTo>
                      <a:pt x="1150456" y="528999"/>
                      <a:pt x="1164822" y="540491"/>
                      <a:pt x="1181076" y="552395"/>
                    </a:cubicBezTo>
                    <a:cubicBezTo>
                      <a:pt x="1199382" y="565776"/>
                      <a:pt x="1221547" y="567417"/>
                      <a:pt x="1242809" y="573656"/>
                    </a:cubicBezTo>
                    <a:cubicBezTo>
                      <a:pt x="1258406" y="578171"/>
                      <a:pt x="1280325" y="591060"/>
                      <a:pt x="1285989" y="607971"/>
                    </a:cubicBezTo>
                    <a:cubicBezTo>
                      <a:pt x="1289437" y="618150"/>
                      <a:pt x="1284922" y="653531"/>
                      <a:pt x="1278190" y="660099"/>
                    </a:cubicBezTo>
                    <a:cubicBezTo>
                      <a:pt x="1272362" y="665763"/>
                      <a:pt x="1246421" y="673233"/>
                      <a:pt x="1240675" y="669785"/>
                    </a:cubicBezTo>
                    <a:cubicBezTo>
                      <a:pt x="1235995" y="666994"/>
                      <a:pt x="1237227" y="658539"/>
                      <a:pt x="1230331" y="655830"/>
                    </a:cubicBezTo>
                    <a:cubicBezTo>
                      <a:pt x="1224749" y="653613"/>
                      <a:pt x="1217115" y="657472"/>
                      <a:pt x="1211778" y="657472"/>
                    </a:cubicBezTo>
                    <a:cubicBezTo>
                      <a:pt x="1196427" y="657472"/>
                      <a:pt x="1186576" y="653449"/>
                      <a:pt x="1173195" y="646636"/>
                    </a:cubicBezTo>
                    <a:cubicBezTo>
                      <a:pt x="1160061" y="640068"/>
                      <a:pt x="1147747" y="646061"/>
                      <a:pt x="1134612" y="639247"/>
                    </a:cubicBezTo>
                    <a:cubicBezTo>
                      <a:pt x="1119918" y="631613"/>
                      <a:pt x="1123202" y="618560"/>
                      <a:pt x="1125747" y="604851"/>
                    </a:cubicBezTo>
                    <a:cubicBezTo>
                      <a:pt x="1126814" y="598776"/>
                      <a:pt x="1135516" y="588269"/>
                      <a:pt x="1125418" y="583425"/>
                    </a:cubicBezTo>
                    <a:cubicBezTo>
                      <a:pt x="1117373" y="579649"/>
                      <a:pt x="1115403" y="588515"/>
                      <a:pt x="1109985" y="591224"/>
                    </a:cubicBezTo>
                    <a:cubicBezTo>
                      <a:pt x="1101283" y="595411"/>
                      <a:pt x="1103007" y="594426"/>
                      <a:pt x="1092664" y="595493"/>
                    </a:cubicBezTo>
                    <a:cubicBezTo>
                      <a:pt x="1085194" y="596314"/>
                      <a:pt x="1076081" y="593933"/>
                      <a:pt x="1074440" y="603209"/>
                    </a:cubicBezTo>
                    <a:cubicBezTo>
                      <a:pt x="1071648" y="618725"/>
                      <a:pt x="1101940" y="618314"/>
                      <a:pt x="1101940" y="632270"/>
                    </a:cubicBezTo>
                    <a:cubicBezTo>
                      <a:pt x="1079201" y="636949"/>
                      <a:pt x="1102187" y="647949"/>
                      <a:pt x="1111462" y="650986"/>
                    </a:cubicBezTo>
                    <a:cubicBezTo>
                      <a:pt x="1119918" y="653778"/>
                      <a:pt x="1123038" y="650986"/>
                      <a:pt x="1128784" y="658703"/>
                    </a:cubicBezTo>
                    <a:cubicBezTo>
                      <a:pt x="1132232" y="663136"/>
                      <a:pt x="1131000" y="670114"/>
                      <a:pt x="1134941" y="675286"/>
                    </a:cubicBezTo>
                    <a:cubicBezTo>
                      <a:pt x="1138881" y="680539"/>
                      <a:pt x="1148158" y="681607"/>
                      <a:pt x="1151934" y="687928"/>
                    </a:cubicBezTo>
                    <a:cubicBezTo>
                      <a:pt x="1155792" y="694331"/>
                      <a:pt x="1151852" y="701883"/>
                      <a:pt x="1154889" y="707712"/>
                    </a:cubicBezTo>
                    <a:cubicBezTo>
                      <a:pt x="1157762" y="712966"/>
                      <a:pt x="1166956" y="714607"/>
                      <a:pt x="1167038" y="720518"/>
                    </a:cubicBezTo>
                    <a:cubicBezTo>
                      <a:pt x="1167121" y="728235"/>
                      <a:pt x="1153904" y="729959"/>
                      <a:pt x="1153247" y="737100"/>
                    </a:cubicBezTo>
                    <a:cubicBezTo>
                      <a:pt x="1165151" y="741369"/>
                      <a:pt x="1177792" y="743996"/>
                      <a:pt x="1188464" y="751713"/>
                    </a:cubicBezTo>
                    <a:cubicBezTo>
                      <a:pt x="1200778" y="760661"/>
                      <a:pt x="1209726" y="764847"/>
                      <a:pt x="1228361" y="762220"/>
                    </a:cubicBezTo>
                    <a:cubicBezTo>
                      <a:pt x="1241824" y="760332"/>
                      <a:pt x="1255287" y="754504"/>
                      <a:pt x="1244533" y="740056"/>
                    </a:cubicBezTo>
                    <a:cubicBezTo>
                      <a:pt x="1239771" y="733653"/>
                      <a:pt x="1212353" y="727660"/>
                      <a:pt x="1225898" y="716085"/>
                    </a:cubicBezTo>
                    <a:cubicBezTo>
                      <a:pt x="1238786" y="705085"/>
                      <a:pt x="1252660" y="729876"/>
                      <a:pt x="1261115" y="730944"/>
                    </a:cubicBezTo>
                    <a:cubicBezTo>
                      <a:pt x="1263742" y="731272"/>
                      <a:pt x="1287466" y="718712"/>
                      <a:pt x="1288616" y="715839"/>
                    </a:cubicBezTo>
                    <a:cubicBezTo>
                      <a:pt x="1294527" y="700898"/>
                      <a:pt x="1267272" y="703115"/>
                      <a:pt x="1279586" y="686778"/>
                    </a:cubicBezTo>
                    <a:cubicBezTo>
                      <a:pt x="1284019" y="680868"/>
                      <a:pt x="1295758" y="679883"/>
                      <a:pt x="1301586" y="676927"/>
                    </a:cubicBezTo>
                    <a:cubicBezTo>
                      <a:pt x="1312997" y="671263"/>
                      <a:pt x="1316281" y="661576"/>
                      <a:pt x="1325803" y="655830"/>
                    </a:cubicBezTo>
                    <a:cubicBezTo>
                      <a:pt x="1347722" y="642613"/>
                      <a:pt x="1349610" y="676353"/>
                      <a:pt x="1368901" y="666091"/>
                    </a:cubicBezTo>
                    <a:cubicBezTo>
                      <a:pt x="1371036" y="652054"/>
                      <a:pt x="1364140" y="644501"/>
                      <a:pt x="1356834" y="634404"/>
                    </a:cubicBezTo>
                    <a:cubicBezTo>
                      <a:pt x="1348296" y="622501"/>
                      <a:pt x="1345834" y="617493"/>
                      <a:pt x="1349035" y="601650"/>
                    </a:cubicBezTo>
                    <a:cubicBezTo>
                      <a:pt x="1352647" y="584000"/>
                      <a:pt x="1358065" y="579567"/>
                      <a:pt x="1375222" y="585067"/>
                    </a:cubicBezTo>
                    <a:cubicBezTo>
                      <a:pt x="1397469" y="592209"/>
                      <a:pt x="1387043" y="598530"/>
                      <a:pt x="1369394" y="603456"/>
                    </a:cubicBezTo>
                    <a:cubicBezTo>
                      <a:pt x="1370543" y="610023"/>
                      <a:pt x="1376454" y="622172"/>
                      <a:pt x="1381051" y="627919"/>
                    </a:cubicBezTo>
                    <a:cubicBezTo>
                      <a:pt x="1387454" y="635718"/>
                      <a:pt x="1415693" y="649591"/>
                      <a:pt x="1424806" y="637606"/>
                    </a:cubicBezTo>
                    <a:cubicBezTo>
                      <a:pt x="1430388" y="630217"/>
                      <a:pt x="1420783" y="621269"/>
                      <a:pt x="1427679" y="611336"/>
                    </a:cubicBezTo>
                    <a:cubicBezTo>
                      <a:pt x="1430470" y="607396"/>
                      <a:pt x="1437694" y="606575"/>
                      <a:pt x="1440485" y="602060"/>
                    </a:cubicBezTo>
                    <a:cubicBezTo>
                      <a:pt x="1443194" y="597791"/>
                      <a:pt x="1441388" y="592209"/>
                      <a:pt x="1443112" y="587776"/>
                    </a:cubicBezTo>
                    <a:cubicBezTo>
                      <a:pt x="1452224" y="565037"/>
                      <a:pt x="1474635" y="559947"/>
                      <a:pt x="1496800" y="552641"/>
                    </a:cubicBezTo>
                    <a:cubicBezTo>
                      <a:pt x="1521263" y="544596"/>
                      <a:pt x="1535629" y="516931"/>
                      <a:pt x="1563376" y="520133"/>
                    </a:cubicBezTo>
                    <a:cubicBezTo>
                      <a:pt x="1561899" y="524976"/>
                      <a:pt x="1563786" y="534499"/>
                      <a:pt x="1560913" y="538768"/>
                    </a:cubicBezTo>
                    <a:cubicBezTo>
                      <a:pt x="1558122" y="542790"/>
                      <a:pt x="1547861" y="544678"/>
                      <a:pt x="1543510" y="547223"/>
                    </a:cubicBezTo>
                    <a:cubicBezTo>
                      <a:pt x="1523151" y="559044"/>
                      <a:pt x="1531688" y="570455"/>
                      <a:pt x="1553115" y="569306"/>
                    </a:cubicBezTo>
                    <a:cubicBezTo>
                      <a:pt x="1560585" y="568895"/>
                      <a:pt x="1575197" y="566432"/>
                      <a:pt x="1580205" y="559619"/>
                    </a:cubicBezTo>
                    <a:cubicBezTo>
                      <a:pt x="1584802" y="553380"/>
                      <a:pt x="1580615" y="546484"/>
                      <a:pt x="1586936" y="540327"/>
                    </a:cubicBezTo>
                    <a:cubicBezTo>
                      <a:pt x="1602944" y="524566"/>
                      <a:pt x="1615258" y="546320"/>
                      <a:pt x="1629624" y="542790"/>
                    </a:cubicBezTo>
                    <a:cubicBezTo>
                      <a:pt x="1629213" y="538029"/>
                      <a:pt x="1630609" y="532282"/>
                      <a:pt x="1631348" y="529163"/>
                    </a:cubicBezTo>
                    <a:lnTo>
                      <a:pt x="1634385" y="527603"/>
                    </a:lnTo>
                    <a:cubicBezTo>
                      <a:pt x="1634221" y="529327"/>
                      <a:pt x="1632825" y="529327"/>
                      <a:pt x="1633892" y="527849"/>
                    </a:cubicBezTo>
                    <a:cubicBezTo>
                      <a:pt x="1648505" y="532446"/>
                      <a:pt x="1668124" y="522185"/>
                      <a:pt x="1678797" y="533678"/>
                    </a:cubicBezTo>
                    <a:cubicBezTo>
                      <a:pt x="1686102" y="541559"/>
                      <a:pt x="1675595" y="546156"/>
                      <a:pt x="1691439" y="549111"/>
                    </a:cubicBezTo>
                    <a:cubicBezTo>
                      <a:pt x="1698580" y="550425"/>
                      <a:pt x="1711387" y="547223"/>
                      <a:pt x="1716148" y="541723"/>
                    </a:cubicBezTo>
                    <a:cubicBezTo>
                      <a:pt x="1730596" y="524976"/>
                      <a:pt x="1697349" y="517260"/>
                      <a:pt x="1719514" y="501252"/>
                    </a:cubicBezTo>
                    <a:cubicBezTo>
                      <a:pt x="1737738" y="488035"/>
                      <a:pt x="1755634" y="507162"/>
                      <a:pt x="1761134" y="481468"/>
                    </a:cubicBezTo>
                    <a:cubicBezTo>
                      <a:pt x="1772955" y="482124"/>
                      <a:pt x="1785023" y="489841"/>
                      <a:pt x="1796352" y="493946"/>
                    </a:cubicBezTo>
                    <a:cubicBezTo>
                      <a:pt x="1806038" y="497476"/>
                      <a:pt x="1819008" y="497722"/>
                      <a:pt x="1827136" y="502483"/>
                    </a:cubicBezTo>
                    <a:cubicBezTo>
                      <a:pt x="1838546" y="508968"/>
                      <a:pt x="1835099" y="520133"/>
                      <a:pt x="1845606" y="527193"/>
                    </a:cubicBezTo>
                    <a:cubicBezTo>
                      <a:pt x="1853733" y="532529"/>
                      <a:pt x="1876965" y="536797"/>
                      <a:pt x="1887145" y="535073"/>
                    </a:cubicBezTo>
                    <a:cubicBezTo>
                      <a:pt x="1881480" y="517506"/>
                      <a:pt x="1884271" y="489102"/>
                      <a:pt x="1870316" y="478184"/>
                    </a:cubicBezTo>
                    <a:cubicBezTo>
                      <a:pt x="1856114" y="467102"/>
                      <a:pt x="1839696" y="475147"/>
                      <a:pt x="1840927" y="451915"/>
                    </a:cubicBezTo>
                    <a:cubicBezTo>
                      <a:pt x="1841338" y="443213"/>
                      <a:pt x="1847084" y="437303"/>
                      <a:pt x="1841502" y="428437"/>
                    </a:cubicBezTo>
                    <a:cubicBezTo>
                      <a:pt x="1836658" y="420802"/>
                      <a:pt x="1822703" y="423019"/>
                      <a:pt x="1825412" y="410048"/>
                    </a:cubicBezTo>
                    <a:cubicBezTo>
                      <a:pt x="1828531" y="394697"/>
                      <a:pt x="1855539" y="400279"/>
                      <a:pt x="1865390" y="392973"/>
                    </a:cubicBezTo>
                    <a:cubicBezTo>
                      <a:pt x="1876309" y="384764"/>
                      <a:pt x="1878443" y="366868"/>
                      <a:pt x="1873189" y="354719"/>
                    </a:cubicBezTo>
                    <a:cubicBezTo>
                      <a:pt x="1869248" y="345524"/>
                      <a:pt x="1860218" y="345278"/>
                      <a:pt x="1865637" y="336002"/>
                    </a:cubicBezTo>
                    <a:cubicBezTo>
                      <a:pt x="1869741" y="328860"/>
                      <a:pt x="1884764" y="327054"/>
                      <a:pt x="1891988" y="327054"/>
                    </a:cubicBezTo>
                    <a:cubicBezTo>
                      <a:pt x="1904958" y="327054"/>
                      <a:pt x="1918750" y="333539"/>
                      <a:pt x="1930653" y="337890"/>
                    </a:cubicBezTo>
                    <a:cubicBezTo>
                      <a:pt x="1960863" y="348726"/>
                      <a:pt x="1939929" y="371055"/>
                      <a:pt x="1954131" y="394533"/>
                    </a:cubicBezTo>
                    <a:cubicBezTo>
                      <a:pt x="1967348" y="416533"/>
                      <a:pt x="1956512" y="432131"/>
                      <a:pt x="1955280" y="456676"/>
                    </a:cubicBezTo>
                    <a:cubicBezTo>
                      <a:pt x="1954459" y="472191"/>
                      <a:pt x="1958236" y="485572"/>
                      <a:pt x="1966117" y="498707"/>
                    </a:cubicBezTo>
                    <a:cubicBezTo>
                      <a:pt x="1971288" y="507491"/>
                      <a:pt x="1986722" y="518737"/>
                      <a:pt x="1989348" y="527603"/>
                    </a:cubicBezTo>
                    <a:cubicBezTo>
                      <a:pt x="1993207" y="540984"/>
                      <a:pt x="1980400" y="549768"/>
                      <a:pt x="1974161" y="558470"/>
                    </a:cubicBezTo>
                    <a:cubicBezTo>
                      <a:pt x="1970878" y="563067"/>
                      <a:pt x="1968415" y="572015"/>
                      <a:pt x="1964557" y="575380"/>
                    </a:cubicBezTo>
                    <a:cubicBezTo>
                      <a:pt x="1961766" y="577925"/>
                      <a:pt x="1952243" y="578828"/>
                      <a:pt x="1951012" y="580306"/>
                    </a:cubicBezTo>
                    <a:cubicBezTo>
                      <a:pt x="1940012" y="593933"/>
                      <a:pt x="1962176" y="600172"/>
                      <a:pt x="1941735" y="609695"/>
                    </a:cubicBezTo>
                    <a:cubicBezTo>
                      <a:pt x="1930324" y="614948"/>
                      <a:pt x="1912921" y="614210"/>
                      <a:pt x="1899869" y="617329"/>
                    </a:cubicBezTo>
                    <a:cubicBezTo>
                      <a:pt x="1896503" y="650658"/>
                      <a:pt x="1929914" y="651315"/>
                      <a:pt x="1954788" y="644501"/>
                    </a:cubicBezTo>
                    <a:cubicBezTo>
                      <a:pt x="1980236" y="637524"/>
                      <a:pt x="1977691" y="629725"/>
                      <a:pt x="1993781" y="613635"/>
                    </a:cubicBezTo>
                    <a:cubicBezTo>
                      <a:pt x="2000923" y="606493"/>
                      <a:pt x="2007655" y="599105"/>
                      <a:pt x="2015700" y="593605"/>
                    </a:cubicBezTo>
                    <a:cubicBezTo>
                      <a:pt x="2022596" y="588843"/>
                      <a:pt x="2033185" y="586955"/>
                      <a:pt x="2037125" y="578582"/>
                    </a:cubicBezTo>
                    <a:cubicBezTo>
                      <a:pt x="2040409" y="571276"/>
                      <a:pt x="2029163" y="493535"/>
                      <a:pt x="2053790" y="510528"/>
                    </a:cubicBezTo>
                    <a:cubicBezTo>
                      <a:pt x="2054365" y="510939"/>
                      <a:pt x="2057566" y="523909"/>
                      <a:pt x="2059783" y="526454"/>
                    </a:cubicBezTo>
                    <a:cubicBezTo>
                      <a:pt x="2064215" y="531461"/>
                      <a:pt x="2072261" y="533185"/>
                      <a:pt x="2077104" y="538439"/>
                    </a:cubicBezTo>
                    <a:cubicBezTo>
                      <a:pt x="2087119" y="549275"/>
                      <a:pt x="2084574" y="563149"/>
                      <a:pt x="2098694" y="570455"/>
                    </a:cubicBezTo>
                    <a:cubicBezTo>
                      <a:pt x="2108873" y="575709"/>
                      <a:pt x="2130710" y="578500"/>
                      <a:pt x="2132598" y="566186"/>
                    </a:cubicBezTo>
                    <a:cubicBezTo>
                      <a:pt x="2134568" y="553626"/>
                      <a:pt x="2111008" y="543857"/>
                      <a:pt x="2103291" y="535648"/>
                    </a:cubicBezTo>
                    <a:cubicBezTo>
                      <a:pt x="2087284" y="518737"/>
                      <a:pt x="2076858" y="492386"/>
                      <a:pt x="2052313" y="486311"/>
                    </a:cubicBezTo>
                    <a:cubicBezTo>
                      <a:pt x="2037290" y="482617"/>
                      <a:pt x="2029573" y="488363"/>
                      <a:pt x="2015289" y="490498"/>
                    </a:cubicBezTo>
                    <a:cubicBezTo>
                      <a:pt x="1994602" y="493617"/>
                      <a:pt x="2005110" y="482124"/>
                      <a:pt x="2004535" y="467348"/>
                    </a:cubicBezTo>
                    <a:cubicBezTo>
                      <a:pt x="2003961" y="452818"/>
                      <a:pt x="1997311" y="442228"/>
                      <a:pt x="2006341" y="428765"/>
                    </a:cubicBezTo>
                    <a:cubicBezTo>
                      <a:pt x="2011595" y="420884"/>
                      <a:pt x="2019394" y="420966"/>
                      <a:pt x="2016520" y="411936"/>
                    </a:cubicBezTo>
                    <a:cubicBezTo>
                      <a:pt x="2014797" y="406600"/>
                      <a:pt x="2003961" y="402742"/>
                      <a:pt x="1999856" y="399458"/>
                    </a:cubicBezTo>
                    <a:cubicBezTo>
                      <a:pt x="1989512" y="391167"/>
                      <a:pt x="1977856" y="377622"/>
                      <a:pt x="1982781" y="362435"/>
                    </a:cubicBezTo>
                    <a:cubicBezTo>
                      <a:pt x="1985900" y="352584"/>
                      <a:pt x="2005849" y="337069"/>
                      <a:pt x="2016520" y="337972"/>
                    </a:cubicBezTo>
                    <a:cubicBezTo>
                      <a:pt x="2018901" y="352748"/>
                      <a:pt x="1998050" y="354965"/>
                      <a:pt x="2004699" y="373189"/>
                    </a:cubicBezTo>
                    <a:cubicBezTo>
                      <a:pt x="2010282" y="388294"/>
                      <a:pt x="2024401" y="389279"/>
                      <a:pt x="2036797" y="397570"/>
                    </a:cubicBezTo>
                    <a:cubicBezTo>
                      <a:pt x="2047879" y="405041"/>
                      <a:pt x="2053790" y="413332"/>
                      <a:pt x="2069141" y="411936"/>
                    </a:cubicBezTo>
                    <a:cubicBezTo>
                      <a:pt x="2074806" y="411444"/>
                      <a:pt x="2081537" y="406518"/>
                      <a:pt x="2087530" y="405615"/>
                    </a:cubicBezTo>
                    <a:cubicBezTo>
                      <a:pt x="2097381" y="404138"/>
                      <a:pt x="2108217" y="406026"/>
                      <a:pt x="2118150" y="405451"/>
                    </a:cubicBezTo>
                    <a:cubicBezTo>
                      <a:pt x="2119217" y="398063"/>
                      <a:pt x="2111500" y="381152"/>
                      <a:pt x="2102963" y="379592"/>
                    </a:cubicBezTo>
                    <a:cubicBezTo>
                      <a:pt x="2094343" y="378033"/>
                      <a:pt x="2076283" y="391413"/>
                      <a:pt x="2063559" y="390346"/>
                    </a:cubicBezTo>
                    <a:cubicBezTo>
                      <a:pt x="2051409" y="389279"/>
                      <a:pt x="2021446" y="378689"/>
                      <a:pt x="2026289" y="362928"/>
                    </a:cubicBezTo>
                    <a:cubicBezTo>
                      <a:pt x="2031790" y="345032"/>
                      <a:pt x="2059044" y="361696"/>
                      <a:pt x="2069962" y="361040"/>
                    </a:cubicBezTo>
                    <a:cubicBezTo>
                      <a:pt x="2065694" y="357428"/>
                      <a:pt x="2068156" y="355622"/>
                      <a:pt x="2066104" y="351927"/>
                    </a:cubicBezTo>
                    <a:cubicBezTo>
                      <a:pt x="2074313" y="352666"/>
                      <a:pt x="2083835" y="350614"/>
                      <a:pt x="2082850" y="340845"/>
                    </a:cubicBezTo>
                    <a:cubicBezTo>
                      <a:pt x="2081947" y="332061"/>
                      <a:pt x="2065775" y="332554"/>
                      <a:pt x="2065775" y="323934"/>
                    </a:cubicBezTo>
                    <a:cubicBezTo>
                      <a:pt x="2065857" y="304725"/>
                      <a:pt x="2099679" y="320322"/>
                      <a:pt x="2106247" y="323524"/>
                    </a:cubicBezTo>
                    <a:cubicBezTo>
                      <a:pt x="2113799" y="327218"/>
                      <a:pt x="2125046" y="331322"/>
                      <a:pt x="2130710" y="337726"/>
                    </a:cubicBezTo>
                    <a:cubicBezTo>
                      <a:pt x="2137113" y="345196"/>
                      <a:pt x="2134404" y="352010"/>
                      <a:pt x="2144501" y="356607"/>
                    </a:cubicBezTo>
                    <a:cubicBezTo>
                      <a:pt x="2161002" y="364241"/>
                      <a:pt x="2180539" y="347494"/>
                      <a:pt x="2196793" y="355047"/>
                    </a:cubicBezTo>
                    <a:cubicBezTo>
                      <a:pt x="2186696" y="361778"/>
                      <a:pt x="2195151" y="366704"/>
                      <a:pt x="2193920" y="374667"/>
                    </a:cubicBezTo>
                    <a:cubicBezTo>
                      <a:pt x="2192853" y="381645"/>
                      <a:pt x="2188420" y="388376"/>
                      <a:pt x="2184644" y="394451"/>
                    </a:cubicBezTo>
                    <a:cubicBezTo>
                      <a:pt x="2179718" y="402660"/>
                      <a:pt x="2175696" y="404302"/>
                      <a:pt x="2175696" y="416451"/>
                    </a:cubicBezTo>
                    <a:cubicBezTo>
                      <a:pt x="2175696" y="427780"/>
                      <a:pt x="2175121" y="429668"/>
                      <a:pt x="2183002" y="439273"/>
                    </a:cubicBezTo>
                    <a:cubicBezTo>
                      <a:pt x="2190472" y="448385"/>
                      <a:pt x="2200159" y="461355"/>
                      <a:pt x="2211159" y="465870"/>
                    </a:cubicBezTo>
                    <a:cubicBezTo>
                      <a:pt x="2218548" y="468908"/>
                      <a:pt x="2236279" y="470878"/>
                      <a:pt x="2238742" y="459713"/>
                    </a:cubicBezTo>
                    <a:cubicBezTo>
                      <a:pt x="2242518" y="442064"/>
                      <a:pt x="2205823" y="438944"/>
                      <a:pt x="2221585" y="414892"/>
                    </a:cubicBezTo>
                    <a:cubicBezTo>
                      <a:pt x="2226018" y="408160"/>
                      <a:pt x="2230369" y="412511"/>
                      <a:pt x="2232585" y="402660"/>
                    </a:cubicBezTo>
                    <a:cubicBezTo>
                      <a:pt x="2233489" y="398473"/>
                      <a:pt x="2228973" y="389361"/>
                      <a:pt x="2228235" y="385339"/>
                    </a:cubicBezTo>
                    <a:cubicBezTo>
                      <a:pt x="2225772" y="371958"/>
                      <a:pt x="2222324" y="361943"/>
                      <a:pt x="2217398" y="348644"/>
                    </a:cubicBezTo>
                    <a:cubicBezTo>
                      <a:pt x="2211734" y="333128"/>
                      <a:pt x="2210421" y="331733"/>
                      <a:pt x="2193592" y="334360"/>
                    </a:cubicBezTo>
                    <a:cubicBezTo>
                      <a:pt x="2183987" y="335838"/>
                      <a:pt x="2184562" y="337151"/>
                      <a:pt x="2175860" y="334360"/>
                    </a:cubicBezTo>
                    <a:cubicBezTo>
                      <a:pt x="2173480" y="333621"/>
                      <a:pt x="2172905" y="328121"/>
                      <a:pt x="2169375" y="326890"/>
                    </a:cubicBezTo>
                    <a:cubicBezTo>
                      <a:pt x="2166091" y="325740"/>
                      <a:pt x="2162807" y="329188"/>
                      <a:pt x="2160099" y="328613"/>
                    </a:cubicBezTo>
                    <a:cubicBezTo>
                      <a:pt x="2143434" y="325166"/>
                      <a:pt x="2144912" y="322128"/>
                      <a:pt x="2135389" y="308583"/>
                    </a:cubicBezTo>
                    <a:cubicBezTo>
                      <a:pt x="2123239" y="291262"/>
                      <a:pt x="2121926" y="291837"/>
                      <a:pt x="2138837" y="279605"/>
                    </a:cubicBezTo>
                    <a:cubicBezTo>
                      <a:pt x="2153613" y="268933"/>
                      <a:pt x="2165024" y="255798"/>
                      <a:pt x="2183248" y="256127"/>
                    </a:cubicBezTo>
                    <a:cubicBezTo>
                      <a:pt x="2197696" y="256455"/>
                      <a:pt x="2211406" y="263269"/>
                      <a:pt x="2226182" y="261873"/>
                    </a:cubicBezTo>
                    <a:cubicBezTo>
                      <a:pt x="2216003" y="236343"/>
                      <a:pt x="2258526" y="237492"/>
                      <a:pt x="2260414" y="248246"/>
                    </a:cubicBezTo>
                    <a:cubicBezTo>
                      <a:pt x="2262877" y="262448"/>
                      <a:pt x="2236444" y="254074"/>
                      <a:pt x="2234227" y="262119"/>
                    </a:cubicBezTo>
                    <a:cubicBezTo>
                      <a:pt x="2231190" y="273120"/>
                      <a:pt x="2253765" y="269836"/>
                      <a:pt x="2258772" y="268358"/>
                    </a:cubicBezTo>
                    <a:cubicBezTo>
                      <a:pt x="2269526" y="265239"/>
                      <a:pt x="2294154" y="248164"/>
                      <a:pt x="2290788" y="234783"/>
                    </a:cubicBezTo>
                    <a:cubicBezTo>
                      <a:pt x="2289721" y="230350"/>
                      <a:pt x="2283236" y="230514"/>
                      <a:pt x="2281840" y="227066"/>
                    </a:cubicBezTo>
                    <a:cubicBezTo>
                      <a:pt x="2281101" y="225342"/>
                      <a:pt x="2280609" y="217708"/>
                      <a:pt x="2280362" y="217462"/>
                    </a:cubicBezTo>
                    <a:cubicBezTo>
                      <a:pt x="2272892" y="207282"/>
                      <a:pt x="2272153" y="208760"/>
                      <a:pt x="2257377" y="207939"/>
                    </a:cubicBezTo>
                    <a:cubicBezTo>
                      <a:pt x="2265586" y="197924"/>
                      <a:pt x="2263862" y="184297"/>
                      <a:pt x="2275355" y="174282"/>
                    </a:cubicBezTo>
                    <a:cubicBezTo>
                      <a:pt x="2288736" y="162543"/>
                      <a:pt x="2300475" y="165087"/>
                      <a:pt x="2315662" y="158520"/>
                    </a:cubicBezTo>
                    <a:cubicBezTo>
                      <a:pt x="2282004" y="129952"/>
                      <a:pt x="2380021" y="147191"/>
                      <a:pt x="2382156" y="146206"/>
                    </a:cubicBezTo>
                    <a:cubicBezTo>
                      <a:pt x="2377887" y="138408"/>
                      <a:pt x="2365984" y="138818"/>
                      <a:pt x="2365491" y="129788"/>
                    </a:cubicBezTo>
                    <a:cubicBezTo>
                      <a:pt x="2384126" y="127325"/>
                      <a:pt x="2387163" y="115750"/>
                      <a:pt x="2403910" y="107870"/>
                    </a:cubicBezTo>
                    <a:cubicBezTo>
                      <a:pt x="2419179" y="100728"/>
                      <a:pt x="2447254" y="93093"/>
                      <a:pt x="2448814" y="115422"/>
                    </a:cubicBezTo>
                    <a:cubicBezTo>
                      <a:pt x="2472128" y="116571"/>
                      <a:pt x="2486576" y="120676"/>
                      <a:pt x="2508330" y="113780"/>
                    </a:cubicBezTo>
                    <a:cubicBezTo>
                      <a:pt x="2515144" y="111564"/>
                      <a:pt x="2514159" y="109594"/>
                      <a:pt x="2521055" y="109511"/>
                    </a:cubicBezTo>
                    <a:cubicBezTo>
                      <a:pt x="2527294" y="109511"/>
                      <a:pt x="2533779" y="118213"/>
                      <a:pt x="2542234" y="112795"/>
                    </a:cubicBezTo>
                    <a:cubicBezTo>
                      <a:pt x="2562921" y="99743"/>
                      <a:pt x="2523846" y="93011"/>
                      <a:pt x="2529018" y="75854"/>
                    </a:cubicBezTo>
                    <a:cubicBezTo>
                      <a:pt x="2541167" y="75115"/>
                      <a:pt x="2555123" y="73966"/>
                      <a:pt x="2567272" y="75526"/>
                    </a:cubicBezTo>
                    <a:cubicBezTo>
                      <a:pt x="2577533" y="76839"/>
                      <a:pt x="2585168" y="82996"/>
                      <a:pt x="2595101" y="83324"/>
                    </a:cubicBezTo>
                    <a:cubicBezTo>
                      <a:pt x="2601833" y="83571"/>
                      <a:pt x="2616199" y="82421"/>
                      <a:pt x="2615214" y="72488"/>
                    </a:cubicBezTo>
                    <a:cubicBezTo>
                      <a:pt x="2614310" y="63048"/>
                      <a:pt x="2600848" y="66578"/>
                      <a:pt x="2593787" y="66085"/>
                    </a:cubicBezTo>
                    <a:cubicBezTo>
                      <a:pt x="2589765" y="53689"/>
                      <a:pt x="2574086" y="55331"/>
                      <a:pt x="2564399" y="51062"/>
                    </a:cubicBezTo>
                    <a:cubicBezTo>
                      <a:pt x="2568339" y="38502"/>
                      <a:pt x="2580899" y="30868"/>
                      <a:pt x="2587467" y="20196"/>
                    </a:cubicBezTo>
                    <a:cubicBezTo>
                      <a:pt x="2598795" y="1807"/>
                      <a:pt x="2605855" y="-1148"/>
                      <a:pt x="2628841" y="330"/>
                    </a:cubicBezTo>
                    <a:cubicBezTo>
                      <a:pt x="2619646" y="9852"/>
                      <a:pt x="2631468" y="21591"/>
                      <a:pt x="2630318" y="33741"/>
                    </a:cubicBezTo>
                    <a:cubicBezTo>
                      <a:pt x="2627445" y="33905"/>
                      <a:pt x="2625721" y="35547"/>
                      <a:pt x="2623012" y="35793"/>
                    </a:cubicBezTo>
                    <a:cubicBezTo>
                      <a:pt x="2629743" y="54100"/>
                      <a:pt x="2642139" y="45562"/>
                      <a:pt x="2656423" y="51227"/>
                    </a:cubicBezTo>
                    <a:cubicBezTo>
                      <a:pt x="2653386" y="64607"/>
                      <a:pt x="2645751" y="75854"/>
                      <a:pt x="2667177" y="72242"/>
                    </a:cubicBezTo>
                    <a:cubicBezTo>
                      <a:pt x="2684417" y="69369"/>
                      <a:pt x="2676454" y="57712"/>
                      <a:pt x="2689096" y="50898"/>
                    </a:cubicBezTo>
                    <a:cubicBezTo>
                      <a:pt x="2699850" y="45152"/>
                      <a:pt x="2720783" y="52294"/>
                      <a:pt x="2733835" y="50980"/>
                    </a:cubicBezTo>
                    <a:cubicBezTo>
                      <a:pt x="2751239" y="49256"/>
                      <a:pt x="2776605" y="34480"/>
                      <a:pt x="2794008" y="45152"/>
                    </a:cubicBezTo>
                    <a:cubicBezTo>
                      <a:pt x="2806404" y="52786"/>
                      <a:pt x="2799673" y="70272"/>
                      <a:pt x="2815927" y="72570"/>
                    </a:cubicBezTo>
                    <a:cubicBezTo>
                      <a:pt x="2827338" y="74212"/>
                      <a:pt x="2838666" y="60667"/>
                      <a:pt x="2850652" y="68219"/>
                    </a:cubicBezTo>
                    <a:cubicBezTo>
                      <a:pt x="2862473" y="75608"/>
                      <a:pt x="2864033" y="96705"/>
                      <a:pt x="2849338" y="101549"/>
                    </a:cubicBezTo>
                    <a:cubicBezTo>
                      <a:pt x="2836121" y="105899"/>
                      <a:pt x="2823808" y="91698"/>
                      <a:pt x="2809442" y="94325"/>
                    </a:cubicBezTo>
                    <a:cubicBezTo>
                      <a:pt x="2812561" y="102862"/>
                      <a:pt x="2814614" y="113041"/>
                      <a:pt x="2823151" y="118377"/>
                    </a:cubicBezTo>
                    <a:cubicBezTo>
                      <a:pt x="2831607" y="123549"/>
                      <a:pt x="2845726" y="119527"/>
                      <a:pt x="2850652" y="131019"/>
                    </a:cubicBezTo>
                    <a:cubicBezTo>
                      <a:pt x="2855905" y="143333"/>
                      <a:pt x="2847450" y="144975"/>
                      <a:pt x="2838584" y="148012"/>
                    </a:cubicBezTo>
                    <a:cubicBezTo>
                      <a:pt x="2834562" y="149408"/>
                      <a:pt x="2828651" y="147520"/>
                      <a:pt x="2824711" y="149818"/>
                    </a:cubicBezTo>
                    <a:cubicBezTo>
                      <a:pt x="2819703" y="152856"/>
                      <a:pt x="2822412" y="158192"/>
                      <a:pt x="2819785" y="159998"/>
                    </a:cubicBezTo>
                    <a:cubicBezTo>
                      <a:pt x="2811330" y="165826"/>
                      <a:pt x="2801643" y="164923"/>
                      <a:pt x="2792449" y="168043"/>
                    </a:cubicBezTo>
                    <a:cubicBezTo>
                      <a:pt x="2778493" y="172640"/>
                      <a:pt x="2783994" y="175020"/>
                      <a:pt x="2775374" y="183476"/>
                    </a:cubicBezTo>
                    <a:cubicBezTo>
                      <a:pt x="2763224" y="195461"/>
                      <a:pt x="2732440" y="189304"/>
                      <a:pt x="2723081" y="198581"/>
                    </a:cubicBezTo>
                    <a:cubicBezTo>
                      <a:pt x="2756164" y="208514"/>
                      <a:pt x="2693529" y="225753"/>
                      <a:pt x="2685894" y="228626"/>
                    </a:cubicBezTo>
                    <a:cubicBezTo>
                      <a:pt x="2676946" y="231992"/>
                      <a:pt x="2656834" y="233716"/>
                      <a:pt x="2650349" y="239380"/>
                    </a:cubicBezTo>
                    <a:cubicBezTo>
                      <a:pt x="2642632" y="245947"/>
                      <a:pt x="2645423" y="261463"/>
                      <a:pt x="2646080" y="271232"/>
                    </a:cubicBezTo>
                    <a:cubicBezTo>
                      <a:pt x="2659378" y="263187"/>
                      <a:pt x="2682610" y="269343"/>
                      <a:pt x="2698044" y="266552"/>
                    </a:cubicBezTo>
                    <a:cubicBezTo>
                      <a:pt x="2696402" y="262858"/>
                      <a:pt x="2687207" y="255470"/>
                      <a:pt x="2690656" y="249724"/>
                    </a:cubicBezTo>
                    <a:cubicBezTo>
                      <a:pt x="2693447" y="245126"/>
                      <a:pt x="2710522" y="249477"/>
                      <a:pt x="2715201" y="248328"/>
                    </a:cubicBezTo>
                    <a:cubicBezTo>
                      <a:pt x="2729731" y="244634"/>
                      <a:pt x="2734082" y="236261"/>
                      <a:pt x="2752224" y="237164"/>
                    </a:cubicBezTo>
                    <a:cubicBezTo>
                      <a:pt x="2761418" y="237656"/>
                      <a:pt x="2795815" y="242171"/>
                      <a:pt x="2798523" y="231417"/>
                    </a:cubicBezTo>
                    <a:cubicBezTo>
                      <a:pt x="2801479" y="219596"/>
                      <a:pt x="2771433" y="219514"/>
                      <a:pt x="2764374" y="212865"/>
                    </a:cubicBezTo>
                    <a:cubicBezTo>
                      <a:pt x="2779314" y="203342"/>
                      <a:pt x="2801397" y="202603"/>
                      <a:pt x="2817158" y="209745"/>
                    </a:cubicBezTo>
                    <a:cubicBezTo>
                      <a:pt x="2823069" y="212454"/>
                      <a:pt x="2823151" y="219432"/>
                      <a:pt x="2832509" y="217544"/>
                    </a:cubicBezTo>
                    <a:cubicBezTo>
                      <a:pt x="2839159" y="216148"/>
                      <a:pt x="2838502" y="208267"/>
                      <a:pt x="2844823" y="205476"/>
                    </a:cubicBezTo>
                    <a:cubicBezTo>
                      <a:pt x="2870764" y="194066"/>
                      <a:pt x="2873063" y="240365"/>
                      <a:pt x="2848107" y="242500"/>
                    </a:cubicBezTo>
                    <a:cubicBezTo>
                      <a:pt x="2847450" y="248000"/>
                      <a:pt x="2848435" y="253089"/>
                      <a:pt x="2850980" y="257686"/>
                    </a:cubicBezTo>
                    <a:lnTo>
                      <a:pt x="2852540" y="256127"/>
                    </a:lnTo>
                    <a:cubicBezTo>
                      <a:pt x="2857958" y="253171"/>
                      <a:pt x="2890466" y="244880"/>
                      <a:pt x="2892600" y="239134"/>
                    </a:cubicBezTo>
                    <a:cubicBezTo>
                      <a:pt x="2896048" y="229447"/>
                      <a:pt x="2878645" y="231663"/>
                      <a:pt x="2891123" y="220581"/>
                    </a:cubicBezTo>
                    <a:cubicBezTo>
                      <a:pt x="2905981" y="207364"/>
                      <a:pt x="2932661" y="222469"/>
                      <a:pt x="2949572" y="220417"/>
                    </a:cubicBezTo>
                    <a:cubicBezTo>
                      <a:pt x="2949818" y="218939"/>
                      <a:pt x="2949572" y="217708"/>
                      <a:pt x="2950064" y="216312"/>
                    </a:cubicBezTo>
                    <a:cubicBezTo>
                      <a:pt x="2958520" y="212947"/>
                      <a:pt x="2967960" y="209827"/>
                      <a:pt x="2977565" y="211387"/>
                    </a:cubicBezTo>
                    <a:cubicBezTo>
                      <a:pt x="2995297" y="214178"/>
                      <a:pt x="2988976" y="217790"/>
                      <a:pt x="2987252" y="230022"/>
                    </a:cubicBezTo>
                    <a:cubicBezTo>
                      <a:pt x="2985364" y="243238"/>
                      <a:pt x="2983065" y="244634"/>
                      <a:pt x="2995707" y="246850"/>
                    </a:cubicBezTo>
                    <a:cubicBezTo>
                      <a:pt x="3006215" y="248739"/>
                      <a:pt x="3022387" y="246850"/>
                      <a:pt x="3033551" y="247261"/>
                    </a:cubicBezTo>
                    <a:cubicBezTo>
                      <a:pt x="3046111" y="247753"/>
                      <a:pt x="3050544" y="243238"/>
                      <a:pt x="3062776" y="239544"/>
                    </a:cubicBezTo>
                    <a:cubicBezTo>
                      <a:pt x="3071477" y="236917"/>
                      <a:pt x="3084120" y="240694"/>
                      <a:pt x="3091754" y="236507"/>
                    </a:cubicBezTo>
                    <a:cubicBezTo>
                      <a:pt x="3109404" y="226902"/>
                      <a:pt x="3089784" y="227231"/>
                      <a:pt x="3088553" y="217708"/>
                    </a:cubicBezTo>
                    <a:cubicBezTo>
                      <a:pt x="3086828" y="204573"/>
                      <a:pt x="3099061" y="210402"/>
                      <a:pt x="3108583" y="204902"/>
                    </a:cubicBezTo>
                    <a:cubicBezTo>
                      <a:pt x="3104478" y="201946"/>
                      <a:pt x="3097008" y="199976"/>
                      <a:pt x="3095038" y="194722"/>
                    </a:cubicBezTo>
                    <a:cubicBezTo>
                      <a:pt x="3106038" y="192752"/>
                      <a:pt x="3108501" y="186431"/>
                      <a:pt x="3121389" y="186595"/>
                    </a:cubicBezTo>
                    <a:cubicBezTo>
                      <a:pt x="3137068" y="186842"/>
                      <a:pt x="3144292" y="194230"/>
                      <a:pt x="3156196" y="202193"/>
                    </a:cubicBezTo>
                    <a:cubicBezTo>
                      <a:pt x="3174666" y="214506"/>
                      <a:pt x="3199048" y="203178"/>
                      <a:pt x="3218257" y="215656"/>
                    </a:cubicBezTo>
                    <a:cubicBezTo>
                      <a:pt x="3240586" y="230022"/>
                      <a:pt x="3207093" y="242171"/>
                      <a:pt x="3192070" y="248739"/>
                    </a:cubicBezTo>
                    <a:cubicBezTo>
                      <a:pt x="3180413" y="253828"/>
                      <a:pt x="3167442" y="251612"/>
                      <a:pt x="3168756" y="268358"/>
                    </a:cubicBezTo>
                    <a:cubicBezTo>
                      <a:pt x="3169659" y="279851"/>
                      <a:pt x="3184025" y="293889"/>
                      <a:pt x="3193301" y="284038"/>
                    </a:cubicBezTo>
                    <a:cubicBezTo>
                      <a:pt x="3189032" y="283135"/>
                      <a:pt x="3186898" y="279194"/>
                      <a:pt x="3184025" y="277553"/>
                    </a:cubicBezTo>
                    <a:cubicBezTo>
                      <a:pt x="3196421" y="261381"/>
                      <a:pt x="3230899" y="284120"/>
                      <a:pt x="3242802" y="289948"/>
                    </a:cubicBezTo>
                    <a:cubicBezTo>
                      <a:pt x="3254131" y="295531"/>
                      <a:pt x="3264803" y="293232"/>
                      <a:pt x="3270631" y="305300"/>
                    </a:cubicBezTo>
                    <a:cubicBezTo>
                      <a:pt x="3275475" y="315233"/>
                      <a:pt x="3268989" y="321964"/>
                      <a:pt x="3281796" y="329681"/>
                    </a:cubicBezTo>
                    <a:cubicBezTo>
                      <a:pt x="3290579" y="334935"/>
                      <a:pt x="3304782" y="335263"/>
                      <a:pt x="3314222" y="337397"/>
                    </a:cubicBezTo>
                    <a:cubicBezTo>
                      <a:pt x="3323991" y="339450"/>
                      <a:pt x="3337372" y="344375"/>
                      <a:pt x="3348043" y="338218"/>
                    </a:cubicBezTo>
                    <a:cubicBezTo>
                      <a:pt x="3369962" y="325658"/>
                      <a:pt x="3347551" y="300456"/>
                      <a:pt x="3350999" y="282396"/>
                    </a:cubicBezTo>
                    <a:cubicBezTo>
                      <a:pt x="3356007" y="283709"/>
                      <a:pt x="3366268" y="286501"/>
                      <a:pt x="3368977" y="291837"/>
                    </a:cubicBezTo>
                    <a:cubicBezTo>
                      <a:pt x="3372015" y="297747"/>
                      <a:pt x="3363805" y="305464"/>
                      <a:pt x="3369634" y="311128"/>
                    </a:cubicBezTo>
                    <a:cubicBezTo>
                      <a:pt x="3377350" y="318598"/>
                      <a:pt x="3404522" y="296352"/>
                      <a:pt x="3400253" y="320569"/>
                    </a:cubicBezTo>
                    <a:cubicBezTo>
                      <a:pt x="3411254" y="321472"/>
                      <a:pt x="3423322" y="320815"/>
                      <a:pt x="3433665" y="317367"/>
                    </a:cubicBezTo>
                    <a:cubicBezTo>
                      <a:pt x="3428165" y="315068"/>
                      <a:pt x="3430381" y="312934"/>
                      <a:pt x="3428165" y="310225"/>
                    </a:cubicBezTo>
                    <a:cubicBezTo>
                      <a:pt x="3438426" y="306038"/>
                      <a:pt x="3432105" y="299553"/>
                      <a:pt x="3444419" y="296105"/>
                    </a:cubicBezTo>
                    <a:cubicBezTo>
                      <a:pt x="3458621" y="292083"/>
                      <a:pt x="3467979" y="300374"/>
                      <a:pt x="3478815" y="306613"/>
                    </a:cubicBezTo>
                    <a:cubicBezTo>
                      <a:pt x="3490883" y="313509"/>
                      <a:pt x="3509846" y="324345"/>
                      <a:pt x="3523391" y="319337"/>
                    </a:cubicBezTo>
                    <a:cubicBezTo>
                      <a:pt x="3534638" y="315150"/>
                      <a:pt x="3536197" y="308747"/>
                      <a:pt x="3535458" y="299717"/>
                    </a:cubicBezTo>
                    <a:cubicBezTo>
                      <a:pt x="3535294" y="297747"/>
                      <a:pt x="3530861" y="291098"/>
                      <a:pt x="3530041" y="288471"/>
                    </a:cubicBezTo>
                    <a:cubicBezTo>
                      <a:pt x="3528891" y="284695"/>
                      <a:pt x="3537018" y="283463"/>
                      <a:pt x="3534063" y="277963"/>
                    </a:cubicBezTo>
                    <a:cubicBezTo>
                      <a:pt x="3530861" y="271806"/>
                      <a:pt x="3507876" y="272627"/>
                      <a:pt x="3506316" y="265403"/>
                    </a:cubicBezTo>
                    <a:cubicBezTo>
                      <a:pt x="3504756" y="258261"/>
                      <a:pt x="3549496" y="250709"/>
                      <a:pt x="3554504" y="246686"/>
                    </a:cubicBezTo>
                    <a:cubicBezTo>
                      <a:pt x="3533406" y="238067"/>
                      <a:pt x="3547936" y="234126"/>
                      <a:pt x="3563616" y="232977"/>
                    </a:cubicBezTo>
                    <a:cubicBezTo>
                      <a:pt x="3578228" y="231910"/>
                      <a:pt x="3592019" y="234783"/>
                      <a:pt x="3605564" y="238723"/>
                    </a:cubicBezTo>
                    <a:cubicBezTo>
                      <a:pt x="3618042" y="242335"/>
                      <a:pt x="3629863" y="247179"/>
                      <a:pt x="3642588" y="248082"/>
                    </a:cubicBezTo>
                    <a:cubicBezTo>
                      <a:pt x="3657856" y="249149"/>
                      <a:pt x="3673618" y="242992"/>
                      <a:pt x="3685686" y="256127"/>
                    </a:cubicBezTo>
                    <a:cubicBezTo>
                      <a:pt x="3680103" y="262202"/>
                      <a:pt x="3666476" y="263925"/>
                      <a:pt x="3665655" y="272955"/>
                    </a:cubicBezTo>
                    <a:cubicBezTo>
                      <a:pt x="3670663" y="271478"/>
                      <a:pt x="3697014" y="267784"/>
                      <a:pt x="3700544" y="273448"/>
                    </a:cubicBezTo>
                    <a:cubicBezTo>
                      <a:pt x="3708015" y="285269"/>
                      <a:pt x="3681827" y="283792"/>
                      <a:pt x="3680842" y="291590"/>
                    </a:cubicBezTo>
                    <a:cubicBezTo>
                      <a:pt x="3679283" y="303904"/>
                      <a:pt x="3700873" y="307023"/>
                      <a:pt x="3708507" y="302098"/>
                    </a:cubicBezTo>
                    <a:cubicBezTo>
                      <a:pt x="3714007" y="298486"/>
                      <a:pt x="3724351" y="279933"/>
                      <a:pt x="3725746" y="273366"/>
                    </a:cubicBezTo>
                    <a:cubicBezTo>
                      <a:pt x="3746269" y="272381"/>
                      <a:pt x="3767695" y="274023"/>
                      <a:pt x="3786822" y="281247"/>
                    </a:cubicBezTo>
                    <a:cubicBezTo>
                      <a:pt x="3805621" y="288224"/>
                      <a:pt x="3803651" y="296105"/>
                      <a:pt x="3785837" y="299635"/>
                    </a:cubicBezTo>
                    <a:cubicBezTo>
                      <a:pt x="3784195" y="309979"/>
                      <a:pt x="3830659" y="316136"/>
                      <a:pt x="3841085" y="314822"/>
                    </a:cubicBezTo>
                    <a:cubicBezTo>
                      <a:pt x="3852742" y="309650"/>
                      <a:pt x="3877944" y="309897"/>
                      <a:pt x="3888862" y="317531"/>
                    </a:cubicBezTo>
                    <a:cubicBezTo>
                      <a:pt x="3900683" y="325822"/>
                      <a:pt x="3888369" y="344457"/>
                      <a:pt x="3906101" y="346838"/>
                    </a:cubicBezTo>
                    <a:cubicBezTo>
                      <a:pt x="3923340" y="349136"/>
                      <a:pt x="3922520" y="329270"/>
                      <a:pt x="3936557" y="323934"/>
                    </a:cubicBezTo>
                    <a:cubicBezTo>
                      <a:pt x="3948214" y="319501"/>
                      <a:pt x="3965453" y="318927"/>
                      <a:pt x="3977931" y="318188"/>
                    </a:cubicBezTo>
                    <a:cubicBezTo>
                      <a:pt x="3983103" y="317859"/>
                      <a:pt x="3991066" y="320404"/>
                      <a:pt x="3996730" y="317942"/>
                    </a:cubicBezTo>
                    <a:cubicBezTo>
                      <a:pt x="4003215" y="315068"/>
                      <a:pt x="4004365" y="307844"/>
                      <a:pt x="4007894" y="305874"/>
                    </a:cubicBezTo>
                    <a:cubicBezTo>
                      <a:pt x="4020537" y="298568"/>
                      <a:pt x="4038925" y="309322"/>
                      <a:pt x="4053866" y="315150"/>
                    </a:cubicBezTo>
                    <a:cubicBezTo>
                      <a:pt x="4073978" y="322949"/>
                      <a:pt x="4103613" y="340435"/>
                      <a:pt x="4090971" y="364487"/>
                    </a:cubicBezTo>
                    <a:cubicBezTo>
                      <a:pt x="4084732" y="376473"/>
                      <a:pt x="4079560" y="369905"/>
                      <a:pt x="4088180" y="380824"/>
                    </a:cubicBezTo>
                    <a:cubicBezTo>
                      <a:pt x="4090068" y="383286"/>
                      <a:pt x="4098441" y="385995"/>
                      <a:pt x="4101643" y="389197"/>
                    </a:cubicBezTo>
                    <a:cubicBezTo>
                      <a:pt x="4114285" y="401511"/>
                      <a:pt x="4113793" y="420228"/>
                      <a:pt x="4137106" y="416451"/>
                    </a:cubicBezTo>
                    <a:cubicBezTo>
                      <a:pt x="4133166" y="399048"/>
                      <a:pt x="4159271" y="404302"/>
                      <a:pt x="4169615" y="404302"/>
                    </a:cubicBezTo>
                    <a:cubicBezTo>
                      <a:pt x="4183898" y="404302"/>
                      <a:pt x="4195063" y="400936"/>
                      <a:pt x="4208526" y="399705"/>
                    </a:cubicBezTo>
                    <a:cubicBezTo>
                      <a:pt x="4230526" y="397652"/>
                      <a:pt x="4244810" y="401429"/>
                      <a:pt x="4263445" y="409391"/>
                    </a:cubicBezTo>
                    <a:cubicBezTo>
                      <a:pt x="4273789" y="413742"/>
                      <a:pt x="4303916" y="422034"/>
                      <a:pt x="4305805" y="403399"/>
                    </a:cubicBezTo>
                    <a:cubicBezTo>
                      <a:pt x="4311797" y="410787"/>
                      <a:pt x="4320499" y="408324"/>
                      <a:pt x="4328708" y="412183"/>
                    </a:cubicBezTo>
                    <a:cubicBezTo>
                      <a:pt x="4337574" y="416205"/>
                      <a:pt x="4338559" y="421623"/>
                      <a:pt x="4344059" y="427534"/>
                    </a:cubicBezTo>
                    <a:cubicBezTo>
                      <a:pt x="4347671" y="431392"/>
                      <a:pt x="4344387" y="431638"/>
                      <a:pt x="4349805" y="435332"/>
                    </a:cubicBezTo>
                    <a:cubicBezTo>
                      <a:pt x="4352186" y="436974"/>
                      <a:pt x="4359246" y="434922"/>
                      <a:pt x="4362283" y="435497"/>
                    </a:cubicBezTo>
                    <a:cubicBezTo>
                      <a:pt x="4371478" y="437385"/>
                      <a:pt x="4385597" y="443295"/>
                      <a:pt x="4388635" y="452079"/>
                    </a:cubicBezTo>
                    <a:cubicBezTo>
                      <a:pt x="4406448" y="447810"/>
                      <a:pt x="4419091" y="448549"/>
                      <a:pt x="4418106" y="429011"/>
                    </a:cubicBezTo>
                    <a:cubicBezTo>
                      <a:pt x="4417613" y="419160"/>
                      <a:pt x="4415971" y="416698"/>
                      <a:pt x="4408829" y="410130"/>
                    </a:cubicBezTo>
                    <a:cubicBezTo>
                      <a:pt x="4403411" y="405123"/>
                      <a:pt x="4390851" y="403645"/>
                      <a:pt x="4393314" y="393548"/>
                    </a:cubicBezTo>
                    <a:cubicBezTo>
                      <a:pt x="4395202" y="385913"/>
                      <a:pt x="4412441" y="385092"/>
                      <a:pt x="4418434" y="384354"/>
                    </a:cubicBezTo>
                    <a:cubicBezTo>
                      <a:pt x="4441255" y="381398"/>
                      <a:pt x="4467935" y="380742"/>
                      <a:pt x="4490182" y="385913"/>
                    </a:cubicBezTo>
                    <a:cubicBezTo>
                      <a:pt x="4500690" y="388294"/>
                      <a:pt x="4506025" y="391660"/>
                      <a:pt x="4517272" y="389361"/>
                    </a:cubicBezTo>
                    <a:cubicBezTo>
                      <a:pt x="4523018" y="388130"/>
                      <a:pt x="4530899" y="382876"/>
                      <a:pt x="4535332" y="382794"/>
                    </a:cubicBezTo>
                    <a:cubicBezTo>
                      <a:pt x="4550765" y="382465"/>
                      <a:pt x="4566198" y="400690"/>
                      <a:pt x="4579661" y="406436"/>
                    </a:cubicBezTo>
                    <a:cubicBezTo>
                      <a:pt x="4597475" y="413989"/>
                      <a:pt x="4616274" y="412593"/>
                      <a:pt x="4634088" y="418011"/>
                    </a:cubicBezTo>
                    <a:cubicBezTo>
                      <a:pt x="4665529" y="427534"/>
                      <a:pt x="4683753" y="449452"/>
                      <a:pt x="4707724" y="468087"/>
                    </a:cubicBezTo>
                    <a:cubicBezTo>
                      <a:pt x="4727918" y="483766"/>
                      <a:pt x="4712157" y="519476"/>
                      <a:pt x="4748195" y="515618"/>
                    </a:cubicBezTo>
                    <a:lnTo>
                      <a:pt x="4743598" y="515618"/>
                    </a:lnTo>
                    <a:cubicBezTo>
                      <a:pt x="4772741" y="508476"/>
                      <a:pt x="4804757" y="514551"/>
                      <a:pt x="4805495" y="547715"/>
                    </a:cubicBezTo>
                    <a:cubicBezTo>
                      <a:pt x="4821338" y="549357"/>
                      <a:pt x="4838003" y="529163"/>
                      <a:pt x="4842354" y="558798"/>
                    </a:cubicBezTo>
                    <a:cubicBezTo>
                      <a:pt x="4843503" y="566843"/>
                      <a:pt x="4837511" y="576365"/>
                      <a:pt x="4842764" y="583507"/>
                    </a:cubicBezTo>
                    <a:cubicBezTo>
                      <a:pt x="4847772" y="590403"/>
                      <a:pt x="4855571" y="586545"/>
                      <a:pt x="4861974" y="591552"/>
                    </a:cubicBezTo>
                    <a:cubicBezTo>
                      <a:pt x="4870922" y="598284"/>
                      <a:pt x="4876504" y="625374"/>
                      <a:pt x="4892840" y="609366"/>
                    </a:cubicBezTo>
                    <a:cubicBezTo>
                      <a:pt x="4909259" y="593276"/>
                      <a:pt x="4882086" y="589254"/>
                      <a:pt x="4876258" y="581619"/>
                    </a:cubicBezTo>
                    <a:cubicBezTo>
                      <a:pt x="4864273" y="566022"/>
                      <a:pt x="4897766" y="571522"/>
                      <a:pt x="4907124" y="573903"/>
                    </a:cubicBezTo>
                    <a:cubicBezTo>
                      <a:pt x="4922722" y="577761"/>
                      <a:pt x="4938976" y="581783"/>
                      <a:pt x="4953424" y="589254"/>
                    </a:cubicBezTo>
                    <a:cubicBezTo>
                      <a:pt x="4962454" y="593933"/>
                      <a:pt x="4968282" y="600911"/>
                      <a:pt x="4976573" y="606657"/>
                    </a:cubicBezTo>
                    <a:cubicBezTo>
                      <a:pt x="4984618" y="612239"/>
                      <a:pt x="4994388" y="613799"/>
                      <a:pt x="5002432" y="618971"/>
                    </a:cubicBezTo>
                    <a:cubicBezTo>
                      <a:pt x="5023612" y="632434"/>
                      <a:pt x="5007933" y="635389"/>
                      <a:pt x="4994962" y="642531"/>
                    </a:cubicBezTo>
                    <a:cubicBezTo>
                      <a:pt x="4979528" y="651069"/>
                      <a:pt x="4977723" y="671591"/>
                      <a:pt x="4965327" y="679308"/>
                    </a:cubicBezTo>
                    <a:cubicBezTo>
                      <a:pt x="4954983" y="685629"/>
                      <a:pt x="4952275" y="676435"/>
                      <a:pt x="4945297" y="673069"/>
                    </a:cubicBezTo>
                    <a:cubicBezTo>
                      <a:pt x="4935610" y="668472"/>
                      <a:pt x="4933722" y="665270"/>
                      <a:pt x="4921079" y="668718"/>
                    </a:cubicBezTo>
                    <a:cubicBezTo>
                      <a:pt x="4922147" y="677010"/>
                      <a:pt x="4928057" y="681442"/>
                      <a:pt x="4928797" y="690144"/>
                    </a:cubicBezTo>
                    <a:cubicBezTo>
                      <a:pt x="4929124" y="694331"/>
                      <a:pt x="4924855" y="700652"/>
                      <a:pt x="4926005" y="707055"/>
                    </a:cubicBezTo>
                    <a:cubicBezTo>
                      <a:pt x="4927729" y="716660"/>
                      <a:pt x="4947021" y="729876"/>
                      <a:pt x="4933804" y="738332"/>
                    </a:cubicBezTo>
                    <a:cubicBezTo>
                      <a:pt x="4928057" y="742026"/>
                      <a:pt x="4908109" y="726675"/>
                      <a:pt x="4899489" y="724048"/>
                    </a:cubicBezTo>
                    <a:cubicBezTo>
                      <a:pt x="4882743" y="719040"/>
                      <a:pt x="4879705" y="712883"/>
                      <a:pt x="4877653" y="694987"/>
                    </a:cubicBezTo>
                    <a:cubicBezTo>
                      <a:pt x="4869690" y="694577"/>
                      <a:pt x="4861399" y="694987"/>
                      <a:pt x="4853436" y="694495"/>
                    </a:cubicBezTo>
                    <a:cubicBezTo>
                      <a:pt x="4851055" y="686040"/>
                      <a:pt x="4836444" y="683577"/>
                      <a:pt x="4828562" y="678980"/>
                    </a:cubicBezTo>
                    <a:cubicBezTo>
                      <a:pt x="4822981" y="675696"/>
                      <a:pt x="4816577" y="672495"/>
                      <a:pt x="4811816" y="668144"/>
                    </a:cubicBezTo>
                    <a:cubicBezTo>
                      <a:pt x="4809189" y="665845"/>
                      <a:pt x="4809435" y="658129"/>
                      <a:pt x="4805495" y="656405"/>
                    </a:cubicBezTo>
                    <a:cubicBezTo>
                      <a:pt x="4792853" y="650904"/>
                      <a:pt x="4778158" y="670032"/>
                      <a:pt x="4765188" y="661166"/>
                    </a:cubicBezTo>
                    <a:cubicBezTo>
                      <a:pt x="4759524" y="657308"/>
                      <a:pt x="4765352" y="651315"/>
                      <a:pt x="4761740" y="647210"/>
                    </a:cubicBezTo>
                    <a:cubicBezTo>
                      <a:pt x="4757143" y="642039"/>
                      <a:pt x="4748934" y="639083"/>
                      <a:pt x="4742448" y="637277"/>
                    </a:cubicBezTo>
                    <a:cubicBezTo>
                      <a:pt x="4745321" y="626687"/>
                      <a:pt x="4759770" y="615277"/>
                      <a:pt x="4744994" y="608627"/>
                    </a:cubicBezTo>
                    <a:cubicBezTo>
                      <a:pt x="4734732" y="604030"/>
                      <a:pt x="4709941" y="618150"/>
                      <a:pt x="4705426" y="628247"/>
                    </a:cubicBezTo>
                    <a:cubicBezTo>
                      <a:pt x="4698940" y="642942"/>
                      <a:pt x="4718150" y="658457"/>
                      <a:pt x="4717574" y="673315"/>
                    </a:cubicBezTo>
                    <a:cubicBezTo>
                      <a:pt x="4716836" y="691458"/>
                      <a:pt x="4705918" y="685875"/>
                      <a:pt x="4691306" y="685301"/>
                    </a:cubicBezTo>
                    <a:cubicBezTo>
                      <a:pt x="4670372" y="684480"/>
                      <a:pt x="4594520" y="670442"/>
                      <a:pt x="4598707" y="695808"/>
                    </a:cubicBezTo>
                    <a:cubicBezTo>
                      <a:pt x="4599774" y="701965"/>
                      <a:pt x="4615535" y="718548"/>
                      <a:pt x="4623416" y="720600"/>
                    </a:cubicBezTo>
                    <a:cubicBezTo>
                      <a:pt x="4638028" y="724540"/>
                      <a:pt x="4651737" y="709928"/>
                      <a:pt x="4666350" y="716496"/>
                    </a:cubicBezTo>
                    <a:cubicBezTo>
                      <a:pt x="4666678" y="734884"/>
                      <a:pt x="4670618" y="736772"/>
                      <a:pt x="4680552" y="750071"/>
                    </a:cubicBezTo>
                    <a:cubicBezTo>
                      <a:pt x="4682111" y="752123"/>
                      <a:pt x="4679813" y="757049"/>
                      <a:pt x="4681537" y="759758"/>
                    </a:cubicBezTo>
                    <a:cubicBezTo>
                      <a:pt x="4683589" y="762959"/>
                      <a:pt x="4687530" y="763862"/>
                      <a:pt x="4689746" y="767228"/>
                    </a:cubicBezTo>
                    <a:cubicBezTo>
                      <a:pt x="4692373" y="771250"/>
                      <a:pt x="4695410" y="779049"/>
                      <a:pt x="4698940" y="782579"/>
                    </a:cubicBezTo>
                    <a:cubicBezTo>
                      <a:pt x="4708463" y="792348"/>
                      <a:pt x="4722501" y="794072"/>
                      <a:pt x="4719053" y="811804"/>
                    </a:cubicBezTo>
                    <a:cubicBezTo>
                      <a:pt x="4715851" y="828797"/>
                      <a:pt x="4700172" y="821573"/>
                      <a:pt x="4688433" y="813363"/>
                    </a:cubicBezTo>
                    <a:cubicBezTo>
                      <a:pt x="4704441" y="799490"/>
                      <a:pt x="4681209" y="792430"/>
                      <a:pt x="4668238" y="794811"/>
                    </a:cubicBezTo>
                    <a:cubicBezTo>
                      <a:pt x="4645991" y="798669"/>
                      <a:pt x="4619311" y="815744"/>
                      <a:pt x="4601826" y="830028"/>
                    </a:cubicBezTo>
                    <a:cubicBezTo>
                      <a:pt x="4589676" y="839879"/>
                      <a:pt x="4586475" y="854655"/>
                      <a:pt x="4571370" y="862865"/>
                    </a:cubicBezTo>
                    <a:cubicBezTo>
                      <a:pt x="4554295" y="872223"/>
                      <a:pt x="4531720" y="871402"/>
                      <a:pt x="4516615" y="885932"/>
                    </a:cubicBezTo>
                    <a:cubicBezTo>
                      <a:pt x="4506436" y="895701"/>
                      <a:pt x="4509391" y="917866"/>
                      <a:pt x="4492398" y="921478"/>
                    </a:cubicBezTo>
                    <a:cubicBezTo>
                      <a:pt x="4478278" y="924433"/>
                      <a:pt x="4469413" y="911463"/>
                      <a:pt x="4462024" y="904157"/>
                    </a:cubicBezTo>
                    <a:cubicBezTo>
                      <a:pt x="4453076" y="895373"/>
                      <a:pt x="4440106" y="887410"/>
                      <a:pt x="4426068" y="892417"/>
                    </a:cubicBezTo>
                    <a:cubicBezTo>
                      <a:pt x="4409896" y="898246"/>
                      <a:pt x="4409404" y="918194"/>
                      <a:pt x="4387732" y="916552"/>
                    </a:cubicBezTo>
                    <a:cubicBezTo>
                      <a:pt x="4387157" y="903500"/>
                      <a:pt x="4395530" y="889873"/>
                      <a:pt x="4393396" y="878462"/>
                    </a:cubicBezTo>
                    <a:cubicBezTo>
                      <a:pt x="4384448" y="878051"/>
                      <a:pt x="4364171" y="918769"/>
                      <a:pt x="4345454" y="910642"/>
                    </a:cubicBezTo>
                    <a:cubicBezTo>
                      <a:pt x="4331745" y="904731"/>
                      <a:pt x="4329283" y="898246"/>
                      <a:pt x="4311961" y="905634"/>
                    </a:cubicBezTo>
                    <a:cubicBezTo>
                      <a:pt x="4295461" y="912612"/>
                      <a:pt x="4296774" y="922627"/>
                      <a:pt x="4293409" y="938306"/>
                    </a:cubicBezTo>
                    <a:cubicBezTo>
                      <a:pt x="4289468" y="956695"/>
                      <a:pt x="4281998" y="960143"/>
                      <a:pt x="4272229" y="974181"/>
                    </a:cubicBezTo>
                    <a:cubicBezTo>
                      <a:pt x="4263773" y="986412"/>
                      <a:pt x="4261065" y="1003898"/>
                      <a:pt x="4277647" y="1007756"/>
                    </a:cubicBezTo>
                    <a:cubicBezTo>
                      <a:pt x="4286841" y="1009890"/>
                      <a:pt x="4296364" y="1002009"/>
                      <a:pt x="4304327" y="1009069"/>
                    </a:cubicBezTo>
                    <a:cubicBezTo>
                      <a:pt x="4310648" y="1014652"/>
                      <a:pt x="4308842" y="1029838"/>
                      <a:pt x="4308842" y="1037391"/>
                    </a:cubicBezTo>
                    <a:cubicBezTo>
                      <a:pt x="4308842" y="1048145"/>
                      <a:pt x="4310648" y="1050854"/>
                      <a:pt x="4313767" y="1058981"/>
                    </a:cubicBezTo>
                    <a:cubicBezTo>
                      <a:pt x="4316722" y="1066615"/>
                      <a:pt x="4321812" y="1069407"/>
                      <a:pt x="4320745" y="1079996"/>
                    </a:cubicBezTo>
                    <a:cubicBezTo>
                      <a:pt x="4318364" y="1105609"/>
                      <a:pt x="4312782" y="1088041"/>
                      <a:pt x="4299401" y="1083116"/>
                    </a:cubicBezTo>
                    <a:cubicBezTo>
                      <a:pt x="4284543" y="1100027"/>
                      <a:pt x="4301207" y="1130975"/>
                      <a:pt x="4286841" y="1143207"/>
                    </a:cubicBezTo>
                    <a:cubicBezTo>
                      <a:pt x="4279371" y="1149446"/>
                      <a:pt x="4266072" y="1146408"/>
                      <a:pt x="4257863" y="1154289"/>
                    </a:cubicBezTo>
                    <a:cubicBezTo>
                      <a:pt x="4247602" y="1164140"/>
                      <a:pt x="4252691" y="1171364"/>
                      <a:pt x="4248341" y="1183432"/>
                    </a:cubicBezTo>
                    <a:cubicBezTo>
                      <a:pt x="4219772" y="1180723"/>
                      <a:pt x="4236848" y="1209126"/>
                      <a:pt x="4231676" y="1222343"/>
                    </a:cubicBezTo>
                    <a:cubicBezTo>
                      <a:pt x="4229377" y="1228171"/>
                      <a:pt x="4219526" y="1236052"/>
                      <a:pt x="4215832" y="1242291"/>
                    </a:cubicBezTo>
                    <a:cubicBezTo>
                      <a:pt x="4211974" y="1248858"/>
                      <a:pt x="4209347" y="1258381"/>
                      <a:pt x="4202779" y="1262814"/>
                    </a:cubicBezTo>
                    <a:cubicBezTo>
                      <a:pt x="4183652" y="1275867"/>
                      <a:pt x="4178563" y="1249515"/>
                      <a:pt x="4171174" y="1236134"/>
                    </a:cubicBezTo>
                    <a:cubicBezTo>
                      <a:pt x="4166905" y="1228418"/>
                      <a:pt x="4158861" y="1221686"/>
                      <a:pt x="4157547" y="1212984"/>
                    </a:cubicBezTo>
                    <a:cubicBezTo>
                      <a:pt x="4156398" y="1205022"/>
                      <a:pt x="4161734" y="1195663"/>
                      <a:pt x="4160666" y="1186715"/>
                    </a:cubicBezTo>
                    <a:cubicBezTo>
                      <a:pt x="4158614" y="1169640"/>
                      <a:pt x="4149174" y="1163976"/>
                      <a:pt x="4137517" y="1153222"/>
                    </a:cubicBezTo>
                    <a:cubicBezTo>
                      <a:pt x="4127173" y="1143617"/>
                      <a:pt x="4119375" y="1129251"/>
                      <a:pt x="4114039" y="1115788"/>
                    </a:cubicBezTo>
                    <a:cubicBezTo>
                      <a:pt x="4107636" y="1099370"/>
                      <a:pt x="4104762" y="1050608"/>
                      <a:pt x="4115845" y="1035503"/>
                    </a:cubicBezTo>
                    <a:cubicBezTo>
                      <a:pt x="4120770" y="1028771"/>
                      <a:pt x="4131032" y="1029182"/>
                      <a:pt x="4129800" y="1018592"/>
                    </a:cubicBezTo>
                    <a:cubicBezTo>
                      <a:pt x="4129061" y="1012025"/>
                      <a:pt x="4117897" y="1009972"/>
                      <a:pt x="4117240" y="1004801"/>
                    </a:cubicBezTo>
                    <a:cubicBezTo>
                      <a:pt x="4114942" y="985509"/>
                      <a:pt x="4138748" y="1000614"/>
                      <a:pt x="4146629" y="998315"/>
                    </a:cubicBezTo>
                    <a:cubicBezTo>
                      <a:pt x="4158943" y="994785"/>
                      <a:pt x="4170682" y="978121"/>
                      <a:pt x="4183652" y="972374"/>
                    </a:cubicBezTo>
                    <a:cubicBezTo>
                      <a:pt x="4199578" y="965397"/>
                      <a:pt x="4205160" y="963509"/>
                      <a:pt x="4209921" y="946187"/>
                    </a:cubicBezTo>
                    <a:cubicBezTo>
                      <a:pt x="4215175" y="927060"/>
                      <a:pt x="4218787" y="927553"/>
                      <a:pt x="4231922" y="914172"/>
                    </a:cubicBezTo>
                    <a:cubicBezTo>
                      <a:pt x="4241773" y="904157"/>
                      <a:pt x="4235206" y="889134"/>
                      <a:pt x="4246945" y="879775"/>
                    </a:cubicBezTo>
                    <a:cubicBezTo>
                      <a:pt x="4258684" y="870499"/>
                      <a:pt x="4280274" y="881581"/>
                      <a:pt x="4290207" y="869021"/>
                    </a:cubicBezTo>
                    <a:cubicBezTo>
                      <a:pt x="4293409" y="864999"/>
                      <a:pt x="4292752" y="854245"/>
                      <a:pt x="4294722" y="848827"/>
                    </a:cubicBezTo>
                    <a:cubicBezTo>
                      <a:pt x="4296774" y="843163"/>
                      <a:pt x="4300714" y="839468"/>
                      <a:pt x="4302439" y="833476"/>
                    </a:cubicBezTo>
                    <a:cubicBezTo>
                      <a:pt x="4304491" y="826334"/>
                      <a:pt x="4308595" y="801624"/>
                      <a:pt x="4305558" y="794893"/>
                    </a:cubicBezTo>
                    <a:cubicBezTo>
                      <a:pt x="4301454" y="785945"/>
                      <a:pt x="4280766" y="785699"/>
                      <a:pt x="4273214" y="793661"/>
                    </a:cubicBezTo>
                    <a:cubicBezTo>
                      <a:pt x="4260408" y="806960"/>
                      <a:pt x="4280766" y="818125"/>
                      <a:pt x="4274774" y="829289"/>
                    </a:cubicBezTo>
                    <a:cubicBezTo>
                      <a:pt x="4267139" y="843573"/>
                      <a:pt x="4244400" y="830356"/>
                      <a:pt x="4232989" y="835446"/>
                    </a:cubicBezTo>
                    <a:cubicBezTo>
                      <a:pt x="4218459" y="841931"/>
                      <a:pt x="4220019" y="859006"/>
                      <a:pt x="4203765" y="859745"/>
                    </a:cubicBezTo>
                    <a:cubicBezTo>
                      <a:pt x="4185212" y="860566"/>
                      <a:pt x="4189317" y="849073"/>
                      <a:pt x="4189891" y="835036"/>
                    </a:cubicBezTo>
                    <a:cubicBezTo>
                      <a:pt x="4190137" y="829289"/>
                      <a:pt x="4195145" y="800721"/>
                      <a:pt x="4191862" y="797520"/>
                    </a:cubicBezTo>
                    <a:cubicBezTo>
                      <a:pt x="4184309" y="790049"/>
                      <a:pt x="4160092" y="807945"/>
                      <a:pt x="4153278" y="810736"/>
                    </a:cubicBezTo>
                    <a:cubicBezTo>
                      <a:pt x="4140308" y="815990"/>
                      <a:pt x="4124792" y="811311"/>
                      <a:pt x="4114203" y="821080"/>
                    </a:cubicBezTo>
                    <a:cubicBezTo>
                      <a:pt x="4102956" y="831506"/>
                      <a:pt x="4110263" y="847021"/>
                      <a:pt x="4101971" y="858185"/>
                    </a:cubicBezTo>
                    <a:cubicBezTo>
                      <a:pt x="4097785" y="863768"/>
                      <a:pt x="4089986" y="863850"/>
                      <a:pt x="4085061" y="868611"/>
                    </a:cubicBezTo>
                    <a:cubicBezTo>
                      <a:pt x="4078329" y="875096"/>
                      <a:pt x="4081777" y="874193"/>
                      <a:pt x="4078904" y="882895"/>
                    </a:cubicBezTo>
                    <a:cubicBezTo>
                      <a:pt x="4076277" y="891022"/>
                      <a:pt x="4079478" y="891761"/>
                      <a:pt x="4072911" y="898000"/>
                    </a:cubicBezTo>
                    <a:cubicBezTo>
                      <a:pt x="4067657" y="902925"/>
                      <a:pt x="4055097" y="903746"/>
                      <a:pt x="4049761" y="908836"/>
                    </a:cubicBezTo>
                    <a:cubicBezTo>
                      <a:pt x="4058299" y="911791"/>
                      <a:pt x="4075374" y="915731"/>
                      <a:pt x="4075620" y="925911"/>
                    </a:cubicBezTo>
                    <a:cubicBezTo>
                      <a:pt x="4053291" y="927553"/>
                      <a:pt x="4032029" y="934612"/>
                      <a:pt x="4009618" y="935433"/>
                    </a:cubicBezTo>
                    <a:cubicBezTo>
                      <a:pt x="4004775" y="935598"/>
                      <a:pt x="3978095" y="935433"/>
                      <a:pt x="3973991" y="932396"/>
                    </a:cubicBezTo>
                    <a:cubicBezTo>
                      <a:pt x="3962826" y="923940"/>
                      <a:pt x="3982446" y="922381"/>
                      <a:pt x="3984581" y="912530"/>
                    </a:cubicBezTo>
                    <a:cubicBezTo>
                      <a:pt x="3977274" y="912858"/>
                      <a:pt x="3969147" y="916306"/>
                      <a:pt x="3961677" y="914993"/>
                    </a:cubicBezTo>
                    <a:cubicBezTo>
                      <a:pt x="3950184" y="912940"/>
                      <a:pt x="3940579" y="899149"/>
                      <a:pt x="3928020" y="903007"/>
                    </a:cubicBezTo>
                    <a:cubicBezTo>
                      <a:pt x="3911683" y="908015"/>
                      <a:pt x="3921452" y="928456"/>
                      <a:pt x="3896825" y="930754"/>
                    </a:cubicBezTo>
                    <a:cubicBezTo>
                      <a:pt x="3886645" y="931739"/>
                      <a:pt x="3868668" y="933299"/>
                      <a:pt x="3859802" y="929276"/>
                    </a:cubicBezTo>
                    <a:cubicBezTo>
                      <a:pt x="3848801" y="924269"/>
                      <a:pt x="3849704" y="916142"/>
                      <a:pt x="3833860" y="918605"/>
                    </a:cubicBezTo>
                    <a:cubicBezTo>
                      <a:pt x="3837390" y="925993"/>
                      <a:pt x="3837883" y="938799"/>
                      <a:pt x="3824338" y="935351"/>
                    </a:cubicBezTo>
                    <a:cubicBezTo>
                      <a:pt x="3812927" y="932396"/>
                      <a:pt x="3821136" y="919672"/>
                      <a:pt x="3819494" y="909328"/>
                    </a:cubicBezTo>
                    <a:cubicBezTo>
                      <a:pt x="3783457" y="907440"/>
                      <a:pt x="3752426" y="911463"/>
                      <a:pt x="3724186" y="934202"/>
                    </a:cubicBezTo>
                    <a:cubicBezTo>
                      <a:pt x="3712201" y="943807"/>
                      <a:pt x="3708918" y="958337"/>
                      <a:pt x="3697507" y="967613"/>
                    </a:cubicBezTo>
                    <a:cubicBezTo>
                      <a:pt x="3689544" y="974098"/>
                      <a:pt x="3682320" y="970651"/>
                      <a:pt x="3674603" y="975412"/>
                    </a:cubicBezTo>
                    <a:cubicBezTo>
                      <a:pt x="3666558" y="980337"/>
                      <a:pt x="3667379" y="987972"/>
                      <a:pt x="3665081" y="996673"/>
                    </a:cubicBezTo>
                    <a:cubicBezTo>
                      <a:pt x="3660483" y="1013913"/>
                      <a:pt x="3660237" y="1031070"/>
                      <a:pt x="3646939" y="1042973"/>
                    </a:cubicBezTo>
                    <a:cubicBezTo>
                      <a:pt x="3634050" y="1054630"/>
                      <a:pt x="3617960" y="1064645"/>
                      <a:pt x="3602281" y="1071459"/>
                    </a:cubicBezTo>
                    <a:cubicBezTo>
                      <a:pt x="3590131" y="1076713"/>
                      <a:pt x="3565996" y="1087631"/>
                      <a:pt x="3571414" y="1106594"/>
                    </a:cubicBezTo>
                    <a:cubicBezTo>
                      <a:pt x="3574287" y="1116773"/>
                      <a:pt x="3580034" y="1113408"/>
                      <a:pt x="3589885" y="1114393"/>
                    </a:cubicBezTo>
                    <a:cubicBezTo>
                      <a:pt x="3603594" y="1115706"/>
                      <a:pt x="3603348" y="1114557"/>
                      <a:pt x="3608684" y="1125229"/>
                    </a:cubicBezTo>
                    <a:cubicBezTo>
                      <a:pt x="3610490" y="1128759"/>
                      <a:pt x="3617468" y="1164633"/>
                      <a:pt x="3628468" y="1146901"/>
                    </a:cubicBezTo>
                    <a:cubicBezTo>
                      <a:pt x="3632162" y="1140990"/>
                      <a:pt x="3619274" y="1134833"/>
                      <a:pt x="3624856" y="1127856"/>
                    </a:cubicBezTo>
                    <a:cubicBezTo>
                      <a:pt x="3627401" y="1124654"/>
                      <a:pt x="3639878" y="1126871"/>
                      <a:pt x="3643573" y="1127035"/>
                    </a:cubicBezTo>
                    <a:cubicBezTo>
                      <a:pt x="3643901" y="1133438"/>
                      <a:pt x="3643655" y="1140251"/>
                      <a:pt x="3644065" y="1146655"/>
                    </a:cubicBezTo>
                    <a:cubicBezTo>
                      <a:pt x="3660155" y="1140087"/>
                      <a:pt x="3666312" y="1156506"/>
                      <a:pt x="3682156" y="1152729"/>
                    </a:cubicBezTo>
                    <a:cubicBezTo>
                      <a:pt x="3682730" y="1141729"/>
                      <a:pt x="3679118" y="1131221"/>
                      <a:pt x="3688477" y="1126378"/>
                    </a:cubicBezTo>
                    <a:cubicBezTo>
                      <a:pt x="3702596" y="1119072"/>
                      <a:pt x="3718030" y="1137625"/>
                      <a:pt x="3725993" y="1146819"/>
                    </a:cubicBezTo>
                    <a:cubicBezTo>
                      <a:pt x="3734202" y="1156341"/>
                      <a:pt x="3749799" y="1165289"/>
                      <a:pt x="3755217" y="1175797"/>
                    </a:cubicBezTo>
                    <a:cubicBezTo>
                      <a:pt x="3758501" y="1181954"/>
                      <a:pt x="3755956" y="1188193"/>
                      <a:pt x="3758255" y="1194268"/>
                    </a:cubicBezTo>
                    <a:cubicBezTo>
                      <a:pt x="3760307" y="1199686"/>
                      <a:pt x="3766874" y="1203380"/>
                      <a:pt x="3769172" y="1208387"/>
                    </a:cubicBezTo>
                    <a:cubicBezTo>
                      <a:pt x="3775329" y="1222179"/>
                      <a:pt x="3767695" y="1232276"/>
                      <a:pt x="3767202" y="1245821"/>
                    </a:cubicBezTo>
                    <a:cubicBezTo>
                      <a:pt x="3765889" y="1280299"/>
                      <a:pt x="3780255" y="1313136"/>
                      <a:pt x="3773359" y="1347286"/>
                    </a:cubicBezTo>
                    <a:cubicBezTo>
                      <a:pt x="3771553" y="1356316"/>
                      <a:pt x="3772292" y="1373720"/>
                      <a:pt x="3767695" y="1381518"/>
                    </a:cubicBezTo>
                    <a:cubicBezTo>
                      <a:pt x="3763098" y="1389399"/>
                      <a:pt x="3736747" y="1410086"/>
                      <a:pt x="3750291" y="1418213"/>
                    </a:cubicBezTo>
                    <a:cubicBezTo>
                      <a:pt x="3750291" y="1418213"/>
                      <a:pt x="3742329" y="1438982"/>
                      <a:pt x="3737978" y="1449079"/>
                    </a:cubicBezTo>
                    <a:cubicBezTo>
                      <a:pt x="3733545" y="1459423"/>
                      <a:pt x="3726157" y="1469931"/>
                      <a:pt x="3721067" y="1479946"/>
                    </a:cubicBezTo>
                    <a:cubicBezTo>
                      <a:pt x="3715157" y="1491439"/>
                      <a:pt x="3703664" y="1496610"/>
                      <a:pt x="3697917" y="1507693"/>
                    </a:cubicBezTo>
                    <a:cubicBezTo>
                      <a:pt x="3692992" y="1517462"/>
                      <a:pt x="3697999" y="1531089"/>
                      <a:pt x="3692089" y="1540447"/>
                    </a:cubicBezTo>
                    <a:cubicBezTo>
                      <a:pt x="3685521" y="1550873"/>
                      <a:pt x="3673372" y="1551201"/>
                      <a:pt x="3662454" y="1549477"/>
                    </a:cubicBezTo>
                    <a:cubicBezTo>
                      <a:pt x="3648909" y="1547343"/>
                      <a:pt x="3642505" y="1535522"/>
                      <a:pt x="3631588" y="1532320"/>
                    </a:cubicBezTo>
                    <a:cubicBezTo>
                      <a:pt x="3617632" y="1528216"/>
                      <a:pt x="3609669" y="1538559"/>
                      <a:pt x="3608848" y="1547425"/>
                    </a:cubicBezTo>
                    <a:cubicBezTo>
                      <a:pt x="3608191" y="1554567"/>
                      <a:pt x="3615662" y="1554321"/>
                      <a:pt x="3610080" y="1563269"/>
                    </a:cubicBezTo>
                    <a:cubicBezTo>
                      <a:pt x="3607206" y="1567784"/>
                      <a:pt x="3596534" y="1570985"/>
                      <a:pt x="3591773" y="1572791"/>
                    </a:cubicBezTo>
                    <a:cubicBezTo>
                      <a:pt x="3591609" y="1573202"/>
                      <a:pt x="3591527" y="1573530"/>
                      <a:pt x="3591363" y="1573940"/>
                    </a:cubicBezTo>
                    <a:cubicBezTo>
                      <a:pt x="3584467" y="1585926"/>
                      <a:pt x="3595631" y="1603904"/>
                      <a:pt x="3585780" y="1617613"/>
                    </a:cubicBezTo>
                    <a:cubicBezTo>
                      <a:pt x="3579131" y="1626889"/>
                      <a:pt x="3538413" y="1640270"/>
                      <a:pt x="3554093" y="1657427"/>
                    </a:cubicBezTo>
                    <a:cubicBezTo>
                      <a:pt x="3563698" y="1667935"/>
                      <a:pt x="3572071" y="1657181"/>
                      <a:pt x="3580362" y="1674338"/>
                    </a:cubicBezTo>
                    <a:cubicBezTo>
                      <a:pt x="3586519" y="1687062"/>
                      <a:pt x="3591609" y="1696092"/>
                      <a:pt x="3600721" y="1708324"/>
                    </a:cubicBezTo>
                    <a:cubicBezTo>
                      <a:pt x="3609094" y="1719489"/>
                      <a:pt x="3616318" y="1732787"/>
                      <a:pt x="3616154" y="1746907"/>
                    </a:cubicBezTo>
                    <a:cubicBezTo>
                      <a:pt x="3616154" y="1754952"/>
                      <a:pt x="3613035" y="1760452"/>
                      <a:pt x="3614184" y="1768579"/>
                    </a:cubicBezTo>
                    <a:cubicBezTo>
                      <a:pt x="3614923" y="1773915"/>
                      <a:pt x="3622311" y="1778512"/>
                      <a:pt x="3619356" y="1785490"/>
                    </a:cubicBezTo>
                    <a:cubicBezTo>
                      <a:pt x="3614512" y="1797229"/>
                      <a:pt x="3609915" y="1785490"/>
                      <a:pt x="3604169" y="1790416"/>
                    </a:cubicBezTo>
                    <a:cubicBezTo>
                      <a:pt x="3596945" y="1796490"/>
                      <a:pt x="3604169" y="1797311"/>
                      <a:pt x="3600803" y="1803961"/>
                    </a:cubicBezTo>
                    <a:cubicBezTo>
                      <a:pt x="3595057" y="1815207"/>
                      <a:pt x="3579377" y="1826125"/>
                      <a:pt x="3565504" y="1823663"/>
                    </a:cubicBezTo>
                    <a:cubicBezTo>
                      <a:pt x="3565011" y="1815371"/>
                      <a:pt x="3560168" y="1810118"/>
                      <a:pt x="3557869" y="1802237"/>
                    </a:cubicBezTo>
                    <a:cubicBezTo>
                      <a:pt x="3555653" y="1794028"/>
                      <a:pt x="3557377" y="1788610"/>
                      <a:pt x="3557459" y="1780482"/>
                    </a:cubicBezTo>
                    <a:cubicBezTo>
                      <a:pt x="3557623" y="1770632"/>
                      <a:pt x="3561810" y="1774161"/>
                      <a:pt x="3554504" y="1765542"/>
                    </a:cubicBezTo>
                    <a:cubicBezTo>
                      <a:pt x="3550235" y="1760616"/>
                      <a:pt x="3539235" y="1759549"/>
                      <a:pt x="3536279" y="1752489"/>
                    </a:cubicBezTo>
                    <a:cubicBezTo>
                      <a:pt x="3528316" y="1733362"/>
                      <a:pt x="3554257" y="1742064"/>
                      <a:pt x="3547854" y="1727041"/>
                    </a:cubicBezTo>
                    <a:cubicBezTo>
                      <a:pt x="3545720" y="1721951"/>
                      <a:pt x="3527085" y="1708160"/>
                      <a:pt x="3521995" y="1706190"/>
                    </a:cubicBezTo>
                    <a:cubicBezTo>
                      <a:pt x="3511980" y="1702331"/>
                      <a:pt x="3485875" y="1711197"/>
                      <a:pt x="3485218" y="1698719"/>
                    </a:cubicBezTo>
                    <a:cubicBezTo>
                      <a:pt x="3484972" y="1693384"/>
                      <a:pt x="3495480" y="1690264"/>
                      <a:pt x="3495398" y="1682137"/>
                    </a:cubicBezTo>
                    <a:cubicBezTo>
                      <a:pt x="3495398" y="1677786"/>
                      <a:pt x="3489651" y="1671958"/>
                      <a:pt x="3487599" y="1668017"/>
                    </a:cubicBezTo>
                    <a:cubicBezTo>
                      <a:pt x="3479800" y="1652256"/>
                      <a:pt x="3481935" y="1645442"/>
                      <a:pt x="3464449" y="1647412"/>
                    </a:cubicBezTo>
                    <a:cubicBezTo>
                      <a:pt x="3453039" y="1648726"/>
                      <a:pt x="3433665" y="1648972"/>
                      <a:pt x="3423157" y="1653898"/>
                    </a:cubicBezTo>
                    <a:cubicBezTo>
                      <a:pt x="3411008" y="1659562"/>
                      <a:pt x="3400500" y="1676226"/>
                      <a:pt x="3384739" y="1669495"/>
                    </a:cubicBezTo>
                    <a:cubicBezTo>
                      <a:pt x="3392866" y="1653405"/>
                      <a:pt x="3377104" y="1648808"/>
                      <a:pt x="3380305" y="1635427"/>
                    </a:cubicBezTo>
                    <a:cubicBezTo>
                      <a:pt x="3382029" y="1627710"/>
                      <a:pt x="3409612" y="1611538"/>
                      <a:pt x="3395082" y="1599881"/>
                    </a:cubicBezTo>
                    <a:cubicBezTo>
                      <a:pt x="3379731" y="1587486"/>
                      <a:pt x="3368566" y="1620076"/>
                      <a:pt x="3362656" y="1624755"/>
                    </a:cubicBezTo>
                    <a:cubicBezTo>
                      <a:pt x="3349029" y="1635345"/>
                      <a:pt x="3341887" y="1617449"/>
                      <a:pt x="3336797" y="1640106"/>
                    </a:cubicBezTo>
                    <a:cubicBezTo>
                      <a:pt x="3331954" y="1662107"/>
                      <a:pt x="3332364" y="1654718"/>
                      <a:pt x="3310528" y="1658577"/>
                    </a:cubicBezTo>
                    <a:cubicBezTo>
                      <a:pt x="3292632" y="1661778"/>
                      <a:pt x="3291401" y="1671711"/>
                      <a:pt x="3307490" y="1679838"/>
                    </a:cubicBezTo>
                    <a:cubicBezTo>
                      <a:pt x="3314797" y="1683450"/>
                      <a:pt x="3322185" y="1679018"/>
                      <a:pt x="3324565" y="1689525"/>
                    </a:cubicBezTo>
                    <a:cubicBezTo>
                      <a:pt x="3325058" y="1691742"/>
                      <a:pt x="3318244" y="1698555"/>
                      <a:pt x="3318326" y="1703317"/>
                    </a:cubicBezTo>
                    <a:cubicBezTo>
                      <a:pt x="3318655" y="1717765"/>
                      <a:pt x="3335648" y="1727944"/>
                      <a:pt x="3349193" y="1726466"/>
                    </a:cubicBezTo>
                    <a:cubicBezTo>
                      <a:pt x="3366843" y="1724496"/>
                      <a:pt x="3369962" y="1704548"/>
                      <a:pt x="3384410" y="1699787"/>
                    </a:cubicBezTo>
                    <a:cubicBezTo>
                      <a:pt x="3390485" y="1697734"/>
                      <a:pt x="3396888" y="1702988"/>
                      <a:pt x="3403209" y="1704794"/>
                    </a:cubicBezTo>
                    <a:cubicBezTo>
                      <a:pt x="3409776" y="1706682"/>
                      <a:pt x="3416426" y="1706190"/>
                      <a:pt x="3423239" y="1707914"/>
                    </a:cubicBezTo>
                    <a:cubicBezTo>
                      <a:pt x="3438016" y="1711608"/>
                      <a:pt x="3452300" y="1727123"/>
                      <a:pt x="3434076" y="1734183"/>
                    </a:cubicBezTo>
                    <a:cubicBezTo>
                      <a:pt x="3424225" y="1737877"/>
                      <a:pt x="3407888" y="1731310"/>
                      <a:pt x="3410679" y="1750848"/>
                    </a:cubicBezTo>
                    <a:cubicBezTo>
                      <a:pt x="3399925" y="1756348"/>
                      <a:pt x="3381044" y="1761519"/>
                      <a:pt x="3376940" y="1774326"/>
                    </a:cubicBezTo>
                    <a:cubicBezTo>
                      <a:pt x="3375790" y="1777938"/>
                      <a:pt x="3377104" y="1787050"/>
                      <a:pt x="3375955" y="1791565"/>
                    </a:cubicBezTo>
                    <a:cubicBezTo>
                      <a:pt x="3373410" y="1801416"/>
                      <a:pt x="3367417" y="1796080"/>
                      <a:pt x="3373656" y="1806670"/>
                    </a:cubicBezTo>
                    <a:cubicBezTo>
                      <a:pt x="3379074" y="1816110"/>
                      <a:pt x="3398201" y="1823909"/>
                      <a:pt x="3406329" y="1830066"/>
                    </a:cubicBezTo>
                    <a:cubicBezTo>
                      <a:pt x="3418232" y="1839014"/>
                      <a:pt x="3438754" y="1868403"/>
                      <a:pt x="3438754" y="1868403"/>
                    </a:cubicBezTo>
                    <a:cubicBezTo>
                      <a:pt x="3453285" y="1864544"/>
                      <a:pt x="3465024" y="1886298"/>
                      <a:pt x="3449262" y="1894261"/>
                    </a:cubicBezTo>
                    <a:cubicBezTo>
                      <a:pt x="3436374" y="1900747"/>
                      <a:pt x="3417493" y="1894754"/>
                      <a:pt x="3440314" y="1910433"/>
                    </a:cubicBezTo>
                    <a:cubicBezTo>
                      <a:pt x="3447703" y="1915441"/>
                      <a:pt x="3473151" y="1927673"/>
                      <a:pt x="3455747" y="1934732"/>
                    </a:cubicBezTo>
                    <a:cubicBezTo>
                      <a:pt x="3442120" y="1940233"/>
                      <a:pt x="3430299" y="1922254"/>
                      <a:pt x="3414209" y="1928986"/>
                    </a:cubicBezTo>
                    <a:cubicBezTo>
                      <a:pt x="3424717" y="1941382"/>
                      <a:pt x="3399925" y="1960591"/>
                      <a:pt x="3424881" y="1961002"/>
                    </a:cubicBezTo>
                    <a:cubicBezTo>
                      <a:pt x="3438098" y="1961166"/>
                      <a:pt x="3434239" y="1952628"/>
                      <a:pt x="3443023" y="1948524"/>
                    </a:cubicBezTo>
                    <a:cubicBezTo>
                      <a:pt x="3447703" y="1946307"/>
                      <a:pt x="3459196" y="1947046"/>
                      <a:pt x="3465024" y="1948524"/>
                    </a:cubicBezTo>
                    <a:cubicBezTo>
                      <a:pt x="3480703" y="1952628"/>
                      <a:pt x="3492606" y="1969129"/>
                      <a:pt x="3486696" y="1985629"/>
                    </a:cubicBezTo>
                    <a:cubicBezTo>
                      <a:pt x="3481032" y="2001309"/>
                      <a:pt x="3460263" y="2002294"/>
                      <a:pt x="3448277" y="2010338"/>
                    </a:cubicBezTo>
                    <a:cubicBezTo>
                      <a:pt x="3458703" y="2034720"/>
                      <a:pt x="3452135" y="2041533"/>
                      <a:pt x="3437605" y="2060086"/>
                    </a:cubicBezTo>
                    <a:cubicBezTo>
                      <a:pt x="3430464" y="2069198"/>
                      <a:pt x="3420859" y="2083072"/>
                      <a:pt x="3415605" y="2093661"/>
                    </a:cubicBezTo>
                    <a:cubicBezTo>
                      <a:pt x="3412321" y="2100393"/>
                      <a:pt x="3410105" y="2103923"/>
                      <a:pt x="3411008" y="2112132"/>
                    </a:cubicBezTo>
                    <a:cubicBezTo>
                      <a:pt x="3411664" y="2118371"/>
                      <a:pt x="3418642" y="2117960"/>
                      <a:pt x="3416098" y="2124856"/>
                    </a:cubicBezTo>
                    <a:cubicBezTo>
                      <a:pt x="3413634" y="2131670"/>
                      <a:pt x="3389992" y="2142506"/>
                      <a:pt x="3383343" y="2144886"/>
                    </a:cubicBezTo>
                    <a:cubicBezTo>
                      <a:pt x="3377350" y="2147021"/>
                      <a:pt x="3370536" y="2145461"/>
                      <a:pt x="3364790" y="2147431"/>
                    </a:cubicBezTo>
                    <a:cubicBezTo>
                      <a:pt x="3359208" y="2149401"/>
                      <a:pt x="3354939" y="2155066"/>
                      <a:pt x="3349439" y="2157200"/>
                    </a:cubicBezTo>
                    <a:cubicBezTo>
                      <a:pt x="3335894" y="2162372"/>
                      <a:pt x="3322923" y="2153834"/>
                      <a:pt x="3312334" y="2164424"/>
                    </a:cubicBezTo>
                    <a:cubicBezTo>
                      <a:pt x="3308722" y="2168036"/>
                      <a:pt x="3309214" y="2176656"/>
                      <a:pt x="3303140" y="2181089"/>
                    </a:cubicBezTo>
                    <a:cubicBezTo>
                      <a:pt x="3296654" y="2186014"/>
                      <a:pt x="3292386" y="2185111"/>
                      <a:pt x="3284997" y="2187246"/>
                    </a:cubicBezTo>
                    <a:cubicBezTo>
                      <a:pt x="3279497" y="2188805"/>
                      <a:pt x="3269893" y="2187246"/>
                      <a:pt x="3266445" y="2193649"/>
                    </a:cubicBezTo>
                    <a:cubicBezTo>
                      <a:pt x="3263407" y="2199149"/>
                      <a:pt x="3271781" y="2204239"/>
                      <a:pt x="3268989" y="2210724"/>
                    </a:cubicBezTo>
                    <a:cubicBezTo>
                      <a:pt x="3263982" y="2222216"/>
                      <a:pt x="3245347" y="2219425"/>
                      <a:pt x="3235660" y="2216634"/>
                    </a:cubicBezTo>
                    <a:cubicBezTo>
                      <a:pt x="3240832" y="2200380"/>
                      <a:pt x="3235168" y="2197835"/>
                      <a:pt x="3220063" y="2190283"/>
                    </a:cubicBezTo>
                    <a:cubicBezTo>
                      <a:pt x="3205451" y="2182977"/>
                      <a:pt x="3193712" y="2178790"/>
                      <a:pt x="3179838" y="2191022"/>
                    </a:cubicBezTo>
                    <a:cubicBezTo>
                      <a:pt x="3170234" y="2199559"/>
                      <a:pt x="3166704" y="2212366"/>
                      <a:pt x="3158577" y="2222955"/>
                    </a:cubicBezTo>
                    <a:cubicBezTo>
                      <a:pt x="3150532" y="2233627"/>
                      <a:pt x="3134442" y="2246598"/>
                      <a:pt x="3133539" y="2259979"/>
                    </a:cubicBezTo>
                    <a:cubicBezTo>
                      <a:pt x="3132061" y="2280419"/>
                      <a:pt x="3152256" y="2273442"/>
                      <a:pt x="3160957" y="2286248"/>
                    </a:cubicBezTo>
                    <a:cubicBezTo>
                      <a:pt x="3164569" y="2291584"/>
                      <a:pt x="3163584" y="2299629"/>
                      <a:pt x="3166293" y="2304718"/>
                    </a:cubicBezTo>
                    <a:cubicBezTo>
                      <a:pt x="3170891" y="2313420"/>
                      <a:pt x="3172696" y="2311286"/>
                      <a:pt x="3179838" y="2317032"/>
                    </a:cubicBezTo>
                    <a:cubicBezTo>
                      <a:pt x="3188950" y="2324584"/>
                      <a:pt x="3197652" y="2332219"/>
                      <a:pt x="3207585" y="2340182"/>
                    </a:cubicBezTo>
                    <a:cubicBezTo>
                      <a:pt x="3213085" y="2344533"/>
                      <a:pt x="3215384" y="2350690"/>
                      <a:pt x="3221787" y="2354548"/>
                    </a:cubicBezTo>
                    <a:cubicBezTo>
                      <a:pt x="3228436" y="2358570"/>
                      <a:pt x="3237713" y="2357667"/>
                      <a:pt x="3244362" y="2362265"/>
                    </a:cubicBezTo>
                    <a:cubicBezTo>
                      <a:pt x="3258318" y="2372033"/>
                      <a:pt x="3255198" y="2386481"/>
                      <a:pt x="3258482" y="2400519"/>
                    </a:cubicBezTo>
                    <a:cubicBezTo>
                      <a:pt x="3262422" y="2417102"/>
                      <a:pt x="3267594" y="2427856"/>
                      <a:pt x="3261191" y="2445177"/>
                    </a:cubicBezTo>
                    <a:cubicBezTo>
                      <a:pt x="3256430" y="2458311"/>
                      <a:pt x="3249944" y="2487043"/>
                      <a:pt x="3238041" y="2494596"/>
                    </a:cubicBezTo>
                    <a:cubicBezTo>
                      <a:pt x="3226959" y="2501738"/>
                      <a:pt x="3210622" y="2491559"/>
                      <a:pt x="3203234" y="2505350"/>
                    </a:cubicBezTo>
                    <a:cubicBezTo>
                      <a:pt x="3195436" y="2519798"/>
                      <a:pt x="3206025" y="2523328"/>
                      <a:pt x="3189443" y="2535067"/>
                    </a:cubicBezTo>
                    <a:cubicBezTo>
                      <a:pt x="3182630" y="2539910"/>
                      <a:pt x="3166457" y="2554523"/>
                      <a:pt x="3157838" y="2549023"/>
                    </a:cubicBezTo>
                    <a:cubicBezTo>
                      <a:pt x="3151188" y="2544754"/>
                      <a:pt x="3152830" y="2520619"/>
                      <a:pt x="3152173" y="2513067"/>
                    </a:cubicBezTo>
                    <a:cubicBezTo>
                      <a:pt x="3150449" y="2494514"/>
                      <a:pt x="3146919" y="2494350"/>
                      <a:pt x="3129270" y="2495909"/>
                    </a:cubicBezTo>
                    <a:cubicBezTo>
                      <a:pt x="3130337" y="2473745"/>
                      <a:pt x="3107434" y="2465453"/>
                      <a:pt x="3094792" y="2449938"/>
                    </a:cubicBezTo>
                    <a:cubicBezTo>
                      <a:pt x="3086665" y="2439923"/>
                      <a:pt x="3081164" y="2432535"/>
                      <a:pt x="3067373" y="2429744"/>
                    </a:cubicBezTo>
                    <a:cubicBezTo>
                      <a:pt x="3060888" y="2428430"/>
                      <a:pt x="3048574" y="2433109"/>
                      <a:pt x="3042992" y="2429497"/>
                    </a:cubicBezTo>
                    <a:cubicBezTo>
                      <a:pt x="3038066" y="2426214"/>
                      <a:pt x="3037902" y="2414721"/>
                      <a:pt x="3033387" y="2409878"/>
                    </a:cubicBezTo>
                    <a:cubicBezTo>
                      <a:pt x="3023372" y="2414146"/>
                      <a:pt x="3018693" y="2421206"/>
                      <a:pt x="3017954" y="2431714"/>
                    </a:cubicBezTo>
                    <a:cubicBezTo>
                      <a:pt x="3017215" y="2441893"/>
                      <a:pt x="3023372" y="2445587"/>
                      <a:pt x="3025589" y="2454289"/>
                    </a:cubicBezTo>
                    <a:cubicBezTo>
                      <a:pt x="3028133" y="2464386"/>
                      <a:pt x="3025260" y="2473088"/>
                      <a:pt x="3022223" y="2483185"/>
                    </a:cubicBezTo>
                    <a:cubicBezTo>
                      <a:pt x="3014835" y="2507484"/>
                      <a:pt x="3015491" y="2512246"/>
                      <a:pt x="3031499" y="2528992"/>
                    </a:cubicBezTo>
                    <a:cubicBezTo>
                      <a:pt x="3040857" y="2538679"/>
                      <a:pt x="3044141" y="2551896"/>
                      <a:pt x="3050709" y="2562239"/>
                    </a:cubicBezTo>
                    <a:cubicBezTo>
                      <a:pt x="3057933" y="2573486"/>
                      <a:pt x="3069015" y="2586292"/>
                      <a:pt x="3081164" y="2590397"/>
                    </a:cubicBezTo>
                    <a:cubicBezTo>
                      <a:pt x="3087485" y="2592531"/>
                      <a:pt x="3092739" y="2587934"/>
                      <a:pt x="3097829" y="2593762"/>
                    </a:cubicBezTo>
                    <a:cubicBezTo>
                      <a:pt x="3100948" y="2597292"/>
                      <a:pt x="3097582" y="2606569"/>
                      <a:pt x="3101605" y="2611658"/>
                    </a:cubicBezTo>
                    <a:cubicBezTo>
                      <a:pt x="3109650" y="2621838"/>
                      <a:pt x="3122128" y="2619703"/>
                      <a:pt x="3130501" y="2632017"/>
                    </a:cubicBezTo>
                    <a:cubicBezTo>
                      <a:pt x="3137890" y="2642853"/>
                      <a:pt x="3146673" y="2662473"/>
                      <a:pt x="3149054" y="2675197"/>
                    </a:cubicBezTo>
                    <a:cubicBezTo>
                      <a:pt x="3151845" y="2690138"/>
                      <a:pt x="3147741" y="2698100"/>
                      <a:pt x="3158330" y="2710743"/>
                    </a:cubicBezTo>
                    <a:cubicBezTo>
                      <a:pt x="3166293" y="2720183"/>
                      <a:pt x="3182219" y="2726668"/>
                      <a:pt x="3175077" y="2741363"/>
                    </a:cubicBezTo>
                    <a:cubicBezTo>
                      <a:pt x="3148808" y="2745221"/>
                      <a:pt x="3134442" y="2724041"/>
                      <a:pt x="3111948" y="2716899"/>
                    </a:cubicBezTo>
                    <a:cubicBezTo>
                      <a:pt x="3097911" y="2712466"/>
                      <a:pt x="3099471" y="2711399"/>
                      <a:pt x="3090769" y="2699496"/>
                    </a:cubicBezTo>
                    <a:cubicBezTo>
                      <a:pt x="3081082" y="2686279"/>
                      <a:pt x="3083135" y="2688085"/>
                      <a:pt x="3081164" y="2672160"/>
                    </a:cubicBezTo>
                    <a:cubicBezTo>
                      <a:pt x="3079523" y="2659025"/>
                      <a:pt x="3069672" y="2644823"/>
                      <a:pt x="3065321" y="2632427"/>
                    </a:cubicBezTo>
                    <a:cubicBezTo>
                      <a:pt x="3060806" y="2619539"/>
                      <a:pt x="3055223" y="2607718"/>
                      <a:pt x="3047507" y="2596553"/>
                    </a:cubicBezTo>
                    <a:cubicBezTo>
                      <a:pt x="3039708" y="2585389"/>
                      <a:pt x="3029036" y="2575046"/>
                      <a:pt x="3017872" y="2567247"/>
                    </a:cubicBezTo>
                    <a:cubicBezTo>
                      <a:pt x="2998499" y="2553620"/>
                      <a:pt x="3010484" y="2571269"/>
                      <a:pt x="2993408" y="2571598"/>
                    </a:cubicBezTo>
                    <a:cubicBezTo>
                      <a:pt x="2994312" y="2560680"/>
                      <a:pt x="2989633" y="2552060"/>
                      <a:pt x="2990125" y="2540978"/>
                    </a:cubicBezTo>
                    <a:cubicBezTo>
                      <a:pt x="2990535" y="2531455"/>
                      <a:pt x="2992670" y="2521932"/>
                      <a:pt x="2993162" y="2511671"/>
                    </a:cubicBezTo>
                    <a:cubicBezTo>
                      <a:pt x="2993737" y="2500260"/>
                      <a:pt x="2995543" y="2493529"/>
                      <a:pt x="2989796" y="2482446"/>
                    </a:cubicBezTo>
                    <a:cubicBezTo>
                      <a:pt x="2986595" y="2476207"/>
                      <a:pt x="2970833" y="2457244"/>
                      <a:pt x="2989879" y="2459050"/>
                    </a:cubicBezTo>
                    <a:cubicBezTo>
                      <a:pt x="2987991" y="2447968"/>
                      <a:pt x="2989633" y="2440333"/>
                      <a:pt x="2980931" y="2431550"/>
                    </a:cubicBezTo>
                    <a:cubicBezTo>
                      <a:pt x="2976252" y="2426788"/>
                      <a:pt x="2965826" y="2425639"/>
                      <a:pt x="2962296" y="2420385"/>
                    </a:cubicBezTo>
                    <a:cubicBezTo>
                      <a:pt x="2959505" y="2416363"/>
                      <a:pt x="2963938" y="2410863"/>
                      <a:pt x="2962542" y="2408318"/>
                    </a:cubicBezTo>
                    <a:cubicBezTo>
                      <a:pt x="2958684" y="2401176"/>
                      <a:pt x="2952691" y="2398056"/>
                      <a:pt x="2950064" y="2391489"/>
                    </a:cubicBezTo>
                    <a:cubicBezTo>
                      <a:pt x="2946781" y="2383198"/>
                      <a:pt x="2948422" y="2375235"/>
                      <a:pt x="2943908" y="2366780"/>
                    </a:cubicBezTo>
                    <a:cubicBezTo>
                      <a:pt x="2939721" y="2358981"/>
                      <a:pt x="2921825" y="2320234"/>
                      <a:pt x="2911563" y="2321876"/>
                    </a:cubicBezTo>
                    <a:cubicBezTo>
                      <a:pt x="2901220" y="2323517"/>
                      <a:pt x="2898922" y="2357011"/>
                      <a:pt x="2895884" y="2365056"/>
                    </a:cubicBezTo>
                    <a:cubicBezTo>
                      <a:pt x="2877742" y="2367847"/>
                      <a:pt x="2878645" y="2353070"/>
                      <a:pt x="2865510" y="2351182"/>
                    </a:cubicBezTo>
                    <a:cubicBezTo>
                      <a:pt x="2865182" y="2348884"/>
                      <a:pt x="2864936" y="2346093"/>
                      <a:pt x="2865264" y="2343630"/>
                    </a:cubicBezTo>
                    <a:lnTo>
                      <a:pt x="2860174" y="2343137"/>
                    </a:lnTo>
                    <a:cubicBezTo>
                      <a:pt x="2861241" y="2342973"/>
                      <a:pt x="2862226" y="2343219"/>
                      <a:pt x="2862965" y="2343958"/>
                    </a:cubicBezTo>
                    <a:cubicBezTo>
                      <a:pt x="2827666" y="2353891"/>
                      <a:pt x="2861159" y="2318264"/>
                      <a:pt x="2862226" y="2307099"/>
                    </a:cubicBezTo>
                    <a:cubicBezTo>
                      <a:pt x="2863376" y="2294457"/>
                      <a:pt x="2851062" y="2296099"/>
                      <a:pt x="2844002" y="2291666"/>
                    </a:cubicBezTo>
                    <a:cubicBezTo>
                      <a:pt x="2835301" y="2286330"/>
                      <a:pt x="2827338" y="2274591"/>
                      <a:pt x="2820031" y="2267039"/>
                    </a:cubicBezTo>
                    <a:cubicBezTo>
                      <a:pt x="2809031" y="2255628"/>
                      <a:pt x="2796635" y="2244874"/>
                      <a:pt x="2784814" y="2234038"/>
                    </a:cubicBezTo>
                    <a:cubicBezTo>
                      <a:pt x="2778740" y="2228455"/>
                      <a:pt x="2772501" y="2225500"/>
                      <a:pt x="2773650" y="2216388"/>
                    </a:cubicBezTo>
                    <a:cubicBezTo>
                      <a:pt x="2774471" y="2209492"/>
                      <a:pt x="2781941" y="2204895"/>
                      <a:pt x="2782023" y="2197917"/>
                    </a:cubicBezTo>
                    <a:cubicBezTo>
                      <a:pt x="2782269" y="2178216"/>
                      <a:pt x="2764948" y="2184044"/>
                      <a:pt x="2752142" y="2185768"/>
                    </a:cubicBezTo>
                    <a:cubicBezTo>
                      <a:pt x="2740896" y="2187328"/>
                      <a:pt x="2728992" y="2184290"/>
                      <a:pt x="2718074" y="2187081"/>
                    </a:cubicBezTo>
                    <a:cubicBezTo>
                      <a:pt x="2709700" y="2189216"/>
                      <a:pt x="2698044" y="2197425"/>
                      <a:pt x="2689670" y="2190693"/>
                    </a:cubicBezTo>
                    <a:cubicBezTo>
                      <a:pt x="2685976" y="2187738"/>
                      <a:pt x="2688357" y="2182895"/>
                      <a:pt x="2682282" y="2180596"/>
                    </a:cubicBezTo>
                    <a:cubicBezTo>
                      <a:pt x="2677931" y="2178872"/>
                      <a:pt x="2672841" y="2181089"/>
                      <a:pt x="2669640" y="2182649"/>
                    </a:cubicBezTo>
                    <a:cubicBezTo>
                      <a:pt x="2665125" y="2184865"/>
                      <a:pt x="2651990" y="2194305"/>
                      <a:pt x="2649281" y="2199067"/>
                    </a:cubicBezTo>
                    <a:cubicBezTo>
                      <a:pt x="2642960" y="2210396"/>
                      <a:pt x="2655274" y="2215896"/>
                      <a:pt x="2653222" y="2226649"/>
                    </a:cubicBezTo>
                    <a:cubicBezTo>
                      <a:pt x="2643946" y="2228866"/>
                      <a:pt x="2637542" y="2237650"/>
                      <a:pt x="2629743" y="2242493"/>
                    </a:cubicBezTo>
                    <a:cubicBezTo>
                      <a:pt x="2621042" y="2247993"/>
                      <a:pt x="2609303" y="2246680"/>
                      <a:pt x="2606019" y="2256613"/>
                    </a:cubicBezTo>
                    <a:cubicBezTo>
                      <a:pt x="2604706" y="2260553"/>
                      <a:pt x="2607497" y="2266135"/>
                      <a:pt x="2606019" y="2269994"/>
                    </a:cubicBezTo>
                    <a:cubicBezTo>
                      <a:pt x="2604213" y="2274755"/>
                      <a:pt x="2602243" y="2273688"/>
                      <a:pt x="2598795" y="2277218"/>
                    </a:cubicBezTo>
                    <a:cubicBezTo>
                      <a:pt x="2591243" y="2284934"/>
                      <a:pt x="2586563" y="2295360"/>
                      <a:pt x="2579258" y="2302995"/>
                    </a:cubicBezTo>
                    <a:cubicBezTo>
                      <a:pt x="2573511" y="2308987"/>
                      <a:pt x="2564727" y="2309151"/>
                      <a:pt x="2559555" y="2315308"/>
                    </a:cubicBezTo>
                    <a:cubicBezTo>
                      <a:pt x="2553234" y="2322778"/>
                      <a:pt x="2556682" y="2333943"/>
                      <a:pt x="2548473" y="2341167"/>
                    </a:cubicBezTo>
                    <a:cubicBezTo>
                      <a:pt x="2540428" y="2348309"/>
                      <a:pt x="2527786" y="2344861"/>
                      <a:pt x="2518428" y="2350608"/>
                    </a:cubicBezTo>
                    <a:cubicBezTo>
                      <a:pt x="2507017" y="2357585"/>
                      <a:pt x="2506771" y="2376466"/>
                      <a:pt x="2506360" y="2389191"/>
                    </a:cubicBezTo>
                    <a:cubicBezTo>
                      <a:pt x="2505457" y="2413161"/>
                      <a:pt x="2520069" y="2436065"/>
                      <a:pt x="2516704" y="2459379"/>
                    </a:cubicBezTo>
                    <a:cubicBezTo>
                      <a:pt x="2515062" y="2470707"/>
                      <a:pt x="2509315" y="2478178"/>
                      <a:pt x="2510547" y="2490409"/>
                    </a:cubicBezTo>
                    <a:cubicBezTo>
                      <a:pt x="2511368" y="2499603"/>
                      <a:pt x="2517525" y="2507813"/>
                      <a:pt x="2514405" y="2516679"/>
                    </a:cubicBezTo>
                    <a:cubicBezTo>
                      <a:pt x="2512763" y="2521194"/>
                      <a:pt x="2507674" y="2523821"/>
                      <a:pt x="2506032" y="2528253"/>
                    </a:cubicBezTo>
                    <a:cubicBezTo>
                      <a:pt x="2504636" y="2532358"/>
                      <a:pt x="2507017" y="2536216"/>
                      <a:pt x="2506360" y="2539582"/>
                    </a:cubicBezTo>
                    <a:cubicBezTo>
                      <a:pt x="2504308" y="2550418"/>
                      <a:pt x="2492651" y="2552717"/>
                      <a:pt x="2484606" y="2560269"/>
                    </a:cubicBezTo>
                    <a:cubicBezTo>
                      <a:pt x="2475740" y="2568560"/>
                      <a:pt x="2480419" y="2575210"/>
                      <a:pt x="2475166" y="2584650"/>
                    </a:cubicBezTo>
                    <a:cubicBezTo>
                      <a:pt x="2467203" y="2599344"/>
                      <a:pt x="2458419" y="2582270"/>
                      <a:pt x="2451605" y="2574553"/>
                    </a:cubicBezTo>
                    <a:cubicBezTo>
                      <a:pt x="2444627" y="2566590"/>
                      <a:pt x="2434859" y="2559612"/>
                      <a:pt x="2429769" y="2550090"/>
                    </a:cubicBezTo>
                    <a:cubicBezTo>
                      <a:pt x="2424022" y="2539254"/>
                      <a:pt x="2431246" y="2536134"/>
                      <a:pt x="2432149" y="2526201"/>
                    </a:cubicBezTo>
                    <a:cubicBezTo>
                      <a:pt x="2432888" y="2517910"/>
                      <a:pt x="2424515" y="2507813"/>
                      <a:pt x="2420000" y="2501492"/>
                    </a:cubicBezTo>
                    <a:cubicBezTo>
                      <a:pt x="2412037" y="2490491"/>
                      <a:pt x="2404074" y="2480640"/>
                      <a:pt x="2397343" y="2468901"/>
                    </a:cubicBezTo>
                    <a:cubicBezTo>
                      <a:pt x="2389873" y="2455931"/>
                      <a:pt x="2382977" y="2442796"/>
                      <a:pt x="2374685" y="2430565"/>
                    </a:cubicBezTo>
                    <a:cubicBezTo>
                      <a:pt x="2370827" y="2424900"/>
                      <a:pt x="2367215" y="2418908"/>
                      <a:pt x="2362946" y="2413407"/>
                    </a:cubicBezTo>
                    <a:cubicBezTo>
                      <a:pt x="2354819" y="2402900"/>
                      <a:pt x="2341110" y="2393213"/>
                      <a:pt x="2336349" y="2380899"/>
                    </a:cubicBezTo>
                    <a:cubicBezTo>
                      <a:pt x="2332819" y="2371787"/>
                      <a:pt x="2335364" y="2362182"/>
                      <a:pt x="2332326" y="2352660"/>
                    </a:cubicBezTo>
                    <a:cubicBezTo>
                      <a:pt x="2327237" y="2336488"/>
                      <a:pt x="2313691" y="2322286"/>
                      <a:pt x="2305565" y="2307345"/>
                    </a:cubicBezTo>
                    <a:cubicBezTo>
                      <a:pt x="2296781" y="2291173"/>
                      <a:pt x="2293579" y="2273852"/>
                      <a:pt x="2284959" y="2257680"/>
                    </a:cubicBezTo>
                    <a:cubicBezTo>
                      <a:pt x="2278720" y="2246023"/>
                      <a:pt x="2268706" y="2235351"/>
                      <a:pt x="2270593" y="2221642"/>
                    </a:cubicBezTo>
                    <a:cubicBezTo>
                      <a:pt x="2271743" y="2213597"/>
                      <a:pt x="2280445" y="2197179"/>
                      <a:pt x="2271661" y="2190940"/>
                    </a:cubicBezTo>
                    <a:cubicBezTo>
                      <a:pt x="2245802" y="2203253"/>
                      <a:pt x="2269526" y="2246351"/>
                      <a:pt x="2229220" y="2236501"/>
                    </a:cubicBezTo>
                    <a:cubicBezTo>
                      <a:pt x="2211898" y="2232314"/>
                      <a:pt x="2210256" y="2213269"/>
                      <a:pt x="2195562" y="2205142"/>
                    </a:cubicBezTo>
                    <a:cubicBezTo>
                      <a:pt x="2182674" y="2197917"/>
                      <a:pt x="2175121" y="2193403"/>
                      <a:pt x="2187517" y="2181745"/>
                    </a:cubicBezTo>
                    <a:cubicBezTo>
                      <a:pt x="2192524" y="2177066"/>
                      <a:pt x="2209682" y="2172141"/>
                      <a:pt x="2207630" y="2164424"/>
                    </a:cubicBezTo>
                    <a:cubicBezTo>
                      <a:pt x="2205331" y="2155558"/>
                      <a:pt x="2191704" y="2159991"/>
                      <a:pt x="2185219" y="2159088"/>
                    </a:cubicBezTo>
                    <a:cubicBezTo>
                      <a:pt x="2174875" y="2157693"/>
                      <a:pt x="2167405" y="2150961"/>
                      <a:pt x="2157718" y="2147760"/>
                    </a:cubicBezTo>
                    <a:cubicBezTo>
                      <a:pt x="2147703" y="2144394"/>
                      <a:pt x="2138755" y="2141274"/>
                      <a:pt x="2129889" y="2135446"/>
                    </a:cubicBezTo>
                    <a:cubicBezTo>
                      <a:pt x="2113307" y="2124364"/>
                      <a:pt x="2096067" y="2108356"/>
                      <a:pt x="2076201" y="2103348"/>
                    </a:cubicBezTo>
                    <a:cubicBezTo>
                      <a:pt x="2066268" y="2100885"/>
                      <a:pt x="2058469" y="2108192"/>
                      <a:pt x="2048454" y="2108766"/>
                    </a:cubicBezTo>
                    <a:cubicBezTo>
                      <a:pt x="2033350" y="2109669"/>
                      <a:pt x="2007491" y="2099244"/>
                      <a:pt x="1994931" y="2105729"/>
                    </a:cubicBezTo>
                    <a:lnTo>
                      <a:pt x="1991811" y="2107781"/>
                    </a:lnTo>
                    <a:cubicBezTo>
                      <a:pt x="1966034" y="2119438"/>
                      <a:pt x="1938370" y="2108930"/>
                      <a:pt x="1911608" y="2104005"/>
                    </a:cubicBezTo>
                    <a:cubicBezTo>
                      <a:pt x="1894369" y="2100803"/>
                      <a:pt x="1867771" y="2096370"/>
                      <a:pt x="1862271" y="2079049"/>
                    </a:cubicBezTo>
                    <a:cubicBezTo>
                      <a:pt x="1854801" y="2055407"/>
                      <a:pt x="1834031" y="2048839"/>
                      <a:pt x="1811784" y="2063370"/>
                    </a:cubicBezTo>
                    <a:cubicBezTo>
                      <a:pt x="1802344" y="2069444"/>
                      <a:pt x="1792821" y="2077818"/>
                      <a:pt x="1780918" y="2075191"/>
                    </a:cubicBezTo>
                    <a:cubicBezTo>
                      <a:pt x="1770410" y="2072892"/>
                      <a:pt x="1762037" y="2063205"/>
                      <a:pt x="1752350" y="2058773"/>
                    </a:cubicBezTo>
                    <a:cubicBezTo>
                      <a:pt x="1742828" y="2054422"/>
                      <a:pt x="1731335" y="2054996"/>
                      <a:pt x="1727395" y="2045145"/>
                    </a:cubicBezTo>
                    <a:cubicBezTo>
                      <a:pt x="1725588" y="2040712"/>
                      <a:pt x="1727723" y="2035294"/>
                      <a:pt x="1725178" y="2030533"/>
                    </a:cubicBezTo>
                    <a:cubicBezTo>
                      <a:pt x="1722223" y="2025033"/>
                      <a:pt x="1716476" y="2021339"/>
                      <a:pt x="1713029" y="2016085"/>
                    </a:cubicBezTo>
                    <a:cubicBezTo>
                      <a:pt x="1708349" y="2008779"/>
                      <a:pt x="1706379" y="2000898"/>
                      <a:pt x="1699648" y="1994741"/>
                    </a:cubicBezTo>
                    <a:cubicBezTo>
                      <a:pt x="1692834" y="1988502"/>
                      <a:pt x="1682162" y="1983905"/>
                      <a:pt x="1673625" y="1980293"/>
                    </a:cubicBezTo>
                    <a:cubicBezTo>
                      <a:pt x="1661065" y="1974957"/>
                      <a:pt x="1649243" y="1970032"/>
                      <a:pt x="1639721" y="1980293"/>
                    </a:cubicBezTo>
                    <a:cubicBezTo>
                      <a:pt x="1633235" y="1987189"/>
                      <a:pt x="1628146" y="1999338"/>
                      <a:pt x="1630609" y="2009107"/>
                    </a:cubicBezTo>
                    <a:cubicBezTo>
                      <a:pt x="1633482" y="2020354"/>
                      <a:pt x="1645631" y="2021585"/>
                      <a:pt x="1648095" y="2032749"/>
                    </a:cubicBezTo>
                    <a:cubicBezTo>
                      <a:pt x="1650393" y="2043093"/>
                      <a:pt x="1646453" y="2049578"/>
                      <a:pt x="1655565" y="2057213"/>
                    </a:cubicBezTo>
                    <a:cubicBezTo>
                      <a:pt x="1661639" y="2062220"/>
                      <a:pt x="1677647" y="2063288"/>
                      <a:pt x="1681916" y="2070019"/>
                    </a:cubicBezTo>
                    <a:cubicBezTo>
                      <a:pt x="1685446" y="2075519"/>
                      <a:pt x="1681424" y="2086191"/>
                      <a:pt x="1684871" y="2092758"/>
                    </a:cubicBezTo>
                    <a:cubicBezTo>
                      <a:pt x="1689633" y="2101788"/>
                      <a:pt x="1691767" y="2106878"/>
                      <a:pt x="1694640" y="2117222"/>
                    </a:cubicBezTo>
                    <a:cubicBezTo>
                      <a:pt x="1697349" y="2127073"/>
                      <a:pt x="1700633" y="2137334"/>
                      <a:pt x="1710894" y="2130356"/>
                    </a:cubicBezTo>
                    <a:cubicBezTo>
                      <a:pt x="1719514" y="2124446"/>
                      <a:pt x="1717626" y="2113035"/>
                      <a:pt x="1727066" y="2106221"/>
                    </a:cubicBezTo>
                    <a:cubicBezTo>
                      <a:pt x="1735357" y="2113610"/>
                      <a:pt x="1737410" y="2123296"/>
                      <a:pt x="1735768" y="2133722"/>
                    </a:cubicBezTo>
                    <a:cubicBezTo>
                      <a:pt x="1734783" y="2140207"/>
                      <a:pt x="1727312" y="2149976"/>
                      <a:pt x="1730596" y="2156461"/>
                    </a:cubicBezTo>
                    <a:cubicBezTo>
                      <a:pt x="1735357" y="2165984"/>
                      <a:pt x="1741843" y="2157939"/>
                      <a:pt x="1748903" y="2156215"/>
                    </a:cubicBezTo>
                    <a:cubicBezTo>
                      <a:pt x="1756127" y="2154409"/>
                      <a:pt x="1764089" y="2156790"/>
                      <a:pt x="1771395" y="2155312"/>
                    </a:cubicBezTo>
                    <a:cubicBezTo>
                      <a:pt x="1781739" y="2153178"/>
                      <a:pt x="1793150" y="2144148"/>
                      <a:pt x="1800374" y="2136513"/>
                    </a:cubicBezTo>
                    <a:cubicBezTo>
                      <a:pt x="1809404" y="2127073"/>
                      <a:pt x="1812934" y="2113856"/>
                      <a:pt x="1826972" y="2111886"/>
                    </a:cubicBezTo>
                    <a:cubicBezTo>
                      <a:pt x="1827300" y="2105811"/>
                      <a:pt x="1825330" y="2093743"/>
                      <a:pt x="1831158" y="2090131"/>
                    </a:cubicBezTo>
                    <a:cubicBezTo>
                      <a:pt x="1840681" y="2084385"/>
                      <a:pt x="1842158" y="2094728"/>
                      <a:pt x="1843472" y="2100721"/>
                    </a:cubicBezTo>
                    <a:cubicBezTo>
                      <a:pt x="1845360" y="2108848"/>
                      <a:pt x="1846427" y="2117222"/>
                      <a:pt x="1848890" y="2125431"/>
                    </a:cubicBezTo>
                    <a:cubicBezTo>
                      <a:pt x="1850942" y="2132409"/>
                      <a:pt x="1857509" y="2149648"/>
                      <a:pt x="1864323" y="2153013"/>
                    </a:cubicBezTo>
                    <a:cubicBezTo>
                      <a:pt x="1871055" y="2156297"/>
                      <a:pt x="1881809" y="2151043"/>
                      <a:pt x="1889853" y="2154491"/>
                    </a:cubicBezTo>
                    <a:cubicBezTo>
                      <a:pt x="1898637" y="2158185"/>
                      <a:pt x="1903481" y="2166558"/>
                      <a:pt x="1910130" y="2172715"/>
                    </a:cubicBezTo>
                    <a:cubicBezTo>
                      <a:pt x="1924250" y="2185850"/>
                      <a:pt x="1942967" y="2194962"/>
                      <a:pt x="1935086" y="2216142"/>
                    </a:cubicBezTo>
                    <a:cubicBezTo>
                      <a:pt x="1931474" y="2225828"/>
                      <a:pt x="1928519" y="2241508"/>
                      <a:pt x="1922936" y="2249799"/>
                    </a:cubicBezTo>
                    <a:cubicBezTo>
                      <a:pt x="1918339" y="2256695"/>
                      <a:pt x="1910376" y="2258419"/>
                      <a:pt x="1905451" y="2265233"/>
                    </a:cubicBezTo>
                    <a:cubicBezTo>
                      <a:pt x="1893958" y="2281076"/>
                      <a:pt x="1889197" y="2301763"/>
                      <a:pt x="1876391" y="2317443"/>
                    </a:cubicBezTo>
                    <a:cubicBezTo>
                      <a:pt x="1869577" y="2325898"/>
                      <a:pt x="1863584" y="2334682"/>
                      <a:pt x="1857181" y="2343383"/>
                    </a:cubicBezTo>
                    <a:cubicBezTo>
                      <a:pt x="1851189" y="2351593"/>
                      <a:pt x="1841338" y="2355205"/>
                      <a:pt x="1832226" y="2360130"/>
                    </a:cubicBezTo>
                    <a:cubicBezTo>
                      <a:pt x="1821800" y="2365712"/>
                      <a:pt x="1810635" y="2370638"/>
                      <a:pt x="1800620" y="2377369"/>
                    </a:cubicBezTo>
                    <a:cubicBezTo>
                      <a:pt x="1787321" y="2386317"/>
                      <a:pt x="1797829" y="2386235"/>
                      <a:pt x="1795120" y="2398795"/>
                    </a:cubicBezTo>
                    <a:cubicBezTo>
                      <a:pt x="1783134" y="2400601"/>
                      <a:pt x="1777799" y="2407415"/>
                      <a:pt x="1767537" y="2412012"/>
                    </a:cubicBezTo>
                    <a:cubicBezTo>
                      <a:pt x="1757358" y="2416609"/>
                      <a:pt x="1746111" y="2415213"/>
                      <a:pt x="1735686" y="2419236"/>
                    </a:cubicBezTo>
                    <a:cubicBezTo>
                      <a:pt x="1723208" y="2423997"/>
                      <a:pt x="1715163" y="2434669"/>
                      <a:pt x="1704491" y="2441893"/>
                    </a:cubicBezTo>
                    <a:cubicBezTo>
                      <a:pt x="1684625" y="2455274"/>
                      <a:pt x="1656221" y="2464222"/>
                      <a:pt x="1632825" y="2467670"/>
                    </a:cubicBezTo>
                    <a:cubicBezTo>
                      <a:pt x="1619198" y="2469640"/>
                      <a:pt x="1617474" y="2470297"/>
                      <a:pt x="1608116" y="2480230"/>
                    </a:cubicBezTo>
                    <a:cubicBezTo>
                      <a:pt x="1597936" y="2491148"/>
                      <a:pt x="1587347" y="2498126"/>
                      <a:pt x="1577250" y="2485402"/>
                    </a:cubicBezTo>
                    <a:cubicBezTo>
                      <a:pt x="1565182" y="2470133"/>
                      <a:pt x="1554510" y="2452565"/>
                      <a:pt x="1548518" y="2434915"/>
                    </a:cubicBezTo>
                    <a:cubicBezTo>
                      <a:pt x="1545316" y="2425393"/>
                      <a:pt x="1540144" y="2420303"/>
                      <a:pt x="1541211" y="2409221"/>
                    </a:cubicBezTo>
                    <a:cubicBezTo>
                      <a:pt x="1542196" y="2399534"/>
                      <a:pt x="1544002" y="2393952"/>
                      <a:pt x="1538913" y="2384511"/>
                    </a:cubicBezTo>
                    <a:cubicBezTo>
                      <a:pt x="1529718" y="2367518"/>
                      <a:pt x="1517897" y="2349787"/>
                      <a:pt x="1506240" y="2334107"/>
                    </a:cubicBezTo>
                    <a:cubicBezTo>
                      <a:pt x="1498031" y="2323189"/>
                      <a:pt x="1491135" y="2311450"/>
                      <a:pt x="1480792" y="2302174"/>
                    </a:cubicBezTo>
                    <a:cubicBezTo>
                      <a:pt x="1469956" y="2292405"/>
                      <a:pt x="1455426" y="2290681"/>
                      <a:pt x="1444507" y="2282390"/>
                    </a:cubicBezTo>
                    <a:cubicBezTo>
                      <a:pt x="1437119" y="2276807"/>
                      <a:pt x="1437858" y="2268680"/>
                      <a:pt x="1437283" y="2259732"/>
                    </a:cubicBezTo>
                    <a:cubicBezTo>
                      <a:pt x="1436380" y="2244217"/>
                      <a:pt x="1429567" y="2234530"/>
                      <a:pt x="1425709" y="2219918"/>
                    </a:cubicBezTo>
                    <a:cubicBezTo>
                      <a:pt x="1422179" y="2206701"/>
                      <a:pt x="1420372" y="2191104"/>
                      <a:pt x="1405432" y="2185850"/>
                    </a:cubicBezTo>
                    <a:cubicBezTo>
                      <a:pt x="1393365" y="2181745"/>
                      <a:pt x="1391312" y="2186999"/>
                      <a:pt x="1385976" y="2173536"/>
                    </a:cubicBezTo>
                    <a:cubicBezTo>
                      <a:pt x="1378506" y="2154984"/>
                      <a:pt x="1364058" y="2140207"/>
                      <a:pt x="1349938" y="2126252"/>
                    </a:cubicBezTo>
                    <a:cubicBezTo>
                      <a:pt x="1345752" y="2122065"/>
                      <a:pt x="1339266" y="2118946"/>
                      <a:pt x="1336311" y="2113938"/>
                    </a:cubicBezTo>
                    <a:cubicBezTo>
                      <a:pt x="1333520" y="2109259"/>
                      <a:pt x="1334505" y="2103430"/>
                      <a:pt x="1332535" y="2098505"/>
                    </a:cubicBezTo>
                    <a:cubicBezTo>
                      <a:pt x="1328676" y="2088654"/>
                      <a:pt x="1320714" y="2082415"/>
                      <a:pt x="1312012" y="2077161"/>
                    </a:cubicBezTo>
                    <a:cubicBezTo>
                      <a:pt x="1301751" y="2071168"/>
                      <a:pt x="1297400" y="2070019"/>
                      <a:pt x="1296579" y="2057377"/>
                    </a:cubicBezTo>
                    <a:cubicBezTo>
                      <a:pt x="1295758" y="2044488"/>
                      <a:pt x="1299534" y="2032011"/>
                      <a:pt x="1298467" y="2019369"/>
                    </a:cubicBezTo>
                    <a:cubicBezTo>
                      <a:pt x="1274168" y="2031600"/>
                      <a:pt x="1277780" y="2058198"/>
                      <a:pt x="1276795" y="2082004"/>
                    </a:cubicBezTo>
                    <a:cubicBezTo>
                      <a:pt x="1269981" y="2077079"/>
                      <a:pt x="1274085" y="2071333"/>
                      <a:pt x="1272033" y="2064519"/>
                    </a:cubicBezTo>
                    <a:cubicBezTo>
                      <a:pt x="1269407" y="2055981"/>
                      <a:pt x="1261444" y="2049907"/>
                      <a:pt x="1257503" y="2042026"/>
                    </a:cubicBezTo>
                    <a:cubicBezTo>
                      <a:pt x="1254466" y="2036115"/>
                      <a:pt x="1252578" y="2032667"/>
                      <a:pt x="1248227" y="2027331"/>
                    </a:cubicBezTo>
                    <a:cubicBezTo>
                      <a:pt x="1242973" y="2020764"/>
                      <a:pt x="1236078" y="2012555"/>
                      <a:pt x="1232547" y="2005167"/>
                    </a:cubicBezTo>
                    <a:cubicBezTo>
                      <a:pt x="1231070" y="2002047"/>
                      <a:pt x="1228771" y="1983823"/>
                      <a:pt x="1221629" y="1991540"/>
                    </a:cubicBezTo>
                    <a:cubicBezTo>
                      <a:pt x="1215144" y="1998517"/>
                      <a:pt x="1228771" y="2023391"/>
                      <a:pt x="1232055" y="2029712"/>
                    </a:cubicBezTo>
                    <a:cubicBezTo>
                      <a:pt x="1236078" y="2037511"/>
                      <a:pt x="1238704" y="2041780"/>
                      <a:pt x="1240100" y="2050235"/>
                    </a:cubicBezTo>
                    <a:cubicBezTo>
                      <a:pt x="1241413" y="2058854"/>
                      <a:pt x="1241988" y="2061892"/>
                      <a:pt x="1248309" y="2068706"/>
                    </a:cubicBezTo>
                    <a:cubicBezTo>
                      <a:pt x="1261115" y="2082743"/>
                      <a:pt x="1268996" y="2084960"/>
                      <a:pt x="1272033" y="2104744"/>
                    </a:cubicBezTo>
                    <a:cubicBezTo>
                      <a:pt x="1273757" y="2116319"/>
                      <a:pt x="1280242" y="2120587"/>
                      <a:pt x="1289683" y="2128386"/>
                    </a:cubicBezTo>
                    <a:cubicBezTo>
                      <a:pt x="1299534" y="2136513"/>
                      <a:pt x="1305937" y="2145461"/>
                      <a:pt x="1313900" y="2155148"/>
                    </a:cubicBezTo>
                    <a:cubicBezTo>
                      <a:pt x="1319729" y="2162290"/>
                      <a:pt x="1330072" y="2166723"/>
                      <a:pt x="1323669" y="2175999"/>
                    </a:cubicBezTo>
                    <a:cubicBezTo>
                      <a:pt x="1317348" y="2185111"/>
                      <a:pt x="1305691" y="2180022"/>
                      <a:pt x="1311273" y="2194141"/>
                    </a:cubicBezTo>
                    <a:cubicBezTo>
                      <a:pt x="1320960" y="2218358"/>
                      <a:pt x="1351252" y="2228866"/>
                      <a:pt x="1359379" y="2254807"/>
                    </a:cubicBezTo>
                    <a:cubicBezTo>
                      <a:pt x="1366521" y="2277382"/>
                      <a:pt x="1370461" y="2308084"/>
                      <a:pt x="1388932" y="2323928"/>
                    </a:cubicBezTo>
                    <a:cubicBezTo>
                      <a:pt x="1403544" y="2336406"/>
                      <a:pt x="1417417" y="2333779"/>
                      <a:pt x="1422014" y="2354548"/>
                    </a:cubicBezTo>
                    <a:cubicBezTo>
                      <a:pt x="1426201" y="2373183"/>
                      <a:pt x="1436134" y="2390094"/>
                      <a:pt x="1442291" y="2408072"/>
                    </a:cubicBezTo>
                    <a:cubicBezTo>
                      <a:pt x="1445492" y="2417266"/>
                      <a:pt x="1447217" y="2423505"/>
                      <a:pt x="1457888" y="2426624"/>
                    </a:cubicBezTo>
                    <a:cubicBezTo>
                      <a:pt x="1461829" y="2427773"/>
                      <a:pt x="1468150" y="2426296"/>
                      <a:pt x="1471351" y="2429579"/>
                    </a:cubicBezTo>
                    <a:cubicBezTo>
                      <a:pt x="1475128" y="2433356"/>
                      <a:pt x="1473404" y="2438610"/>
                      <a:pt x="1476441" y="2440990"/>
                    </a:cubicBezTo>
                    <a:lnTo>
                      <a:pt x="1477508" y="2440005"/>
                    </a:lnTo>
                    <a:cubicBezTo>
                      <a:pt x="1482598" y="2439841"/>
                      <a:pt x="1487770" y="2439020"/>
                      <a:pt x="1492777" y="2439102"/>
                    </a:cubicBezTo>
                    <a:cubicBezTo>
                      <a:pt x="1492859" y="2446244"/>
                      <a:pt x="1498770" y="2448132"/>
                      <a:pt x="1503531" y="2452319"/>
                    </a:cubicBezTo>
                    <a:cubicBezTo>
                      <a:pt x="1508128" y="2456423"/>
                      <a:pt x="1510837" y="2459953"/>
                      <a:pt x="1514367" y="2464879"/>
                    </a:cubicBezTo>
                    <a:cubicBezTo>
                      <a:pt x="1520442" y="2473498"/>
                      <a:pt x="1525696" y="2476125"/>
                      <a:pt x="1535219" y="2479081"/>
                    </a:cubicBezTo>
                    <a:cubicBezTo>
                      <a:pt x="1551719" y="2484170"/>
                      <a:pt x="1566496" y="2502723"/>
                      <a:pt x="1549585" y="2517171"/>
                    </a:cubicBezTo>
                    <a:cubicBezTo>
                      <a:pt x="1557794" y="2530224"/>
                      <a:pt x="1572160" y="2542701"/>
                      <a:pt x="1586526" y="2549269"/>
                    </a:cubicBezTo>
                    <a:cubicBezTo>
                      <a:pt x="1593175" y="2552306"/>
                      <a:pt x="1603355" y="2555180"/>
                      <a:pt x="1611153" y="2552881"/>
                    </a:cubicBezTo>
                    <a:cubicBezTo>
                      <a:pt x="1620429" y="2550172"/>
                      <a:pt x="1625519" y="2540074"/>
                      <a:pt x="1634057" y="2536627"/>
                    </a:cubicBezTo>
                    <a:cubicBezTo>
                      <a:pt x="1640214" y="2534082"/>
                      <a:pt x="1649490" y="2537119"/>
                      <a:pt x="1655565" y="2534657"/>
                    </a:cubicBezTo>
                    <a:cubicBezTo>
                      <a:pt x="1660736" y="2532522"/>
                      <a:pt x="1659423" y="2531209"/>
                      <a:pt x="1663199" y="2528500"/>
                    </a:cubicBezTo>
                    <a:cubicBezTo>
                      <a:pt x="1670833" y="2523000"/>
                      <a:pt x="1677155" y="2522425"/>
                      <a:pt x="1687909" y="2523328"/>
                    </a:cubicBezTo>
                    <a:cubicBezTo>
                      <a:pt x="1700387" y="2524477"/>
                      <a:pt x="1707857" y="2524806"/>
                      <a:pt x="1720417" y="2520865"/>
                    </a:cubicBezTo>
                    <a:cubicBezTo>
                      <a:pt x="1736343" y="2515775"/>
                      <a:pt x="1758261" y="2489342"/>
                      <a:pt x="1766881" y="2516514"/>
                    </a:cubicBezTo>
                    <a:cubicBezTo>
                      <a:pt x="1770821" y="2528992"/>
                      <a:pt x="1762529" y="2549761"/>
                      <a:pt x="1760724" y="2562486"/>
                    </a:cubicBezTo>
                    <a:cubicBezTo>
                      <a:pt x="1758671" y="2576934"/>
                      <a:pt x="1753171" y="2588180"/>
                      <a:pt x="1745455" y="2600330"/>
                    </a:cubicBezTo>
                    <a:cubicBezTo>
                      <a:pt x="1740529" y="2608128"/>
                      <a:pt x="1733797" y="2617158"/>
                      <a:pt x="1732895" y="2626270"/>
                    </a:cubicBezTo>
                    <a:cubicBezTo>
                      <a:pt x="1731827" y="2636943"/>
                      <a:pt x="1733551" y="2645398"/>
                      <a:pt x="1728544" y="2656070"/>
                    </a:cubicBezTo>
                    <a:cubicBezTo>
                      <a:pt x="1722962" y="2667891"/>
                      <a:pt x="1713029" y="2679302"/>
                      <a:pt x="1705148" y="2690056"/>
                    </a:cubicBezTo>
                    <a:cubicBezTo>
                      <a:pt x="1694148" y="2705078"/>
                      <a:pt x="1677893" y="2714765"/>
                      <a:pt x="1669438" y="2731183"/>
                    </a:cubicBezTo>
                    <a:cubicBezTo>
                      <a:pt x="1663446" y="2742923"/>
                      <a:pt x="1660326" y="2758520"/>
                      <a:pt x="1651460" y="2768207"/>
                    </a:cubicBezTo>
                    <a:cubicBezTo>
                      <a:pt x="1643251" y="2777155"/>
                      <a:pt x="1631594" y="2782573"/>
                      <a:pt x="1622892" y="2790864"/>
                    </a:cubicBezTo>
                    <a:cubicBezTo>
                      <a:pt x="1617803" y="2795707"/>
                      <a:pt x="1611974" y="2807118"/>
                      <a:pt x="1604422" y="2807282"/>
                    </a:cubicBezTo>
                    <a:lnTo>
                      <a:pt x="1604422" y="2808267"/>
                    </a:lnTo>
                    <a:cubicBezTo>
                      <a:pt x="1588414" y="2817872"/>
                      <a:pt x="1579794" y="2831253"/>
                      <a:pt x="1569615" y="2846029"/>
                    </a:cubicBezTo>
                    <a:cubicBezTo>
                      <a:pt x="1563047" y="2855552"/>
                      <a:pt x="1552622" y="2859492"/>
                      <a:pt x="1547943" y="2869754"/>
                    </a:cubicBezTo>
                    <a:cubicBezTo>
                      <a:pt x="1543920" y="2878702"/>
                      <a:pt x="1542689" y="2888142"/>
                      <a:pt x="1537599" y="2896762"/>
                    </a:cubicBezTo>
                    <a:cubicBezTo>
                      <a:pt x="1533905" y="2903083"/>
                      <a:pt x="1529308" y="2914740"/>
                      <a:pt x="1523479" y="2919665"/>
                    </a:cubicBezTo>
                    <a:cubicBezTo>
                      <a:pt x="1516009" y="2925904"/>
                      <a:pt x="1503778" y="2921061"/>
                      <a:pt x="1501808" y="2930748"/>
                    </a:cubicBezTo>
                    <a:cubicBezTo>
                      <a:pt x="1499673" y="2941420"/>
                      <a:pt x="1510837" y="2952009"/>
                      <a:pt x="1507718" y="2963831"/>
                    </a:cubicBezTo>
                    <a:cubicBezTo>
                      <a:pt x="1504435" y="2976965"/>
                      <a:pt x="1493270" y="2974092"/>
                      <a:pt x="1487852" y="2983861"/>
                    </a:cubicBezTo>
                    <a:cubicBezTo>
                      <a:pt x="1483993" y="2990757"/>
                      <a:pt x="1488837" y="3002003"/>
                      <a:pt x="1491217" y="3008817"/>
                    </a:cubicBezTo>
                    <a:cubicBezTo>
                      <a:pt x="1497867" y="3027616"/>
                      <a:pt x="1505420" y="3044362"/>
                      <a:pt x="1506651" y="3064310"/>
                    </a:cubicBezTo>
                    <a:cubicBezTo>
                      <a:pt x="1507308" y="3074900"/>
                      <a:pt x="1507390" y="3086722"/>
                      <a:pt x="1512479" y="3096162"/>
                    </a:cubicBezTo>
                    <a:cubicBezTo>
                      <a:pt x="1517159" y="3104864"/>
                      <a:pt x="1523069" y="3106752"/>
                      <a:pt x="1524054" y="3117834"/>
                    </a:cubicBezTo>
                    <a:cubicBezTo>
                      <a:pt x="1524464" y="3121857"/>
                      <a:pt x="1522987" y="3127274"/>
                      <a:pt x="1525039" y="3130476"/>
                    </a:cubicBezTo>
                    <a:cubicBezTo>
                      <a:pt x="1526845" y="3133267"/>
                      <a:pt x="1531442" y="3131625"/>
                      <a:pt x="1533413" y="3136305"/>
                    </a:cubicBezTo>
                    <a:cubicBezTo>
                      <a:pt x="1536040" y="3142790"/>
                      <a:pt x="1530950" y="3156089"/>
                      <a:pt x="1531360" y="3163805"/>
                    </a:cubicBezTo>
                    <a:cubicBezTo>
                      <a:pt x="1531935" y="3174805"/>
                      <a:pt x="1533330" y="3186380"/>
                      <a:pt x="1531360" y="3196970"/>
                    </a:cubicBezTo>
                    <a:cubicBezTo>
                      <a:pt x="1529883" y="3205261"/>
                      <a:pt x="1523644" y="3213060"/>
                      <a:pt x="1525203" y="3221680"/>
                    </a:cubicBezTo>
                    <a:cubicBezTo>
                      <a:pt x="1527091" y="3233008"/>
                      <a:pt x="1541950" y="3235882"/>
                      <a:pt x="1544741" y="3246389"/>
                    </a:cubicBezTo>
                    <a:cubicBezTo>
                      <a:pt x="1546711" y="3253942"/>
                      <a:pt x="1541376" y="3253367"/>
                      <a:pt x="1535137" y="3259442"/>
                    </a:cubicBezTo>
                    <a:cubicBezTo>
                      <a:pt x="1530211" y="3264285"/>
                      <a:pt x="1526681" y="3270524"/>
                      <a:pt x="1521838" y="3275367"/>
                    </a:cubicBezTo>
                    <a:cubicBezTo>
                      <a:pt x="1510755" y="3286696"/>
                      <a:pt x="1496061" y="3286450"/>
                      <a:pt x="1483912" y="3294331"/>
                    </a:cubicBezTo>
                    <a:cubicBezTo>
                      <a:pt x="1475784" y="3299585"/>
                      <a:pt x="1474635" y="3310338"/>
                      <a:pt x="1471434" y="3319122"/>
                    </a:cubicBezTo>
                    <a:cubicBezTo>
                      <a:pt x="1460269" y="3323063"/>
                      <a:pt x="1435724" y="3327578"/>
                      <a:pt x="1431455" y="3339891"/>
                    </a:cubicBezTo>
                    <a:lnTo>
                      <a:pt x="1430388" y="3339891"/>
                    </a:lnTo>
                    <a:cubicBezTo>
                      <a:pt x="1431126" y="3345884"/>
                      <a:pt x="1415529" y="3350071"/>
                      <a:pt x="1412163" y="3356556"/>
                    </a:cubicBezTo>
                    <a:cubicBezTo>
                      <a:pt x="1407895" y="3365011"/>
                      <a:pt x="1409701" y="3374534"/>
                      <a:pt x="1405514" y="3382989"/>
                    </a:cubicBezTo>
                    <a:cubicBezTo>
                      <a:pt x="1400835" y="3392512"/>
                      <a:pt x="1386140" y="3392266"/>
                      <a:pt x="1383103" y="3399408"/>
                    </a:cubicBezTo>
                    <a:cubicBezTo>
                      <a:pt x="1380558" y="3405482"/>
                      <a:pt x="1394350" y="3426908"/>
                      <a:pt x="1396238" y="3433476"/>
                    </a:cubicBezTo>
                    <a:cubicBezTo>
                      <a:pt x="1402805" y="3456133"/>
                      <a:pt x="1410932" y="3494305"/>
                      <a:pt x="1389588" y="3510970"/>
                    </a:cubicBezTo>
                    <a:cubicBezTo>
                      <a:pt x="1373991" y="3523119"/>
                      <a:pt x="1349446" y="3522216"/>
                      <a:pt x="1334833" y="3535105"/>
                    </a:cubicBezTo>
                    <a:cubicBezTo>
                      <a:pt x="1328184" y="3541015"/>
                      <a:pt x="1326789" y="3550210"/>
                      <a:pt x="1324818" y="3558747"/>
                    </a:cubicBezTo>
                    <a:cubicBezTo>
                      <a:pt x="1321370" y="3573277"/>
                      <a:pt x="1315050" y="3584278"/>
                      <a:pt x="1309878" y="3598151"/>
                    </a:cubicBezTo>
                    <a:cubicBezTo>
                      <a:pt x="1302325" y="3618181"/>
                      <a:pt x="1305937" y="3636406"/>
                      <a:pt x="1290586" y="3653481"/>
                    </a:cubicBezTo>
                    <a:cubicBezTo>
                      <a:pt x="1279339" y="3665959"/>
                      <a:pt x="1263742" y="3667929"/>
                      <a:pt x="1251510" y="3677123"/>
                    </a:cubicBezTo>
                    <a:cubicBezTo>
                      <a:pt x="1243958" y="3682705"/>
                      <a:pt x="1240675" y="3694773"/>
                      <a:pt x="1234025" y="3702161"/>
                    </a:cubicBezTo>
                    <a:cubicBezTo>
                      <a:pt x="1223271" y="3713982"/>
                      <a:pt x="1211368" y="3723997"/>
                      <a:pt x="1200122" y="3734997"/>
                    </a:cubicBezTo>
                    <a:cubicBezTo>
                      <a:pt x="1179680" y="3755110"/>
                      <a:pt x="1163673" y="3762252"/>
                      <a:pt x="1135597" y="3764797"/>
                    </a:cubicBezTo>
                    <a:cubicBezTo>
                      <a:pt x="1130179" y="3765289"/>
                      <a:pt x="1122709" y="3764550"/>
                      <a:pt x="1118112" y="3768080"/>
                    </a:cubicBezTo>
                    <a:cubicBezTo>
                      <a:pt x="1114254" y="3771036"/>
                      <a:pt x="1114418" y="3775961"/>
                      <a:pt x="1109657" y="3778424"/>
                    </a:cubicBezTo>
                    <a:cubicBezTo>
                      <a:pt x="1095537" y="3785976"/>
                      <a:pt x="1073701" y="3777110"/>
                      <a:pt x="1058185" y="3779409"/>
                    </a:cubicBezTo>
                    <a:cubicBezTo>
                      <a:pt x="1036102" y="3782693"/>
                      <a:pt x="1022393" y="3796895"/>
                      <a:pt x="1004415" y="3807812"/>
                    </a:cubicBezTo>
                    <a:cubicBezTo>
                      <a:pt x="989967" y="3816514"/>
                      <a:pt x="986848" y="3807649"/>
                      <a:pt x="973878" y="3801902"/>
                    </a:cubicBezTo>
                    <a:cubicBezTo>
                      <a:pt x="963534" y="3797305"/>
                      <a:pt x="949414" y="3804036"/>
                      <a:pt x="945063" y="3791558"/>
                    </a:cubicBezTo>
                    <a:cubicBezTo>
                      <a:pt x="943586" y="3787290"/>
                      <a:pt x="946131" y="3781379"/>
                      <a:pt x="945063" y="3776946"/>
                    </a:cubicBezTo>
                    <a:cubicBezTo>
                      <a:pt x="943504" y="3770050"/>
                      <a:pt x="941534" y="3771938"/>
                      <a:pt x="937839" y="3766603"/>
                    </a:cubicBezTo>
                    <a:cubicBezTo>
                      <a:pt x="926428" y="3750102"/>
                      <a:pt x="951384" y="3730565"/>
                      <a:pt x="940959" y="3710124"/>
                    </a:cubicBezTo>
                    <a:cubicBezTo>
                      <a:pt x="933981" y="3696168"/>
                      <a:pt x="919369" y="3694034"/>
                      <a:pt x="913376" y="3678519"/>
                    </a:cubicBezTo>
                    <a:cubicBezTo>
                      <a:pt x="907630" y="3663742"/>
                      <a:pt x="908368" y="3642234"/>
                      <a:pt x="896711" y="3631234"/>
                    </a:cubicBezTo>
                    <a:lnTo>
                      <a:pt x="895726" y="3631234"/>
                    </a:lnTo>
                    <a:cubicBezTo>
                      <a:pt x="882756" y="3614569"/>
                      <a:pt x="867159" y="3605211"/>
                      <a:pt x="864860" y="3582882"/>
                    </a:cubicBezTo>
                    <a:cubicBezTo>
                      <a:pt x="863382" y="3567941"/>
                      <a:pt x="865763" y="3554150"/>
                      <a:pt x="861576" y="3539456"/>
                    </a:cubicBezTo>
                    <a:cubicBezTo>
                      <a:pt x="857225" y="3524022"/>
                      <a:pt x="855748" y="3508836"/>
                      <a:pt x="851725" y="3493402"/>
                    </a:cubicBezTo>
                    <a:cubicBezTo>
                      <a:pt x="844830" y="3466230"/>
                      <a:pt x="832023" y="3440618"/>
                      <a:pt x="826769" y="3413281"/>
                    </a:cubicBezTo>
                    <a:cubicBezTo>
                      <a:pt x="823732" y="3397273"/>
                      <a:pt x="821762" y="3385288"/>
                      <a:pt x="808299" y="3374862"/>
                    </a:cubicBezTo>
                    <a:cubicBezTo>
                      <a:pt x="799351" y="3368049"/>
                      <a:pt x="789993" y="3365258"/>
                      <a:pt x="785560" y="3354586"/>
                    </a:cubicBezTo>
                    <a:cubicBezTo>
                      <a:pt x="784082" y="3350810"/>
                      <a:pt x="785560" y="3346376"/>
                      <a:pt x="782851" y="3343011"/>
                    </a:cubicBezTo>
                    <a:cubicBezTo>
                      <a:pt x="780634" y="3340056"/>
                      <a:pt x="775709" y="3339645"/>
                      <a:pt x="773328" y="3336936"/>
                    </a:cubicBezTo>
                    <a:cubicBezTo>
                      <a:pt x="765037" y="3327660"/>
                      <a:pt x="771112" y="3316742"/>
                      <a:pt x="774067" y="3305988"/>
                    </a:cubicBezTo>
                    <a:cubicBezTo>
                      <a:pt x="782276" y="3276435"/>
                      <a:pt x="783261" y="3248606"/>
                      <a:pt x="803127" y="3224060"/>
                    </a:cubicBezTo>
                    <a:cubicBezTo>
                      <a:pt x="812403" y="3212650"/>
                      <a:pt x="817575" y="3207888"/>
                      <a:pt x="817493" y="3193194"/>
                    </a:cubicBezTo>
                    <a:cubicBezTo>
                      <a:pt x="817493" y="3181947"/>
                      <a:pt x="818478" y="3170372"/>
                      <a:pt x="817493" y="3159208"/>
                    </a:cubicBezTo>
                    <a:cubicBezTo>
                      <a:pt x="816344" y="3146156"/>
                      <a:pt x="810105" y="3135812"/>
                      <a:pt x="806903" y="3123745"/>
                    </a:cubicBezTo>
                    <a:cubicBezTo>
                      <a:pt x="804687" y="3115454"/>
                      <a:pt x="808299" y="3107819"/>
                      <a:pt x="807150" y="3099528"/>
                    </a:cubicBezTo>
                    <a:lnTo>
                      <a:pt x="810187" y="3098461"/>
                    </a:lnTo>
                    <a:cubicBezTo>
                      <a:pt x="823896" y="3101416"/>
                      <a:pt x="801321" y="3062587"/>
                      <a:pt x="797874" y="3058318"/>
                    </a:cubicBezTo>
                    <a:cubicBezTo>
                      <a:pt x="794015" y="3053638"/>
                      <a:pt x="785560" y="3048631"/>
                      <a:pt x="785478" y="3042967"/>
                    </a:cubicBezTo>
                    <a:cubicBezTo>
                      <a:pt x="785478" y="3037056"/>
                      <a:pt x="792537" y="3034265"/>
                      <a:pt x="791470" y="3027698"/>
                    </a:cubicBezTo>
                    <a:cubicBezTo>
                      <a:pt x="779321" y="3023101"/>
                      <a:pt x="767910" y="3024578"/>
                      <a:pt x="759783" y="3013167"/>
                    </a:cubicBezTo>
                    <a:cubicBezTo>
                      <a:pt x="750589" y="3000361"/>
                      <a:pt x="743200" y="2989853"/>
                      <a:pt x="736141" y="2975323"/>
                    </a:cubicBezTo>
                    <a:cubicBezTo>
                      <a:pt x="729656" y="2961860"/>
                      <a:pt x="718080" y="2949054"/>
                      <a:pt x="709379" y="2937069"/>
                    </a:cubicBezTo>
                    <a:cubicBezTo>
                      <a:pt x="702401" y="2927464"/>
                      <a:pt x="690416" y="2918106"/>
                      <a:pt x="687706" y="2906202"/>
                    </a:cubicBezTo>
                    <a:cubicBezTo>
                      <a:pt x="685408" y="2896023"/>
                      <a:pt x="691319" y="2884858"/>
                      <a:pt x="697065" y="2877142"/>
                    </a:cubicBezTo>
                    <a:cubicBezTo>
                      <a:pt x="701991" y="2870328"/>
                      <a:pt x="705438" y="2867537"/>
                      <a:pt x="706341" y="2859164"/>
                    </a:cubicBezTo>
                    <a:cubicBezTo>
                      <a:pt x="706998" y="2853089"/>
                      <a:pt x="706095" y="2847097"/>
                      <a:pt x="707326" y="2841104"/>
                    </a:cubicBezTo>
                    <a:cubicBezTo>
                      <a:pt x="709707" y="2829939"/>
                      <a:pt x="716931" y="2819432"/>
                      <a:pt x="715618" y="2807693"/>
                    </a:cubicBezTo>
                    <a:cubicBezTo>
                      <a:pt x="714222" y="2794722"/>
                      <a:pt x="701909" y="2790125"/>
                      <a:pt x="698050" y="2778714"/>
                    </a:cubicBezTo>
                    <a:cubicBezTo>
                      <a:pt x="695752" y="2771819"/>
                      <a:pt x="698789" y="2759259"/>
                      <a:pt x="691975" y="2754251"/>
                    </a:cubicBezTo>
                    <a:cubicBezTo>
                      <a:pt x="686968" y="2750639"/>
                      <a:pt x="671288" y="2752281"/>
                      <a:pt x="665213" y="2752035"/>
                    </a:cubicBezTo>
                    <a:cubicBezTo>
                      <a:pt x="657661" y="2751706"/>
                      <a:pt x="646989" y="2750475"/>
                      <a:pt x="640750" y="2755318"/>
                    </a:cubicBezTo>
                    <a:cubicBezTo>
                      <a:pt x="633034" y="2761311"/>
                      <a:pt x="631884" y="2772475"/>
                      <a:pt x="618914" y="2763117"/>
                    </a:cubicBezTo>
                    <a:cubicBezTo>
                      <a:pt x="613168" y="2759012"/>
                      <a:pt x="614974" y="2753102"/>
                      <a:pt x="611608" y="2747848"/>
                    </a:cubicBezTo>
                    <a:cubicBezTo>
                      <a:pt x="610294" y="2745714"/>
                      <a:pt x="604302" y="2742430"/>
                      <a:pt x="603563" y="2740706"/>
                    </a:cubicBezTo>
                    <a:cubicBezTo>
                      <a:pt x="602250" y="2737669"/>
                      <a:pt x="605697" y="2732169"/>
                      <a:pt x="604548" y="2728310"/>
                    </a:cubicBezTo>
                    <a:cubicBezTo>
                      <a:pt x="602578" y="2721825"/>
                      <a:pt x="595354" y="2719444"/>
                      <a:pt x="590100" y="2716735"/>
                    </a:cubicBezTo>
                    <a:cubicBezTo>
                      <a:pt x="577376" y="2710168"/>
                      <a:pt x="559398" y="2698183"/>
                      <a:pt x="545853" y="2695309"/>
                    </a:cubicBezTo>
                    <a:cubicBezTo>
                      <a:pt x="533375" y="2692765"/>
                      <a:pt x="532636" y="2703026"/>
                      <a:pt x="524098" y="2707952"/>
                    </a:cubicBezTo>
                    <a:cubicBezTo>
                      <a:pt x="507762" y="2717392"/>
                      <a:pt x="486172" y="2713452"/>
                      <a:pt x="468687" y="2716982"/>
                    </a:cubicBezTo>
                    <a:cubicBezTo>
                      <a:pt x="455142" y="2719609"/>
                      <a:pt x="450380" y="2729295"/>
                      <a:pt x="440201" y="2737586"/>
                    </a:cubicBezTo>
                    <a:cubicBezTo>
                      <a:pt x="427066" y="2748341"/>
                      <a:pt x="416477" y="2757042"/>
                      <a:pt x="398827" y="2752199"/>
                    </a:cubicBezTo>
                    <a:cubicBezTo>
                      <a:pt x="383968" y="2748094"/>
                      <a:pt x="369028" y="2732907"/>
                      <a:pt x="354333" y="2733236"/>
                    </a:cubicBezTo>
                    <a:cubicBezTo>
                      <a:pt x="335288" y="2733646"/>
                      <a:pt x="316571" y="2748012"/>
                      <a:pt x="298101" y="2751952"/>
                    </a:cubicBezTo>
                    <a:cubicBezTo>
                      <a:pt x="287675" y="2754169"/>
                      <a:pt x="276757" y="2752035"/>
                      <a:pt x="266413" y="2754744"/>
                    </a:cubicBezTo>
                    <a:cubicBezTo>
                      <a:pt x="257301" y="2757042"/>
                      <a:pt x="251555" y="2766154"/>
                      <a:pt x="243510" y="2768289"/>
                    </a:cubicBezTo>
                    <a:cubicBezTo>
                      <a:pt x="233248" y="2770998"/>
                      <a:pt x="228487" y="2762624"/>
                      <a:pt x="222987" y="2756057"/>
                    </a:cubicBezTo>
                    <a:cubicBezTo>
                      <a:pt x="214532" y="2746042"/>
                      <a:pt x="207882" y="2739311"/>
                      <a:pt x="196472" y="2732579"/>
                    </a:cubicBezTo>
                    <a:cubicBezTo>
                      <a:pt x="189412" y="2728557"/>
                      <a:pt x="190397" y="2731183"/>
                      <a:pt x="187934" y="2724124"/>
                    </a:cubicBezTo>
                    <a:cubicBezTo>
                      <a:pt x="186374" y="2719526"/>
                      <a:pt x="190643" y="2716817"/>
                      <a:pt x="185964" y="2711728"/>
                    </a:cubicBezTo>
                    <a:cubicBezTo>
                      <a:pt x="179725" y="2704832"/>
                      <a:pt x="165359" y="2707952"/>
                      <a:pt x="157314" y="2707541"/>
                    </a:cubicBezTo>
                    <a:cubicBezTo>
                      <a:pt x="165441" y="2692518"/>
                      <a:pt x="148202" y="2695884"/>
                      <a:pt x="139664" y="2696623"/>
                    </a:cubicBezTo>
                    <a:cubicBezTo>
                      <a:pt x="125955" y="2697854"/>
                      <a:pt x="124231" y="2682011"/>
                      <a:pt x="120947" y="2668630"/>
                    </a:cubicBezTo>
                    <a:cubicBezTo>
                      <a:pt x="116925" y="2652294"/>
                      <a:pt x="111425" y="2634808"/>
                      <a:pt x="100835" y="2621509"/>
                    </a:cubicBezTo>
                    <a:cubicBezTo>
                      <a:pt x="94514" y="2613546"/>
                      <a:pt x="70872" y="2599591"/>
                      <a:pt x="68737" y="2590561"/>
                    </a:cubicBezTo>
                    <a:cubicBezTo>
                      <a:pt x="68081" y="2587770"/>
                      <a:pt x="71775" y="2586949"/>
                      <a:pt x="71693" y="2586292"/>
                    </a:cubicBezTo>
                    <a:cubicBezTo>
                      <a:pt x="70954" y="2580381"/>
                      <a:pt x="69394" y="2573978"/>
                      <a:pt x="68819" y="2567986"/>
                    </a:cubicBezTo>
                    <a:lnTo>
                      <a:pt x="66767" y="2562896"/>
                    </a:lnTo>
                    <a:cubicBezTo>
                      <a:pt x="67424" y="2564374"/>
                      <a:pt x="68081" y="2565194"/>
                      <a:pt x="67588" y="2566672"/>
                    </a:cubicBezTo>
                    <a:cubicBezTo>
                      <a:pt x="59707" y="2554030"/>
                      <a:pt x="40662" y="2563963"/>
                      <a:pt x="30729" y="2552634"/>
                    </a:cubicBezTo>
                    <a:cubicBezTo>
                      <a:pt x="21042" y="2541552"/>
                      <a:pt x="30401" y="2532933"/>
                      <a:pt x="27692" y="2520783"/>
                    </a:cubicBezTo>
                    <a:cubicBezTo>
                      <a:pt x="25229" y="2509865"/>
                      <a:pt x="11109" y="2509044"/>
                      <a:pt x="9221" y="2497387"/>
                    </a:cubicBezTo>
                    <a:cubicBezTo>
                      <a:pt x="5855" y="2477110"/>
                      <a:pt x="21453" y="2488275"/>
                      <a:pt x="29580" y="2478834"/>
                    </a:cubicBezTo>
                    <a:cubicBezTo>
                      <a:pt x="36804" y="2470461"/>
                      <a:pt x="29087" y="2451498"/>
                      <a:pt x="32043" y="2440580"/>
                    </a:cubicBezTo>
                    <a:cubicBezTo>
                      <a:pt x="36640" y="2423751"/>
                      <a:pt x="57737" y="2413736"/>
                      <a:pt x="43371" y="2397400"/>
                    </a:cubicBezTo>
                    <a:cubicBezTo>
                      <a:pt x="37625" y="2390832"/>
                      <a:pt x="34998" y="2390997"/>
                      <a:pt x="33849" y="2382048"/>
                    </a:cubicBezTo>
                    <a:cubicBezTo>
                      <a:pt x="32863" y="2374250"/>
                      <a:pt x="35408" y="2365712"/>
                      <a:pt x="33849" y="2358078"/>
                    </a:cubicBezTo>
                    <a:cubicBezTo>
                      <a:pt x="31057" y="2343958"/>
                      <a:pt x="21206" y="2342234"/>
                      <a:pt x="9878" y="2337555"/>
                    </a:cubicBezTo>
                    <a:cubicBezTo>
                      <a:pt x="-2518" y="2332465"/>
                      <a:pt x="-2190" y="2316375"/>
                      <a:pt x="5034" y="2305129"/>
                    </a:cubicBezTo>
                    <a:cubicBezTo>
                      <a:pt x="9549" y="2297905"/>
                      <a:pt x="18579" y="2294621"/>
                      <a:pt x="20468" y="2286166"/>
                    </a:cubicBezTo>
                    <a:cubicBezTo>
                      <a:pt x="21617" y="2281158"/>
                      <a:pt x="19318" y="2274098"/>
                      <a:pt x="19400" y="2268762"/>
                    </a:cubicBezTo>
                    <a:cubicBezTo>
                      <a:pt x="19811" y="2249142"/>
                      <a:pt x="28512" y="2234941"/>
                      <a:pt x="39923" y="2219672"/>
                    </a:cubicBezTo>
                    <a:cubicBezTo>
                      <a:pt x="48543" y="2208261"/>
                      <a:pt x="60692" y="2195701"/>
                      <a:pt x="66685" y="2182813"/>
                    </a:cubicBezTo>
                    <a:cubicBezTo>
                      <a:pt x="72349" y="2170417"/>
                      <a:pt x="70707" y="2160484"/>
                      <a:pt x="79245" y="2148334"/>
                    </a:cubicBezTo>
                    <a:cubicBezTo>
                      <a:pt x="84663" y="2140453"/>
                      <a:pt x="104939" y="2127319"/>
                      <a:pt x="105843" y="2118781"/>
                    </a:cubicBezTo>
                    <a:cubicBezTo>
                      <a:pt x="106664" y="2110736"/>
                      <a:pt x="93365" y="2103512"/>
                      <a:pt x="106828" y="2095303"/>
                    </a:cubicBezTo>
                    <a:cubicBezTo>
                      <a:pt x="110850" y="2092922"/>
                      <a:pt x="115776" y="2094646"/>
                      <a:pt x="120209" y="2094072"/>
                    </a:cubicBezTo>
                    <a:cubicBezTo>
                      <a:pt x="126694" y="2093333"/>
                      <a:pt x="130059" y="2091363"/>
                      <a:pt x="135888" y="2088161"/>
                    </a:cubicBezTo>
                    <a:cubicBezTo>
                      <a:pt x="148037" y="2081594"/>
                      <a:pt x="154030" y="2075191"/>
                      <a:pt x="163389" y="2065258"/>
                    </a:cubicBezTo>
                    <a:cubicBezTo>
                      <a:pt x="172665" y="2055407"/>
                      <a:pt x="185471" y="2050563"/>
                      <a:pt x="194255" y="2040548"/>
                    </a:cubicBezTo>
                    <a:cubicBezTo>
                      <a:pt x="203285" y="2030369"/>
                      <a:pt x="198113" y="2027988"/>
                      <a:pt x="196225" y="2015921"/>
                    </a:cubicBezTo>
                    <a:cubicBezTo>
                      <a:pt x="194173" y="2002868"/>
                      <a:pt x="198442" y="1990554"/>
                      <a:pt x="200330" y="1978077"/>
                    </a:cubicBezTo>
                    <a:cubicBezTo>
                      <a:pt x="202136" y="1966009"/>
                      <a:pt x="201643" y="1952464"/>
                      <a:pt x="204681" y="1940807"/>
                    </a:cubicBezTo>
                    <a:cubicBezTo>
                      <a:pt x="210181" y="1919053"/>
                      <a:pt x="236204" y="1905344"/>
                      <a:pt x="254921" y="1896806"/>
                    </a:cubicBezTo>
                    <a:cubicBezTo>
                      <a:pt x="264033" y="1892619"/>
                      <a:pt x="265018" y="1884985"/>
                      <a:pt x="271093" y="1875873"/>
                    </a:cubicBezTo>
                    <a:cubicBezTo>
                      <a:pt x="277578" y="1866104"/>
                      <a:pt x="277578" y="1854611"/>
                      <a:pt x="290302" y="1840327"/>
                    </a:cubicBezTo>
                    <a:cubicBezTo>
                      <a:pt x="299004" y="1843775"/>
                      <a:pt x="290959" y="1855186"/>
                      <a:pt x="316571" y="1856499"/>
                    </a:cubicBezTo>
                    <a:cubicBezTo>
                      <a:pt x="326258" y="1856992"/>
                      <a:pt x="343333" y="1853954"/>
                      <a:pt x="352609" y="1853298"/>
                    </a:cubicBezTo>
                    <a:cubicBezTo>
                      <a:pt x="361721" y="1852723"/>
                      <a:pt x="369274" y="1857238"/>
                      <a:pt x="378386" y="185633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0A6C16-55C5-1C5D-2253-6636E8FAA79C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3A9E8C-CB0B-CFDF-750C-3464B8C49992}"/>
                  </a:ext>
                </a:extLst>
              </p:cNvPr>
              <p:cNvSpPr/>
              <p:nvPr/>
            </p:nvSpPr>
            <p:spPr>
              <a:xfrm>
                <a:off x="6843719" y="3505983"/>
                <a:ext cx="72203" cy="47613"/>
              </a:xfrm>
              <a:custGeom>
                <a:avLst/>
                <a:gdLst>
                  <a:gd name="connsiteX0" fmla="*/ 62340 w 72203"/>
                  <a:gd name="connsiteY0" fmla="*/ 164 h 47613"/>
                  <a:gd name="connsiteX1" fmla="*/ 41406 w 72203"/>
                  <a:gd name="connsiteY1" fmla="*/ 4761 h 47613"/>
                  <a:gd name="connsiteX2" fmla="*/ 18585 w 72203"/>
                  <a:gd name="connsiteY2" fmla="*/ 8620 h 47613"/>
                  <a:gd name="connsiteX3" fmla="*/ 114 w 72203"/>
                  <a:gd name="connsiteY3" fmla="*/ 14694 h 47613"/>
                  <a:gd name="connsiteX4" fmla="*/ 24659 w 72203"/>
                  <a:gd name="connsiteY4" fmla="*/ 20112 h 47613"/>
                  <a:gd name="connsiteX5" fmla="*/ 41570 w 72203"/>
                  <a:gd name="connsiteY5" fmla="*/ 31523 h 47613"/>
                  <a:gd name="connsiteX6" fmla="*/ 58399 w 72203"/>
                  <a:gd name="connsiteY6" fmla="*/ 41702 h 47613"/>
                  <a:gd name="connsiteX7" fmla="*/ 72191 w 72203"/>
                  <a:gd name="connsiteY7" fmla="*/ 41702 h 47613"/>
                  <a:gd name="connsiteX8" fmla="*/ 65295 w 72203"/>
                  <a:gd name="connsiteY8" fmla="*/ 23971 h 47613"/>
                  <a:gd name="connsiteX9" fmla="*/ 64556 w 72203"/>
                  <a:gd name="connsiteY9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203" h="47613">
                    <a:moveTo>
                      <a:pt x="62340" y="164"/>
                    </a:moveTo>
                    <a:cubicBezTo>
                      <a:pt x="54787" y="5090"/>
                      <a:pt x="50601" y="4351"/>
                      <a:pt x="41406" y="4761"/>
                    </a:cubicBezTo>
                    <a:cubicBezTo>
                      <a:pt x="33443" y="5090"/>
                      <a:pt x="26301" y="7470"/>
                      <a:pt x="18585" y="8620"/>
                    </a:cubicBezTo>
                    <a:cubicBezTo>
                      <a:pt x="14973" y="9194"/>
                      <a:pt x="1346" y="9687"/>
                      <a:pt x="114" y="14694"/>
                    </a:cubicBezTo>
                    <a:cubicBezTo>
                      <a:pt x="-1774" y="22904"/>
                      <a:pt x="20309" y="19373"/>
                      <a:pt x="24659" y="20112"/>
                    </a:cubicBezTo>
                    <a:cubicBezTo>
                      <a:pt x="32786" y="21508"/>
                      <a:pt x="35085" y="27583"/>
                      <a:pt x="41570" y="31523"/>
                    </a:cubicBezTo>
                    <a:cubicBezTo>
                      <a:pt x="47563" y="35217"/>
                      <a:pt x="52899" y="36613"/>
                      <a:pt x="58399" y="41702"/>
                    </a:cubicBezTo>
                    <a:cubicBezTo>
                      <a:pt x="62832" y="45725"/>
                      <a:pt x="71534" y="52703"/>
                      <a:pt x="72191" y="41702"/>
                    </a:cubicBezTo>
                    <a:cubicBezTo>
                      <a:pt x="72519" y="36941"/>
                      <a:pt x="66526" y="29060"/>
                      <a:pt x="65295" y="23971"/>
                    </a:cubicBezTo>
                    <a:cubicBezTo>
                      <a:pt x="63407" y="15844"/>
                      <a:pt x="63982" y="8373"/>
                      <a:pt x="6455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FAD03BB-E498-14D7-01C7-2AE4757FADFC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EDAB9B6-DD0C-0729-2B24-87E65F390F2F}"/>
                  </a:ext>
                </a:extLst>
              </p:cNvPr>
              <p:cNvSpPr/>
              <p:nvPr/>
            </p:nvSpPr>
            <p:spPr>
              <a:xfrm>
                <a:off x="7116147" y="3589775"/>
                <a:ext cx="73787" cy="26201"/>
              </a:xfrm>
              <a:custGeom>
                <a:avLst/>
                <a:gdLst>
                  <a:gd name="connsiteX0" fmla="*/ 23051 w 73787"/>
                  <a:gd name="connsiteY0" fmla="*/ 2075 h 26201"/>
                  <a:gd name="connsiteX1" fmla="*/ 4580 w 73787"/>
                  <a:gd name="connsiteY1" fmla="*/ 516 h 26201"/>
                  <a:gd name="connsiteX2" fmla="*/ 12297 w 73787"/>
                  <a:gd name="connsiteY2" fmla="*/ 11680 h 26201"/>
                  <a:gd name="connsiteX3" fmla="*/ 38320 w 73787"/>
                  <a:gd name="connsiteY3" fmla="*/ 21449 h 26201"/>
                  <a:gd name="connsiteX4" fmla="*/ 51783 w 73787"/>
                  <a:gd name="connsiteY4" fmla="*/ 25964 h 26201"/>
                  <a:gd name="connsiteX5" fmla="*/ 60567 w 73787"/>
                  <a:gd name="connsiteY5" fmla="*/ 19315 h 26201"/>
                  <a:gd name="connsiteX6" fmla="*/ 69925 w 73787"/>
                  <a:gd name="connsiteY6" fmla="*/ 16524 h 26201"/>
                  <a:gd name="connsiteX7" fmla="*/ 73783 w 73787"/>
                  <a:gd name="connsiteY7" fmla="*/ 8807 h 26201"/>
                  <a:gd name="connsiteX8" fmla="*/ 66560 w 73787"/>
                  <a:gd name="connsiteY8" fmla="*/ 3471 h 26201"/>
                  <a:gd name="connsiteX9" fmla="*/ 45380 w 73787"/>
                  <a:gd name="connsiteY9" fmla="*/ 6426 h 26201"/>
                  <a:gd name="connsiteX10" fmla="*/ 16894 w 73787"/>
                  <a:gd name="connsiteY10" fmla="*/ 5687 h 2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787" h="26201">
                    <a:moveTo>
                      <a:pt x="23051" y="2075"/>
                    </a:moveTo>
                    <a:cubicBezTo>
                      <a:pt x="17305" y="2568"/>
                      <a:pt x="10081" y="-1372"/>
                      <a:pt x="4580" y="516"/>
                    </a:cubicBezTo>
                    <a:cubicBezTo>
                      <a:pt x="-6994" y="4538"/>
                      <a:pt x="6304" y="10367"/>
                      <a:pt x="12297" y="11680"/>
                    </a:cubicBezTo>
                    <a:cubicBezTo>
                      <a:pt x="22805" y="14061"/>
                      <a:pt x="29372" y="15867"/>
                      <a:pt x="38320" y="21449"/>
                    </a:cubicBezTo>
                    <a:cubicBezTo>
                      <a:pt x="42835" y="24322"/>
                      <a:pt x="47104" y="27031"/>
                      <a:pt x="51783" y="25964"/>
                    </a:cubicBezTo>
                    <a:cubicBezTo>
                      <a:pt x="55149" y="25225"/>
                      <a:pt x="57529" y="20874"/>
                      <a:pt x="60567" y="19315"/>
                    </a:cubicBezTo>
                    <a:cubicBezTo>
                      <a:pt x="63358" y="17837"/>
                      <a:pt x="67380" y="18330"/>
                      <a:pt x="69925" y="16524"/>
                    </a:cubicBezTo>
                    <a:cubicBezTo>
                      <a:pt x="72717" y="14471"/>
                      <a:pt x="73702" y="12994"/>
                      <a:pt x="73783" y="8807"/>
                    </a:cubicBezTo>
                    <a:cubicBezTo>
                      <a:pt x="73865" y="1254"/>
                      <a:pt x="72634" y="3061"/>
                      <a:pt x="66560" y="3471"/>
                    </a:cubicBezTo>
                    <a:cubicBezTo>
                      <a:pt x="59336" y="3964"/>
                      <a:pt x="52686" y="7083"/>
                      <a:pt x="45380" y="6426"/>
                    </a:cubicBezTo>
                    <a:cubicBezTo>
                      <a:pt x="40783" y="6016"/>
                      <a:pt x="15991" y="-5723"/>
                      <a:pt x="16894" y="56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7754DB-A85B-376E-1D4F-F21E3E9B442A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03AC43C-9D66-81EB-A0DD-4625D1E508AD}"/>
                  </a:ext>
                </a:extLst>
              </p:cNvPr>
              <p:cNvSpPr/>
              <p:nvPr/>
            </p:nvSpPr>
            <p:spPr>
              <a:xfrm>
                <a:off x="7201506" y="3581566"/>
                <a:ext cx="11493" cy="13128"/>
              </a:xfrm>
              <a:custGeom>
                <a:avLst/>
                <a:gdLst>
                  <a:gd name="connsiteX0" fmla="*/ 82 w 11493"/>
                  <a:gd name="connsiteY0" fmla="*/ 1747 h 13128"/>
                  <a:gd name="connsiteX1" fmla="*/ 9359 w 11493"/>
                  <a:gd name="connsiteY1" fmla="*/ 12830 h 13128"/>
                  <a:gd name="connsiteX2" fmla="*/ 11493 w 11493"/>
                  <a:gd name="connsiteY2" fmla="*/ 3389 h 13128"/>
                  <a:gd name="connsiteX3" fmla="*/ 1232 w 11493"/>
                  <a:gd name="connsiteY3" fmla="*/ 1009 h 13128"/>
                  <a:gd name="connsiteX4" fmla="*/ 0 w 11493"/>
                  <a:gd name="connsiteY4" fmla="*/ 1747 h 13128"/>
                  <a:gd name="connsiteX5" fmla="*/ 0 w 11493"/>
                  <a:gd name="connsiteY5" fmla="*/ 1747 h 1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93" h="13128">
                    <a:moveTo>
                      <a:pt x="82" y="1747"/>
                    </a:moveTo>
                    <a:cubicBezTo>
                      <a:pt x="-247" y="8561"/>
                      <a:pt x="1888" y="14554"/>
                      <a:pt x="9359" y="12830"/>
                    </a:cubicBezTo>
                    <a:cubicBezTo>
                      <a:pt x="8702" y="9300"/>
                      <a:pt x="10426" y="5934"/>
                      <a:pt x="11493" y="3389"/>
                    </a:cubicBezTo>
                    <a:cubicBezTo>
                      <a:pt x="6978" y="1501"/>
                      <a:pt x="6075" y="-1618"/>
                      <a:pt x="1232" y="1009"/>
                    </a:cubicBezTo>
                    <a:lnTo>
                      <a:pt x="0" y="1747"/>
                    </a:lnTo>
                    <a:lnTo>
                      <a:pt x="0" y="174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B109458-57FC-0E24-0004-294A5EF32E33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6DA230C-1545-83EC-CA3D-E63EE6563502}"/>
                  </a:ext>
                </a:extLst>
              </p:cNvPr>
              <p:cNvSpPr/>
              <p:nvPr/>
            </p:nvSpPr>
            <p:spPr>
              <a:xfrm>
                <a:off x="7339360" y="3574998"/>
                <a:ext cx="44388" cy="39431"/>
              </a:xfrm>
              <a:custGeom>
                <a:avLst/>
                <a:gdLst>
                  <a:gd name="connsiteX0" fmla="*/ 15492 w 44388"/>
                  <a:gd name="connsiteY0" fmla="*/ 8397 h 39431"/>
                  <a:gd name="connsiteX1" fmla="*/ 6298 w 44388"/>
                  <a:gd name="connsiteY1" fmla="*/ 16853 h 39431"/>
                  <a:gd name="connsiteX2" fmla="*/ 306 w 44388"/>
                  <a:gd name="connsiteY2" fmla="*/ 24323 h 39431"/>
                  <a:gd name="connsiteX3" fmla="*/ 6052 w 44388"/>
                  <a:gd name="connsiteY3" fmla="*/ 35241 h 39431"/>
                  <a:gd name="connsiteX4" fmla="*/ 20007 w 44388"/>
                  <a:gd name="connsiteY4" fmla="*/ 38114 h 39431"/>
                  <a:gd name="connsiteX5" fmla="*/ 28545 w 44388"/>
                  <a:gd name="connsiteY5" fmla="*/ 30398 h 39431"/>
                  <a:gd name="connsiteX6" fmla="*/ 37575 w 44388"/>
                  <a:gd name="connsiteY6" fmla="*/ 22107 h 39431"/>
                  <a:gd name="connsiteX7" fmla="*/ 40694 w 44388"/>
                  <a:gd name="connsiteY7" fmla="*/ 10614 h 39431"/>
                  <a:gd name="connsiteX8" fmla="*/ 44389 w 44388"/>
                  <a:gd name="connsiteY8" fmla="*/ 24 h 39431"/>
                  <a:gd name="connsiteX9" fmla="*/ 30187 w 44388"/>
                  <a:gd name="connsiteY9" fmla="*/ 9300 h 39431"/>
                  <a:gd name="connsiteX10" fmla="*/ 13194 w 44388"/>
                  <a:gd name="connsiteY10" fmla="*/ 9136 h 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388" h="39431">
                    <a:moveTo>
                      <a:pt x="15492" y="8397"/>
                    </a:moveTo>
                    <a:cubicBezTo>
                      <a:pt x="12127" y="11927"/>
                      <a:pt x="10156" y="14144"/>
                      <a:pt x="6298" y="16853"/>
                    </a:cubicBezTo>
                    <a:cubicBezTo>
                      <a:pt x="3014" y="19151"/>
                      <a:pt x="-1172" y="17181"/>
                      <a:pt x="306" y="24323"/>
                    </a:cubicBezTo>
                    <a:cubicBezTo>
                      <a:pt x="634" y="25801"/>
                      <a:pt x="5067" y="34092"/>
                      <a:pt x="6052" y="35241"/>
                    </a:cubicBezTo>
                    <a:cubicBezTo>
                      <a:pt x="9500" y="39264"/>
                      <a:pt x="14918" y="40741"/>
                      <a:pt x="20007" y="38114"/>
                    </a:cubicBezTo>
                    <a:cubicBezTo>
                      <a:pt x="23045" y="36637"/>
                      <a:pt x="25589" y="32532"/>
                      <a:pt x="28545" y="30398"/>
                    </a:cubicBezTo>
                    <a:cubicBezTo>
                      <a:pt x="33306" y="27032"/>
                      <a:pt x="35276" y="27443"/>
                      <a:pt x="37575" y="22107"/>
                    </a:cubicBezTo>
                    <a:cubicBezTo>
                      <a:pt x="39135" y="18576"/>
                      <a:pt x="39627" y="14554"/>
                      <a:pt x="40694" y="10614"/>
                    </a:cubicBezTo>
                    <a:cubicBezTo>
                      <a:pt x="41680" y="7166"/>
                      <a:pt x="44142" y="3390"/>
                      <a:pt x="44389" y="24"/>
                    </a:cubicBezTo>
                    <a:cubicBezTo>
                      <a:pt x="36918" y="-469"/>
                      <a:pt x="35769" y="6755"/>
                      <a:pt x="30187" y="9300"/>
                    </a:cubicBezTo>
                    <a:cubicBezTo>
                      <a:pt x="25836" y="11270"/>
                      <a:pt x="17791" y="10778"/>
                      <a:pt x="13194" y="913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76A9243-0A5B-880D-8497-60197D93A513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DE1E96F-9A3E-84B9-8111-3AC207DFBBEE}"/>
                  </a:ext>
                </a:extLst>
              </p:cNvPr>
              <p:cNvSpPr/>
              <p:nvPr/>
            </p:nvSpPr>
            <p:spPr>
              <a:xfrm>
                <a:off x="6737062" y="3415847"/>
                <a:ext cx="42664" cy="75461"/>
              </a:xfrm>
              <a:custGeom>
                <a:avLst/>
                <a:gdLst>
                  <a:gd name="connsiteX0" fmla="*/ 24844 w 42664"/>
                  <a:gd name="connsiteY0" fmla="*/ 0 h 75461"/>
                  <a:gd name="connsiteX1" fmla="*/ 11299 w 42664"/>
                  <a:gd name="connsiteY1" fmla="*/ 10261 h 75461"/>
                  <a:gd name="connsiteX2" fmla="*/ 53 w 42664"/>
                  <a:gd name="connsiteY2" fmla="*/ 15433 h 75461"/>
                  <a:gd name="connsiteX3" fmla="*/ 13680 w 42664"/>
                  <a:gd name="connsiteY3" fmla="*/ 35464 h 75461"/>
                  <a:gd name="connsiteX4" fmla="*/ 9001 w 42664"/>
                  <a:gd name="connsiteY4" fmla="*/ 75360 h 75461"/>
                  <a:gd name="connsiteX5" fmla="*/ 24023 w 42664"/>
                  <a:gd name="connsiteY5" fmla="*/ 70763 h 75461"/>
                  <a:gd name="connsiteX6" fmla="*/ 30591 w 42664"/>
                  <a:gd name="connsiteY6" fmla="*/ 60830 h 75461"/>
                  <a:gd name="connsiteX7" fmla="*/ 41345 w 42664"/>
                  <a:gd name="connsiteY7" fmla="*/ 54591 h 75461"/>
                  <a:gd name="connsiteX8" fmla="*/ 38554 w 42664"/>
                  <a:gd name="connsiteY8" fmla="*/ 42359 h 75461"/>
                  <a:gd name="connsiteX9" fmla="*/ 24023 w 42664"/>
                  <a:gd name="connsiteY9" fmla="*/ 1560 h 7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64" h="75461">
                    <a:moveTo>
                      <a:pt x="24844" y="0"/>
                    </a:moveTo>
                    <a:cubicBezTo>
                      <a:pt x="20822" y="5090"/>
                      <a:pt x="17784" y="7881"/>
                      <a:pt x="11299" y="10261"/>
                    </a:cubicBezTo>
                    <a:cubicBezTo>
                      <a:pt x="8180" y="11411"/>
                      <a:pt x="1038" y="11411"/>
                      <a:pt x="53" y="15433"/>
                    </a:cubicBezTo>
                    <a:cubicBezTo>
                      <a:pt x="-932" y="19620"/>
                      <a:pt x="12202" y="30292"/>
                      <a:pt x="13680" y="35464"/>
                    </a:cubicBezTo>
                    <a:cubicBezTo>
                      <a:pt x="17620" y="49255"/>
                      <a:pt x="6620" y="61979"/>
                      <a:pt x="9001" y="75360"/>
                    </a:cubicBezTo>
                    <a:cubicBezTo>
                      <a:pt x="13516" y="76017"/>
                      <a:pt x="20411" y="73390"/>
                      <a:pt x="24023" y="70763"/>
                    </a:cubicBezTo>
                    <a:cubicBezTo>
                      <a:pt x="28539" y="67397"/>
                      <a:pt x="27553" y="64770"/>
                      <a:pt x="30591" y="60830"/>
                    </a:cubicBezTo>
                    <a:cubicBezTo>
                      <a:pt x="33054" y="57710"/>
                      <a:pt x="39703" y="56971"/>
                      <a:pt x="41345" y="54591"/>
                    </a:cubicBezTo>
                    <a:cubicBezTo>
                      <a:pt x="45039" y="49337"/>
                      <a:pt x="39949" y="46792"/>
                      <a:pt x="38554" y="42359"/>
                    </a:cubicBezTo>
                    <a:cubicBezTo>
                      <a:pt x="34449" y="29717"/>
                      <a:pt x="46598" y="2709"/>
                      <a:pt x="24023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66CD206-4A7A-C747-5927-85E98F587DFD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9E94487-1134-E94E-AADE-B58DE6F64FD6}"/>
                  </a:ext>
                </a:extLst>
              </p:cNvPr>
              <p:cNvSpPr/>
              <p:nvPr/>
            </p:nvSpPr>
            <p:spPr>
              <a:xfrm>
                <a:off x="6751845" y="3360025"/>
                <a:ext cx="22970" cy="39377"/>
              </a:xfrm>
              <a:custGeom>
                <a:avLst/>
                <a:gdLst>
                  <a:gd name="connsiteX0" fmla="*/ 5710 w 22970"/>
                  <a:gd name="connsiteY0" fmla="*/ 14448 h 39377"/>
                  <a:gd name="connsiteX1" fmla="*/ 4233 w 22970"/>
                  <a:gd name="connsiteY1" fmla="*/ 38091 h 39377"/>
                  <a:gd name="connsiteX2" fmla="*/ 19173 w 22970"/>
                  <a:gd name="connsiteY2" fmla="*/ 37352 h 39377"/>
                  <a:gd name="connsiteX3" fmla="*/ 21554 w 22970"/>
                  <a:gd name="connsiteY3" fmla="*/ 24463 h 39377"/>
                  <a:gd name="connsiteX4" fmla="*/ 17614 w 22970"/>
                  <a:gd name="connsiteY4" fmla="*/ 1149 h 39377"/>
                  <a:gd name="connsiteX5" fmla="*/ 5710 w 22970"/>
                  <a:gd name="connsiteY5" fmla="*/ 14366 h 3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70" h="39377">
                    <a:moveTo>
                      <a:pt x="5710" y="14448"/>
                    </a:moveTo>
                    <a:cubicBezTo>
                      <a:pt x="3987" y="21098"/>
                      <a:pt x="-5290" y="31687"/>
                      <a:pt x="4233" y="38091"/>
                    </a:cubicBezTo>
                    <a:cubicBezTo>
                      <a:pt x="7106" y="40061"/>
                      <a:pt x="16300" y="39732"/>
                      <a:pt x="19173" y="37352"/>
                    </a:cubicBezTo>
                    <a:cubicBezTo>
                      <a:pt x="22950" y="34068"/>
                      <a:pt x="21143" y="28896"/>
                      <a:pt x="21554" y="24463"/>
                    </a:cubicBezTo>
                    <a:cubicBezTo>
                      <a:pt x="22211" y="16829"/>
                      <a:pt x="25987" y="5582"/>
                      <a:pt x="17614" y="1149"/>
                    </a:cubicBezTo>
                    <a:cubicBezTo>
                      <a:pt x="8009" y="-3858"/>
                      <a:pt x="4972" y="8784"/>
                      <a:pt x="5710" y="143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A7F4E3-59FE-947E-B5D3-64B05F154AD7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B9A804A-0133-EB45-4BE2-4F785B51AB72}"/>
                  </a:ext>
                </a:extLst>
              </p:cNvPr>
              <p:cNvSpPr/>
              <p:nvPr/>
            </p:nvSpPr>
            <p:spPr>
              <a:xfrm>
                <a:off x="6609122" y="3455285"/>
                <a:ext cx="34451" cy="27914"/>
              </a:xfrm>
              <a:custGeom>
                <a:avLst/>
                <a:gdLst>
                  <a:gd name="connsiteX0" fmla="*/ 9535 w 34451"/>
                  <a:gd name="connsiteY0" fmla="*/ 6780 h 27914"/>
                  <a:gd name="connsiteX1" fmla="*/ 12 w 34451"/>
                  <a:gd name="connsiteY1" fmla="*/ 12280 h 27914"/>
                  <a:gd name="connsiteX2" fmla="*/ 1654 w 34451"/>
                  <a:gd name="connsiteY2" fmla="*/ 19996 h 27914"/>
                  <a:gd name="connsiteX3" fmla="*/ 3788 w 34451"/>
                  <a:gd name="connsiteY3" fmla="*/ 27138 h 27914"/>
                  <a:gd name="connsiteX4" fmla="*/ 17662 w 34451"/>
                  <a:gd name="connsiteY4" fmla="*/ 19996 h 27914"/>
                  <a:gd name="connsiteX5" fmla="*/ 34326 w 34451"/>
                  <a:gd name="connsiteY5" fmla="*/ 13675 h 27914"/>
                  <a:gd name="connsiteX6" fmla="*/ 25214 w 34451"/>
                  <a:gd name="connsiteY6" fmla="*/ 705 h 27914"/>
                  <a:gd name="connsiteX7" fmla="*/ 10766 w 34451"/>
                  <a:gd name="connsiteY7" fmla="*/ 3742 h 27914"/>
                  <a:gd name="connsiteX8" fmla="*/ 9617 w 34451"/>
                  <a:gd name="connsiteY8" fmla="*/ 6780 h 27914"/>
                  <a:gd name="connsiteX9" fmla="*/ 9617 w 34451"/>
                  <a:gd name="connsiteY9" fmla="*/ 6780 h 27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451" h="27914">
                    <a:moveTo>
                      <a:pt x="9535" y="6780"/>
                    </a:moveTo>
                    <a:cubicBezTo>
                      <a:pt x="3049" y="6780"/>
                      <a:pt x="1490" y="5712"/>
                      <a:pt x="12" y="12280"/>
                    </a:cubicBezTo>
                    <a:cubicBezTo>
                      <a:pt x="-152" y="12854"/>
                      <a:pt x="1408" y="18765"/>
                      <a:pt x="1654" y="19996"/>
                    </a:cubicBezTo>
                    <a:cubicBezTo>
                      <a:pt x="2393" y="24675"/>
                      <a:pt x="-2040" y="24183"/>
                      <a:pt x="3788" y="27138"/>
                    </a:cubicBezTo>
                    <a:cubicBezTo>
                      <a:pt x="10109" y="30340"/>
                      <a:pt x="13065" y="22787"/>
                      <a:pt x="17662" y="19996"/>
                    </a:cubicBezTo>
                    <a:cubicBezTo>
                      <a:pt x="22423" y="17205"/>
                      <a:pt x="28662" y="13183"/>
                      <a:pt x="34326" y="13675"/>
                    </a:cubicBezTo>
                    <a:cubicBezTo>
                      <a:pt x="35394" y="9324"/>
                      <a:pt x="29401" y="2100"/>
                      <a:pt x="25214" y="705"/>
                    </a:cubicBezTo>
                    <a:cubicBezTo>
                      <a:pt x="20371" y="-937"/>
                      <a:pt x="13968" y="376"/>
                      <a:pt x="10766" y="3742"/>
                    </a:cubicBezTo>
                    <a:lnTo>
                      <a:pt x="9617" y="6780"/>
                    </a:lnTo>
                    <a:lnTo>
                      <a:pt x="9617" y="678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431A4D8-60D1-AB02-354A-8FDE15B612AD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6543303-1A04-8B0F-EE60-0E73A02295D2}"/>
                  </a:ext>
                </a:extLst>
              </p:cNvPr>
              <p:cNvSpPr/>
              <p:nvPr/>
            </p:nvSpPr>
            <p:spPr>
              <a:xfrm>
                <a:off x="6574626" y="3486363"/>
                <a:ext cx="11450" cy="14793"/>
              </a:xfrm>
              <a:custGeom>
                <a:avLst/>
                <a:gdLst>
                  <a:gd name="connsiteX0" fmla="*/ 3067 w 11450"/>
                  <a:gd name="connsiteY0" fmla="*/ 0 h 14793"/>
                  <a:gd name="connsiteX1" fmla="*/ 3067 w 11450"/>
                  <a:gd name="connsiteY1" fmla="*/ 9851 h 14793"/>
                  <a:gd name="connsiteX2" fmla="*/ 6351 w 11450"/>
                  <a:gd name="connsiteY2" fmla="*/ 13792 h 14793"/>
                  <a:gd name="connsiteX3" fmla="*/ 1508 w 11450"/>
                  <a:gd name="connsiteY3" fmla="*/ 82 h 1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50" h="14793">
                    <a:moveTo>
                      <a:pt x="3067" y="0"/>
                    </a:moveTo>
                    <a:cubicBezTo>
                      <a:pt x="-3172" y="821"/>
                      <a:pt x="1836" y="6649"/>
                      <a:pt x="3067" y="9851"/>
                    </a:cubicBezTo>
                    <a:cubicBezTo>
                      <a:pt x="4134" y="12478"/>
                      <a:pt x="-1037" y="16747"/>
                      <a:pt x="6351" y="13792"/>
                    </a:cubicBezTo>
                    <a:cubicBezTo>
                      <a:pt x="16120" y="9769"/>
                      <a:pt x="10373" y="0"/>
                      <a:pt x="1508" y="8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67A44F-676C-17BA-E667-095629EE8BC2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1AB4860-D222-9BDF-66EC-2C1C115B4133}"/>
                  </a:ext>
                </a:extLst>
              </p:cNvPr>
              <p:cNvSpPr/>
              <p:nvPr/>
            </p:nvSpPr>
            <p:spPr>
              <a:xfrm>
                <a:off x="6638523" y="3443701"/>
                <a:ext cx="11474" cy="14741"/>
              </a:xfrm>
              <a:custGeom>
                <a:avLst/>
                <a:gdLst>
                  <a:gd name="connsiteX0" fmla="*/ 1560 w 11474"/>
                  <a:gd name="connsiteY0" fmla="*/ 5886 h 14741"/>
                  <a:gd name="connsiteX1" fmla="*/ 3612 w 11474"/>
                  <a:gd name="connsiteY1" fmla="*/ 13767 h 14741"/>
                  <a:gd name="connsiteX2" fmla="*/ 9605 w 11474"/>
                  <a:gd name="connsiteY2" fmla="*/ 14587 h 14741"/>
                  <a:gd name="connsiteX3" fmla="*/ 8948 w 11474"/>
                  <a:gd name="connsiteY3" fmla="*/ 4736 h 14741"/>
                  <a:gd name="connsiteX4" fmla="*/ 0 w 11474"/>
                  <a:gd name="connsiteY4" fmla="*/ 2027 h 14741"/>
                  <a:gd name="connsiteX5" fmla="*/ 1560 w 11474"/>
                  <a:gd name="connsiteY5" fmla="*/ 5886 h 14741"/>
                  <a:gd name="connsiteX6" fmla="*/ 1478 w 11474"/>
                  <a:gd name="connsiteY6" fmla="*/ 5886 h 14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4" h="14741">
                    <a:moveTo>
                      <a:pt x="1560" y="5886"/>
                    </a:moveTo>
                    <a:cubicBezTo>
                      <a:pt x="1806" y="8923"/>
                      <a:pt x="6978" y="9334"/>
                      <a:pt x="3612" y="13767"/>
                    </a:cubicBezTo>
                    <a:cubicBezTo>
                      <a:pt x="5336" y="14752"/>
                      <a:pt x="7717" y="14916"/>
                      <a:pt x="9605" y="14587"/>
                    </a:cubicBezTo>
                    <a:cubicBezTo>
                      <a:pt x="11411" y="9416"/>
                      <a:pt x="12971" y="7938"/>
                      <a:pt x="8948" y="4736"/>
                    </a:cubicBezTo>
                    <a:cubicBezTo>
                      <a:pt x="6239" y="2602"/>
                      <a:pt x="8948" y="-2980"/>
                      <a:pt x="0" y="2027"/>
                    </a:cubicBezTo>
                    <a:lnTo>
                      <a:pt x="1560" y="5886"/>
                    </a:lnTo>
                    <a:lnTo>
                      <a:pt x="1478" y="588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6E23AA-C099-BE23-AFFE-278184519529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84DD1EF-8550-C300-8CC7-635BB00ABE44}"/>
                  </a:ext>
                </a:extLst>
              </p:cNvPr>
              <p:cNvSpPr/>
              <p:nvPr/>
            </p:nvSpPr>
            <p:spPr>
              <a:xfrm>
                <a:off x="6298799" y="2903382"/>
                <a:ext cx="111670" cy="147881"/>
              </a:xfrm>
              <a:custGeom>
                <a:avLst/>
                <a:gdLst>
                  <a:gd name="connsiteX0" fmla="*/ 57411 w 111670"/>
                  <a:gd name="connsiteY0" fmla="*/ 5879 h 147881"/>
                  <a:gd name="connsiteX1" fmla="*/ 52568 w 111670"/>
                  <a:gd name="connsiteY1" fmla="*/ 5879 h 147881"/>
                  <a:gd name="connsiteX2" fmla="*/ 47560 w 111670"/>
                  <a:gd name="connsiteY2" fmla="*/ 10558 h 147881"/>
                  <a:gd name="connsiteX3" fmla="*/ 46904 w 111670"/>
                  <a:gd name="connsiteY3" fmla="*/ 16222 h 147881"/>
                  <a:gd name="connsiteX4" fmla="*/ 53061 w 111670"/>
                  <a:gd name="connsiteY4" fmla="*/ 21968 h 147881"/>
                  <a:gd name="connsiteX5" fmla="*/ 51747 w 111670"/>
                  <a:gd name="connsiteY5" fmla="*/ 31245 h 147881"/>
                  <a:gd name="connsiteX6" fmla="*/ 49531 w 111670"/>
                  <a:gd name="connsiteY6" fmla="*/ 41424 h 147881"/>
                  <a:gd name="connsiteX7" fmla="*/ 33359 w 111670"/>
                  <a:gd name="connsiteY7" fmla="*/ 35842 h 147881"/>
                  <a:gd name="connsiteX8" fmla="*/ 19403 w 111670"/>
                  <a:gd name="connsiteY8" fmla="*/ 39536 h 147881"/>
                  <a:gd name="connsiteX9" fmla="*/ 21455 w 111670"/>
                  <a:gd name="connsiteY9" fmla="*/ 46185 h 147881"/>
                  <a:gd name="connsiteX10" fmla="*/ 18336 w 111670"/>
                  <a:gd name="connsiteY10" fmla="*/ 49715 h 147881"/>
                  <a:gd name="connsiteX11" fmla="*/ 17269 w 111670"/>
                  <a:gd name="connsiteY11" fmla="*/ 55298 h 147881"/>
                  <a:gd name="connsiteX12" fmla="*/ 11769 w 111670"/>
                  <a:gd name="connsiteY12" fmla="*/ 60551 h 147881"/>
                  <a:gd name="connsiteX13" fmla="*/ 30650 w 111670"/>
                  <a:gd name="connsiteY13" fmla="*/ 62604 h 147881"/>
                  <a:gd name="connsiteX14" fmla="*/ 40665 w 111670"/>
                  <a:gd name="connsiteY14" fmla="*/ 70977 h 147881"/>
                  <a:gd name="connsiteX15" fmla="*/ 26873 w 111670"/>
                  <a:gd name="connsiteY15" fmla="*/ 78612 h 147881"/>
                  <a:gd name="connsiteX16" fmla="*/ 19239 w 111670"/>
                  <a:gd name="connsiteY16" fmla="*/ 87477 h 147881"/>
                  <a:gd name="connsiteX17" fmla="*/ 38202 w 111670"/>
                  <a:gd name="connsiteY17" fmla="*/ 93552 h 147881"/>
                  <a:gd name="connsiteX18" fmla="*/ 24985 w 111670"/>
                  <a:gd name="connsiteY18" fmla="*/ 103075 h 147881"/>
                  <a:gd name="connsiteX19" fmla="*/ 20717 w 111670"/>
                  <a:gd name="connsiteY19" fmla="*/ 105455 h 147881"/>
                  <a:gd name="connsiteX20" fmla="*/ 6186 w 111670"/>
                  <a:gd name="connsiteY20" fmla="*/ 108164 h 147881"/>
                  <a:gd name="connsiteX21" fmla="*/ 1918 w 111670"/>
                  <a:gd name="connsiteY21" fmla="*/ 126799 h 147881"/>
                  <a:gd name="connsiteX22" fmla="*/ 8567 w 111670"/>
                  <a:gd name="connsiteY22" fmla="*/ 137471 h 147881"/>
                  <a:gd name="connsiteX23" fmla="*/ 17925 w 111670"/>
                  <a:gd name="connsiteY23" fmla="*/ 139441 h 147881"/>
                  <a:gd name="connsiteX24" fmla="*/ 13328 w 111670"/>
                  <a:gd name="connsiteY24" fmla="*/ 147240 h 147881"/>
                  <a:gd name="connsiteX25" fmla="*/ 38859 w 111670"/>
                  <a:gd name="connsiteY25" fmla="*/ 141001 h 147881"/>
                  <a:gd name="connsiteX26" fmla="*/ 58314 w 111670"/>
                  <a:gd name="connsiteY26" fmla="*/ 135255 h 147881"/>
                  <a:gd name="connsiteX27" fmla="*/ 70054 w 111670"/>
                  <a:gd name="connsiteY27" fmla="*/ 121299 h 147881"/>
                  <a:gd name="connsiteX28" fmla="*/ 81793 w 111670"/>
                  <a:gd name="connsiteY28" fmla="*/ 119821 h 147881"/>
                  <a:gd name="connsiteX29" fmla="*/ 93121 w 111670"/>
                  <a:gd name="connsiteY29" fmla="*/ 115553 h 147881"/>
                  <a:gd name="connsiteX30" fmla="*/ 103218 w 111670"/>
                  <a:gd name="connsiteY30" fmla="*/ 108821 h 147881"/>
                  <a:gd name="connsiteX31" fmla="*/ 101166 w 111670"/>
                  <a:gd name="connsiteY31" fmla="*/ 97000 h 147881"/>
                  <a:gd name="connsiteX32" fmla="*/ 101248 w 111670"/>
                  <a:gd name="connsiteY32" fmla="*/ 86574 h 147881"/>
                  <a:gd name="connsiteX33" fmla="*/ 102151 w 111670"/>
                  <a:gd name="connsiteY33" fmla="*/ 65477 h 147881"/>
                  <a:gd name="connsiteX34" fmla="*/ 104696 w 111670"/>
                  <a:gd name="connsiteY34" fmla="*/ 59320 h 147881"/>
                  <a:gd name="connsiteX35" fmla="*/ 101084 w 111670"/>
                  <a:gd name="connsiteY35" fmla="*/ 48977 h 147881"/>
                  <a:gd name="connsiteX36" fmla="*/ 110853 w 111670"/>
                  <a:gd name="connsiteY36" fmla="*/ 31327 h 147881"/>
                  <a:gd name="connsiteX37" fmla="*/ 104696 w 111670"/>
                  <a:gd name="connsiteY37" fmla="*/ 18603 h 147881"/>
                  <a:gd name="connsiteX38" fmla="*/ 106174 w 111670"/>
                  <a:gd name="connsiteY38" fmla="*/ 6535 h 147881"/>
                  <a:gd name="connsiteX39" fmla="*/ 81136 w 111670"/>
                  <a:gd name="connsiteY39" fmla="*/ 5550 h 147881"/>
                  <a:gd name="connsiteX40" fmla="*/ 71039 w 111670"/>
                  <a:gd name="connsiteY40" fmla="*/ 7110 h 147881"/>
                  <a:gd name="connsiteX41" fmla="*/ 62337 w 111670"/>
                  <a:gd name="connsiteY41" fmla="*/ 6043 h 147881"/>
                  <a:gd name="connsiteX42" fmla="*/ 57329 w 111670"/>
                  <a:gd name="connsiteY42" fmla="*/ 5550 h 147881"/>
                  <a:gd name="connsiteX43" fmla="*/ 57329 w 111670"/>
                  <a:gd name="connsiteY43" fmla="*/ 5550 h 14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1670" h="147881">
                    <a:moveTo>
                      <a:pt x="57411" y="5879"/>
                    </a:moveTo>
                    <a:cubicBezTo>
                      <a:pt x="55852" y="5961"/>
                      <a:pt x="54046" y="5386"/>
                      <a:pt x="52568" y="5879"/>
                    </a:cubicBezTo>
                    <a:cubicBezTo>
                      <a:pt x="49120" y="6782"/>
                      <a:pt x="48545" y="7192"/>
                      <a:pt x="47560" y="10558"/>
                    </a:cubicBezTo>
                    <a:cubicBezTo>
                      <a:pt x="47396" y="11132"/>
                      <a:pt x="46986" y="16468"/>
                      <a:pt x="46904" y="16222"/>
                    </a:cubicBezTo>
                    <a:cubicBezTo>
                      <a:pt x="47642" y="19834"/>
                      <a:pt x="49449" y="19670"/>
                      <a:pt x="53061" y="21968"/>
                    </a:cubicBezTo>
                    <a:cubicBezTo>
                      <a:pt x="60367" y="26401"/>
                      <a:pt x="58807" y="28618"/>
                      <a:pt x="51747" y="31245"/>
                    </a:cubicBezTo>
                    <a:cubicBezTo>
                      <a:pt x="43620" y="34282"/>
                      <a:pt x="49613" y="35431"/>
                      <a:pt x="49531" y="41424"/>
                    </a:cubicBezTo>
                    <a:cubicBezTo>
                      <a:pt x="40582" y="45857"/>
                      <a:pt x="39597" y="39126"/>
                      <a:pt x="33359" y="35842"/>
                    </a:cubicBezTo>
                    <a:cubicBezTo>
                      <a:pt x="29664" y="33954"/>
                      <a:pt x="20552" y="35021"/>
                      <a:pt x="19403" y="39536"/>
                    </a:cubicBezTo>
                    <a:cubicBezTo>
                      <a:pt x="18746" y="42163"/>
                      <a:pt x="21784" y="43558"/>
                      <a:pt x="21455" y="46185"/>
                    </a:cubicBezTo>
                    <a:cubicBezTo>
                      <a:pt x="21127" y="48730"/>
                      <a:pt x="19321" y="47663"/>
                      <a:pt x="18336" y="49715"/>
                    </a:cubicBezTo>
                    <a:cubicBezTo>
                      <a:pt x="17433" y="51768"/>
                      <a:pt x="18746" y="53245"/>
                      <a:pt x="17269" y="55298"/>
                    </a:cubicBezTo>
                    <a:cubicBezTo>
                      <a:pt x="15545" y="57596"/>
                      <a:pt x="12261" y="56939"/>
                      <a:pt x="11769" y="60551"/>
                    </a:cubicBezTo>
                    <a:cubicBezTo>
                      <a:pt x="17925" y="62440"/>
                      <a:pt x="24821" y="60223"/>
                      <a:pt x="30650" y="62604"/>
                    </a:cubicBezTo>
                    <a:cubicBezTo>
                      <a:pt x="34508" y="64163"/>
                      <a:pt x="38038" y="67940"/>
                      <a:pt x="40665" y="70977"/>
                    </a:cubicBezTo>
                    <a:cubicBezTo>
                      <a:pt x="35083" y="72865"/>
                      <a:pt x="30403" y="73686"/>
                      <a:pt x="26873" y="78612"/>
                    </a:cubicBezTo>
                    <a:cubicBezTo>
                      <a:pt x="24985" y="81238"/>
                      <a:pt x="20388" y="84604"/>
                      <a:pt x="19239" y="87477"/>
                    </a:cubicBezTo>
                    <a:cubicBezTo>
                      <a:pt x="15545" y="96754"/>
                      <a:pt x="34179" y="89201"/>
                      <a:pt x="38202" y="93552"/>
                    </a:cubicBezTo>
                    <a:cubicBezTo>
                      <a:pt x="44113" y="99955"/>
                      <a:pt x="28351" y="101597"/>
                      <a:pt x="24985" y="103075"/>
                    </a:cubicBezTo>
                    <a:cubicBezTo>
                      <a:pt x="23179" y="103896"/>
                      <a:pt x="22769" y="104799"/>
                      <a:pt x="20717" y="105455"/>
                    </a:cubicBezTo>
                    <a:cubicBezTo>
                      <a:pt x="16366" y="106933"/>
                      <a:pt x="10045" y="105209"/>
                      <a:pt x="6186" y="108164"/>
                    </a:cubicBezTo>
                    <a:cubicBezTo>
                      <a:pt x="1507" y="111694"/>
                      <a:pt x="3724" y="121381"/>
                      <a:pt x="1918" y="126799"/>
                    </a:cubicBezTo>
                    <a:cubicBezTo>
                      <a:pt x="-874" y="135173"/>
                      <a:pt x="-2023" y="138046"/>
                      <a:pt x="8567" y="137471"/>
                    </a:cubicBezTo>
                    <a:cubicBezTo>
                      <a:pt x="11522" y="137307"/>
                      <a:pt x="17679" y="135008"/>
                      <a:pt x="17925" y="139441"/>
                    </a:cubicBezTo>
                    <a:cubicBezTo>
                      <a:pt x="17925" y="141822"/>
                      <a:pt x="13985" y="144613"/>
                      <a:pt x="13328" y="147240"/>
                    </a:cubicBezTo>
                    <a:cubicBezTo>
                      <a:pt x="21045" y="150277"/>
                      <a:pt x="30650" y="141576"/>
                      <a:pt x="38859" y="141001"/>
                    </a:cubicBezTo>
                    <a:cubicBezTo>
                      <a:pt x="46411" y="140426"/>
                      <a:pt x="52896" y="141986"/>
                      <a:pt x="58314" y="135255"/>
                    </a:cubicBezTo>
                    <a:cubicBezTo>
                      <a:pt x="62501" y="130083"/>
                      <a:pt x="62829" y="123433"/>
                      <a:pt x="70054" y="121299"/>
                    </a:cubicBezTo>
                    <a:cubicBezTo>
                      <a:pt x="73830" y="120150"/>
                      <a:pt x="78016" y="120971"/>
                      <a:pt x="81793" y="119821"/>
                    </a:cubicBezTo>
                    <a:cubicBezTo>
                      <a:pt x="85733" y="118672"/>
                      <a:pt x="89181" y="116538"/>
                      <a:pt x="93121" y="115553"/>
                    </a:cubicBezTo>
                    <a:cubicBezTo>
                      <a:pt x="97965" y="114403"/>
                      <a:pt x="102644" y="114403"/>
                      <a:pt x="103218" y="108821"/>
                    </a:cubicBezTo>
                    <a:cubicBezTo>
                      <a:pt x="103629" y="105291"/>
                      <a:pt x="101330" y="100858"/>
                      <a:pt x="101166" y="97000"/>
                    </a:cubicBezTo>
                    <a:cubicBezTo>
                      <a:pt x="101166" y="93552"/>
                      <a:pt x="101166" y="89940"/>
                      <a:pt x="101248" y="86574"/>
                    </a:cubicBezTo>
                    <a:cubicBezTo>
                      <a:pt x="101577" y="79515"/>
                      <a:pt x="99278" y="72208"/>
                      <a:pt x="102151" y="65477"/>
                    </a:cubicBezTo>
                    <a:cubicBezTo>
                      <a:pt x="103136" y="63178"/>
                      <a:pt x="104696" y="62029"/>
                      <a:pt x="104696" y="59320"/>
                    </a:cubicBezTo>
                    <a:cubicBezTo>
                      <a:pt x="104696" y="55544"/>
                      <a:pt x="100756" y="52753"/>
                      <a:pt x="101084" y="48977"/>
                    </a:cubicBezTo>
                    <a:cubicBezTo>
                      <a:pt x="101823" y="40849"/>
                      <a:pt x="115039" y="41588"/>
                      <a:pt x="110853" y="31327"/>
                    </a:cubicBezTo>
                    <a:cubicBezTo>
                      <a:pt x="108883" y="26566"/>
                      <a:pt x="105106" y="23939"/>
                      <a:pt x="104696" y="18603"/>
                    </a:cubicBezTo>
                    <a:cubicBezTo>
                      <a:pt x="104368" y="14416"/>
                      <a:pt x="107569" y="10640"/>
                      <a:pt x="106174" y="6535"/>
                    </a:cubicBezTo>
                    <a:cubicBezTo>
                      <a:pt x="101577" y="-6189"/>
                      <a:pt x="88360" y="3170"/>
                      <a:pt x="81136" y="5550"/>
                    </a:cubicBezTo>
                    <a:cubicBezTo>
                      <a:pt x="78016" y="6535"/>
                      <a:pt x="74322" y="7520"/>
                      <a:pt x="71039" y="7110"/>
                    </a:cubicBezTo>
                    <a:cubicBezTo>
                      <a:pt x="67673" y="6699"/>
                      <a:pt x="66113" y="4811"/>
                      <a:pt x="62337" y="6043"/>
                    </a:cubicBezTo>
                    <a:lnTo>
                      <a:pt x="57329" y="5550"/>
                    </a:lnTo>
                    <a:lnTo>
                      <a:pt x="57329" y="555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E2A7ADA-8F45-4FAA-9770-BA3260DB9F53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B000698-70FA-6B04-7025-15E2BA5FAA6A}"/>
                  </a:ext>
                </a:extLst>
              </p:cNvPr>
              <p:cNvSpPr/>
              <p:nvPr/>
            </p:nvSpPr>
            <p:spPr>
              <a:xfrm>
                <a:off x="6410454" y="2767558"/>
                <a:ext cx="167422" cy="344780"/>
              </a:xfrm>
              <a:custGeom>
                <a:avLst/>
                <a:gdLst>
                  <a:gd name="connsiteX0" fmla="*/ 66349 w 167422"/>
                  <a:gd name="connsiteY0" fmla="*/ 12 h 344780"/>
                  <a:gd name="connsiteX1" fmla="*/ 28012 w 167422"/>
                  <a:gd name="connsiteY1" fmla="*/ 13393 h 344780"/>
                  <a:gd name="connsiteX2" fmla="*/ 14795 w 167422"/>
                  <a:gd name="connsiteY2" fmla="*/ 17990 h 344780"/>
                  <a:gd name="connsiteX3" fmla="*/ 21280 w 167422"/>
                  <a:gd name="connsiteY3" fmla="*/ 28662 h 344780"/>
                  <a:gd name="connsiteX4" fmla="*/ 4944 w 167422"/>
                  <a:gd name="connsiteY4" fmla="*/ 43193 h 344780"/>
                  <a:gd name="connsiteX5" fmla="*/ 5519 w 167422"/>
                  <a:gd name="connsiteY5" fmla="*/ 49924 h 344780"/>
                  <a:gd name="connsiteX6" fmla="*/ 1414 w 167422"/>
                  <a:gd name="connsiteY6" fmla="*/ 56984 h 344780"/>
                  <a:gd name="connsiteX7" fmla="*/ 8064 w 167422"/>
                  <a:gd name="connsiteY7" fmla="*/ 72007 h 344780"/>
                  <a:gd name="connsiteX8" fmla="*/ 5519 w 167422"/>
                  <a:gd name="connsiteY8" fmla="*/ 85470 h 344780"/>
                  <a:gd name="connsiteX9" fmla="*/ 840 w 167422"/>
                  <a:gd name="connsiteY9" fmla="*/ 104925 h 344780"/>
                  <a:gd name="connsiteX10" fmla="*/ 12004 w 167422"/>
                  <a:gd name="connsiteY10" fmla="*/ 94992 h 344780"/>
                  <a:gd name="connsiteX11" fmla="*/ 15698 w 167422"/>
                  <a:gd name="connsiteY11" fmla="*/ 106321 h 344780"/>
                  <a:gd name="connsiteX12" fmla="*/ 16601 w 167422"/>
                  <a:gd name="connsiteY12" fmla="*/ 125859 h 344780"/>
                  <a:gd name="connsiteX13" fmla="*/ 17750 w 167422"/>
                  <a:gd name="connsiteY13" fmla="*/ 141948 h 344780"/>
                  <a:gd name="connsiteX14" fmla="*/ 20870 w 167422"/>
                  <a:gd name="connsiteY14" fmla="*/ 155740 h 344780"/>
                  <a:gd name="connsiteX15" fmla="*/ 28504 w 167422"/>
                  <a:gd name="connsiteY15" fmla="*/ 150814 h 344780"/>
                  <a:gd name="connsiteX16" fmla="*/ 34579 w 167422"/>
                  <a:gd name="connsiteY16" fmla="*/ 149829 h 344780"/>
                  <a:gd name="connsiteX17" fmla="*/ 40244 w 167422"/>
                  <a:gd name="connsiteY17" fmla="*/ 148680 h 344780"/>
                  <a:gd name="connsiteX18" fmla="*/ 49356 w 167422"/>
                  <a:gd name="connsiteY18" fmla="*/ 147777 h 344780"/>
                  <a:gd name="connsiteX19" fmla="*/ 49930 w 167422"/>
                  <a:gd name="connsiteY19" fmla="*/ 161076 h 344780"/>
                  <a:gd name="connsiteX20" fmla="*/ 51490 w 167422"/>
                  <a:gd name="connsiteY20" fmla="*/ 175852 h 344780"/>
                  <a:gd name="connsiteX21" fmla="*/ 61341 w 167422"/>
                  <a:gd name="connsiteY21" fmla="*/ 190793 h 344780"/>
                  <a:gd name="connsiteX22" fmla="*/ 72013 w 167422"/>
                  <a:gd name="connsiteY22" fmla="*/ 199166 h 344780"/>
                  <a:gd name="connsiteX23" fmla="*/ 71520 w 167422"/>
                  <a:gd name="connsiteY23" fmla="*/ 205241 h 344780"/>
                  <a:gd name="connsiteX24" fmla="*/ 45826 w 167422"/>
                  <a:gd name="connsiteY24" fmla="*/ 219689 h 344780"/>
                  <a:gd name="connsiteX25" fmla="*/ 26042 w 167422"/>
                  <a:gd name="connsiteY25" fmla="*/ 227406 h 344780"/>
                  <a:gd name="connsiteX26" fmla="*/ 23497 w 167422"/>
                  <a:gd name="connsiteY26" fmla="*/ 234630 h 344780"/>
                  <a:gd name="connsiteX27" fmla="*/ 30146 w 167422"/>
                  <a:gd name="connsiteY27" fmla="*/ 238816 h 344780"/>
                  <a:gd name="connsiteX28" fmla="*/ 26042 w 167422"/>
                  <a:gd name="connsiteY28" fmla="*/ 253100 h 344780"/>
                  <a:gd name="connsiteX29" fmla="*/ 18489 w 167422"/>
                  <a:gd name="connsiteY29" fmla="*/ 266317 h 344780"/>
                  <a:gd name="connsiteX30" fmla="*/ 14221 w 167422"/>
                  <a:gd name="connsiteY30" fmla="*/ 274690 h 344780"/>
                  <a:gd name="connsiteX31" fmla="*/ 22430 w 167422"/>
                  <a:gd name="connsiteY31" fmla="*/ 277153 h 344780"/>
                  <a:gd name="connsiteX32" fmla="*/ 28587 w 167422"/>
                  <a:gd name="connsiteY32" fmla="*/ 279205 h 344780"/>
                  <a:gd name="connsiteX33" fmla="*/ 32773 w 167422"/>
                  <a:gd name="connsiteY33" fmla="*/ 285937 h 344780"/>
                  <a:gd name="connsiteX34" fmla="*/ 60027 w 167422"/>
                  <a:gd name="connsiteY34" fmla="*/ 285526 h 344780"/>
                  <a:gd name="connsiteX35" fmla="*/ 67908 w 167422"/>
                  <a:gd name="connsiteY35" fmla="*/ 287250 h 344780"/>
                  <a:gd name="connsiteX36" fmla="*/ 50751 w 167422"/>
                  <a:gd name="connsiteY36" fmla="*/ 295377 h 344780"/>
                  <a:gd name="connsiteX37" fmla="*/ 31624 w 167422"/>
                  <a:gd name="connsiteY37" fmla="*/ 302519 h 344780"/>
                  <a:gd name="connsiteX38" fmla="*/ 29982 w 167422"/>
                  <a:gd name="connsiteY38" fmla="*/ 307773 h 344780"/>
                  <a:gd name="connsiteX39" fmla="*/ 26288 w 167422"/>
                  <a:gd name="connsiteY39" fmla="*/ 313273 h 344780"/>
                  <a:gd name="connsiteX40" fmla="*/ 20213 w 167422"/>
                  <a:gd name="connsiteY40" fmla="*/ 320005 h 344780"/>
                  <a:gd name="connsiteX41" fmla="*/ 11676 w 167422"/>
                  <a:gd name="connsiteY41" fmla="*/ 320662 h 344780"/>
                  <a:gd name="connsiteX42" fmla="*/ 4534 w 167422"/>
                  <a:gd name="connsiteY42" fmla="*/ 335438 h 344780"/>
                  <a:gd name="connsiteX43" fmla="*/ 2071 w 167422"/>
                  <a:gd name="connsiteY43" fmla="*/ 344632 h 344780"/>
                  <a:gd name="connsiteX44" fmla="*/ 25467 w 167422"/>
                  <a:gd name="connsiteY44" fmla="*/ 337572 h 344780"/>
                  <a:gd name="connsiteX45" fmla="*/ 42870 w 167422"/>
                  <a:gd name="connsiteY45" fmla="*/ 337983 h 344780"/>
                  <a:gd name="connsiteX46" fmla="*/ 58796 w 167422"/>
                  <a:gd name="connsiteY46" fmla="*/ 313273 h 344780"/>
                  <a:gd name="connsiteX47" fmla="*/ 90484 w 167422"/>
                  <a:gd name="connsiteY47" fmla="*/ 316393 h 344780"/>
                  <a:gd name="connsiteX48" fmla="*/ 114372 w 167422"/>
                  <a:gd name="connsiteY48" fmla="*/ 310646 h 344780"/>
                  <a:gd name="connsiteX49" fmla="*/ 136208 w 167422"/>
                  <a:gd name="connsiteY49" fmla="*/ 305803 h 344780"/>
                  <a:gd name="connsiteX50" fmla="*/ 164940 w 167422"/>
                  <a:gd name="connsiteY50" fmla="*/ 288235 h 344780"/>
                  <a:gd name="connsiteX51" fmla="*/ 144171 w 167422"/>
                  <a:gd name="connsiteY51" fmla="*/ 284541 h 344780"/>
                  <a:gd name="connsiteX52" fmla="*/ 151642 w 167422"/>
                  <a:gd name="connsiteY52" fmla="*/ 273705 h 344780"/>
                  <a:gd name="connsiteX53" fmla="*/ 156896 w 167422"/>
                  <a:gd name="connsiteY53" fmla="*/ 268698 h 344780"/>
                  <a:gd name="connsiteX54" fmla="*/ 157881 w 167422"/>
                  <a:gd name="connsiteY54" fmla="*/ 261966 h 344780"/>
                  <a:gd name="connsiteX55" fmla="*/ 164366 w 167422"/>
                  <a:gd name="connsiteY55" fmla="*/ 256876 h 344780"/>
                  <a:gd name="connsiteX56" fmla="*/ 167075 w 167422"/>
                  <a:gd name="connsiteY56" fmla="*/ 248996 h 344780"/>
                  <a:gd name="connsiteX57" fmla="*/ 164037 w 167422"/>
                  <a:gd name="connsiteY57" fmla="*/ 230607 h 344780"/>
                  <a:gd name="connsiteX58" fmla="*/ 148029 w 167422"/>
                  <a:gd name="connsiteY58" fmla="*/ 222398 h 344780"/>
                  <a:gd name="connsiteX59" fmla="*/ 135552 w 167422"/>
                  <a:gd name="connsiteY59" fmla="*/ 215502 h 344780"/>
                  <a:gd name="connsiteX60" fmla="*/ 133335 w 167422"/>
                  <a:gd name="connsiteY60" fmla="*/ 200316 h 344780"/>
                  <a:gd name="connsiteX61" fmla="*/ 122499 w 167422"/>
                  <a:gd name="connsiteY61" fmla="*/ 184800 h 344780"/>
                  <a:gd name="connsiteX62" fmla="*/ 117491 w 167422"/>
                  <a:gd name="connsiteY62" fmla="*/ 179136 h 344780"/>
                  <a:gd name="connsiteX63" fmla="*/ 122089 w 167422"/>
                  <a:gd name="connsiteY63" fmla="*/ 176673 h 344780"/>
                  <a:gd name="connsiteX64" fmla="*/ 125208 w 167422"/>
                  <a:gd name="connsiteY64" fmla="*/ 172487 h 344780"/>
                  <a:gd name="connsiteX65" fmla="*/ 119544 w 167422"/>
                  <a:gd name="connsiteY65" fmla="*/ 166904 h 344780"/>
                  <a:gd name="connsiteX66" fmla="*/ 105260 w 167422"/>
                  <a:gd name="connsiteY66" fmla="*/ 159270 h 344780"/>
                  <a:gd name="connsiteX67" fmla="*/ 97708 w 167422"/>
                  <a:gd name="connsiteY67" fmla="*/ 145807 h 344780"/>
                  <a:gd name="connsiteX68" fmla="*/ 92618 w 167422"/>
                  <a:gd name="connsiteY68" fmla="*/ 126351 h 344780"/>
                  <a:gd name="connsiteX69" fmla="*/ 82931 w 167422"/>
                  <a:gd name="connsiteY69" fmla="*/ 113381 h 344780"/>
                  <a:gd name="connsiteX70" fmla="*/ 70535 w 167422"/>
                  <a:gd name="connsiteY70" fmla="*/ 112231 h 344780"/>
                  <a:gd name="connsiteX71" fmla="*/ 63475 w 167422"/>
                  <a:gd name="connsiteY71" fmla="*/ 103694 h 344780"/>
                  <a:gd name="connsiteX72" fmla="*/ 74640 w 167422"/>
                  <a:gd name="connsiteY72" fmla="*/ 96306 h 344780"/>
                  <a:gd name="connsiteX73" fmla="*/ 75543 w 167422"/>
                  <a:gd name="connsiteY73" fmla="*/ 87194 h 344780"/>
                  <a:gd name="connsiteX74" fmla="*/ 84245 w 167422"/>
                  <a:gd name="connsiteY74" fmla="*/ 78820 h 344780"/>
                  <a:gd name="connsiteX75" fmla="*/ 86051 w 167422"/>
                  <a:gd name="connsiteY75" fmla="*/ 66424 h 344780"/>
                  <a:gd name="connsiteX76" fmla="*/ 86379 w 167422"/>
                  <a:gd name="connsiteY76" fmla="*/ 61335 h 344780"/>
                  <a:gd name="connsiteX77" fmla="*/ 91633 w 167422"/>
                  <a:gd name="connsiteY77" fmla="*/ 54521 h 344780"/>
                  <a:gd name="connsiteX78" fmla="*/ 87446 w 167422"/>
                  <a:gd name="connsiteY78" fmla="*/ 42946 h 344780"/>
                  <a:gd name="connsiteX79" fmla="*/ 71602 w 167422"/>
                  <a:gd name="connsiteY79" fmla="*/ 34491 h 344780"/>
                  <a:gd name="connsiteX80" fmla="*/ 64953 w 167422"/>
                  <a:gd name="connsiteY80" fmla="*/ 39663 h 344780"/>
                  <a:gd name="connsiteX81" fmla="*/ 62983 w 167422"/>
                  <a:gd name="connsiteY81" fmla="*/ 44752 h 344780"/>
                  <a:gd name="connsiteX82" fmla="*/ 52229 w 167422"/>
                  <a:gd name="connsiteY82" fmla="*/ 50334 h 344780"/>
                  <a:gd name="connsiteX83" fmla="*/ 41968 w 167422"/>
                  <a:gd name="connsiteY83" fmla="*/ 37118 h 344780"/>
                  <a:gd name="connsiteX84" fmla="*/ 53132 w 167422"/>
                  <a:gd name="connsiteY84" fmla="*/ 26282 h 344780"/>
                  <a:gd name="connsiteX85" fmla="*/ 61998 w 167422"/>
                  <a:gd name="connsiteY85" fmla="*/ 20043 h 344780"/>
                  <a:gd name="connsiteX86" fmla="*/ 63886 w 167422"/>
                  <a:gd name="connsiteY86" fmla="*/ 10110 h 344780"/>
                  <a:gd name="connsiteX87" fmla="*/ 66595 w 167422"/>
                  <a:gd name="connsiteY87" fmla="*/ 423 h 34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7422" h="344780">
                    <a:moveTo>
                      <a:pt x="66349" y="12"/>
                    </a:moveTo>
                    <a:cubicBezTo>
                      <a:pt x="51326" y="-398"/>
                      <a:pt x="41475" y="9535"/>
                      <a:pt x="28012" y="13393"/>
                    </a:cubicBezTo>
                    <a:cubicBezTo>
                      <a:pt x="24646" y="14378"/>
                      <a:pt x="16191" y="13640"/>
                      <a:pt x="14795" y="17990"/>
                    </a:cubicBezTo>
                    <a:cubicBezTo>
                      <a:pt x="13564" y="21931"/>
                      <a:pt x="18900" y="26610"/>
                      <a:pt x="21280" y="28662"/>
                    </a:cubicBezTo>
                    <a:cubicBezTo>
                      <a:pt x="14795" y="33834"/>
                      <a:pt x="5355" y="33177"/>
                      <a:pt x="4944" y="43193"/>
                    </a:cubicBezTo>
                    <a:cubicBezTo>
                      <a:pt x="4944" y="45327"/>
                      <a:pt x="6094" y="47790"/>
                      <a:pt x="5519" y="49924"/>
                    </a:cubicBezTo>
                    <a:cubicBezTo>
                      <a:pt x="4862" y="52305"/>
                      <a:pt x="1825" y="53782"/>
                      <a:pt x="1414" y="56984"/>
                    </a:cubicBezTo>
                    <a:cubicBezTo>
                      <a:pt x="593" y="62730"/>
                      <a:pt x="6258" y="66917"/>
                      <a:pt x="8064" y="72007"/>
                    </a:cubicBezTo>
                    <a:cubicBezTo>
                      <a:pt x="10280" y="78328"/>
                      <a:pt x="9049" y="80134"/>
                      <a:pt x="5519" y="85470"/>
                    </a:cubicBezTo>
                    <a:cubicBezTo>
                      <a:pt x="2892" y="89410"/>
                      <a:pt x="-1951" y="100082"/>
                      <a:pt x="840" y="104925"/>
                    </a:cubicBezTo>
                    <a:cubicBezTo>
                      <a:pt x="5929" y="113791"/>
                      <a:pt x="10116" y="96224"/>
                      <a:pt x="12004" y="94992"/>
                    </a:cubicBezTo>
                    <a:cubicBezTo>
                      <a:pt x="19639" y="89985"/>
                      <a:pt x="15944" y="103858"/>
                      <a:pt x="15698" y="106321"/>
                    </a:cubicBezTo>
                    <a:cubicBezTo>
                      <a:pt x="15123" y="112888"/>
                      <a:pt x="17833" y="119373"/>
                      <a:pt x="16601" y="125859"/>
                    </a:cubicBezTo>
                    <a:cubicBezTo>
                      <a:pt x="15123" y="133821"/>
                      <a:pt x="12661" y="135299"/>
                      <a:pt x="17750" y="141948"/>
                    </a:cubicBezTo>
                    <a:cubicBezTo>
                      <a:pt x="21280" y="146628"/>
                      <a:pt x="20624" y="149993"/>
                      <a:pt x="20870" y="155740"/>
                    </a:cubicBezTo>
                    <a:cubicBezTo>
                      <a:pt x="24646" y="156150"/>
                      <a:pt x="25713" y="152456"/>
                      <a:pt x="28504" y="150814"/>
                    </a:cubicBezTo>
                    <a:cubicBezTo>
                      <a:pt x="31460" y="149008"/>
                      <a:pt x="31460" y="149993"/>
                      <a:pt x="34579" y="149829"/>
                    </a:cubicBezTo>
                    <a:cubicBezTo>
                      <a:pt x="37288" y="149665"/>
                      <a:pt x="37370" y="149419"/>
                      <a:pt x="40244" y="148680"/>
                    </a:cubicBezTo>
                    <a:cubicBezTo>
                      <a:pt x="42953" y="148023"/>
                      <a:pt x="46072" y="146874"/>
                      <a:pt x="49356" y="147777"/>
                    </a:cubicBezTo>
                    <a:cubicBezTo>
                      <a:pt x="57072" y="149829"/>
                      <a:pt x="51162" y="155247"/>
                      <a:pt x="49930" y="161076"/>
                    </a:cubicBezTo>
                    <a:cubicBezTo>
                      <a:pt x="48945" y="165919"/>
                      <a:pt x="49930" y="171173"/>
                      <a:pt x="51490" y="175852"/>
                    </a:cubicBezTo>
                    <a:cubicBezTo>
                      <a:pt x="53378" y="181599"/>
                      <a:pt x="56662" y="186606"/>
                      <a:pt x="61341" y="190793"/>
                    </a:cubicBezTo>
                    <a:cubicBezTo>
                      <a:pt x="64378" y="193502"/>
                      <a:pt x="69632" y="195800"/>
                      <a:pt x="72013" y="199166"/>
                    </a:cubicBezTo>
                    <a:cubicBezTo>
                      <a:pt x="74640" y="202696"/>
                      <a:pt x="74229" y="202039"/>
                      <a:pt x="71520" y="205241"/>
                    </a:cubicBezTo>
                    <a:cubicBezTo>
                      <a:pt x="65856" y="212137"/>
                      <a:pt x="54527" y="218786"/>
                      <a:pt x="45826" y="219689"/>
                    </a:cubicBezTo>
                    <a:cubicBezTo>
                      <a:pt x="38520" y="220428"/>
                      <a:pt x="30721" y="220756"/>
                      <a:pt x="26042" y="227406"/>
                    </a:cubicBezTo>
                    <a:cubicBezTo>
                      <a:pt x="24975" y="228965"/>
                      <a:pt x="22840" y="232495"/>
                      <a:pt x="23497" y="234630"/>
                    </a:cubicBezTo>
                    <a:cubicBezTo>
                      <a:pt x="24400" y="237749"/>
                      <a:pt x="27766" y="236600"/>
                      <a:pt x="30146" y="238816"/>
                    </a:cubicBezTo>
                    <a:cubicBezTo>
                      <a:pt x="34743" y="243167"/>
                      <a:pt x="27602" y="247929"/>
                      <a:pt x="26042" y="253100"/>
                    </a:cubicBezTo>
                    <a:cubicBezTo>
                      <a:pt x="24318" y="258847"/>
                      <a:pt x="22676" y="261309"/>
                      <a:pt x="18489" y="266317"/>
                    </a:cubicBezTo>
                    <a:cubicBezTo>
                      <a:pt x="16848" y="268287"/>
                      <a:pt x="13071" y="271571"/>
                      <a:pt x="14221" y="274690"/>
                    </a:cubicBezTo>
                    <a:cubicBezTo>
                      <a:pt x="15288" y="277481"/>
                      <a:pt x="19639" y="276578"/>
                      <a:pt x="22430" y="277153"/>
                    </a:cubicBezTo>
                    <a:cubicBezTo>
                      <a:pt x="24810" y="277646"/>
                      <a:pt x="26452" y="277728"/>
                      <a:pt x="28587" y="279205"/>
                    </a:cubicBezTo>
                    <a:cubicBezTo>
                      <a:pt x="31542" y="281258"/>
                      <a:pt x="30803" y="283392"/>
                      <a:pt x="32773" y="285937"/>
                    </a:cubicBezTo>
                    <a:cubicBezTo>
                      <a:pt x="38602" y="293243"/>
                      <a:pt x="52065" y="285198"/>
                      <a:pt x="60027" y="285526"/>
                    </a:cubicBezTo>
                    <a:cubicBezTo>
                      <a:pt x="61341" y="285526"/>
                      <a:pt x="67334" y="285526"/>
                      <a:pt x="67908" y="287250"/>
                    </a:cubicBezTo>
                    <a:cubicBezTo>
                      <a:pt x="69632" y="292504"/>
                      <a:pt x="53296" y="294803"/>
                      <a:pt x="50751" y="295377"/>
                    </a:cubicBezTo>
                    <a:cubicBezTo>
                      <a:pt x="44512" y="296773"/>
                      <a:pt x="35318" y="296609"/>
                      <a:pt x="31624" y="302519"/>
                    </a:cubicBezTo>
                    <a:cubicBezTo>
                      <a:pt x="30639" y="304079"/>
                      <a:pt x="30721" y="306213"/>
                      <a:pt x="29982" y="307773"/>
                    </a:cubicBezTo>
                    <a:cubicBezTo>
                      <a:pt x="28997" y="309990"/>
                      <a:pt x="27519" y="311221"/>
                      <a:pt x="26288" y="313273"/>
                    </a:cubicBezTo>
                    <a:cubicBezTo>
                      <a:pt x="24318" y="316639"/>
                      <a:pt x="24236" y="318691"/>
                      <a:pt x="20213" y="320005"/>
                    </a:cubicBezTo>
                    <a:cubicBezTo>
                      <a:pt x="17340" y="320826"/>
                      <a:pt x="14385" y="319184"/>
                      <a:pt x="11676" y="320662"/>
                    </a:cubicBezTo>
                    <a:cubicBezTo>
                      <a:pt x="6914" y="323288"/>
                      <a:pt x="5847" y="330677"/>
                      <a:pt x="4534" y="335438"/>
                    </a:cubicBezTo>
                    <a:cubicBezTo>
                      <a:pt x="3631" y="338475"/>
                      <a:pt x="2892" y="341759"/>
                      <a:pt x="2071" y="344632"/>
                    </a:cubicBezTo>
                    <a:cubicBezTo>
                      <a:pt x="9541" y="345864"/>
                      <a:pt x="18243" y="339050"/>
                      <a:pt x="25467" y="337572"/>
                    </a:cubicBezTo>
                    <a:cubicBezTo>
                      <a:pt x="31131" y="336505"/>
                      <a:pt x="37617" y="339296"/>
                      <a:pt x="42870" y="337983"/>
                    </a:cubicBezTo>
                    <a:cubicBezTo>
                      <a:pt x="52393" y="335520"/>
                      <a:pt x="52147" y="318609"/>
                      <a:pt x="58796" y="313273"/>
                    </a:cubicBezTo>
                    <a:cubicBezTo>
                      <a:pt x="69058" y="305064"/>
                      <a:pt x="79565" y="316229"/>
                      <a:pt x="90484" y="316393"/>
                    </a:cubicBezTo>
                    <a:cubicBezTo>
                      <a:pt x="98282" y="316393"/>
                      <a:pt x="106820" y="312370"/>
                      <a:pt x="114372" y="310646"/>
                    </a:cubicBezTo>
                    <a:cubicBezTo>
                      <a:pt x="121596" y="309005"/>
                      <a:pt x="128902" y="307445"/>
                      <a:pt x="136208" y="305803"/>
                    </a:cubicBezTo>
                    <a:cubicBezTo>
                      <a:pt x="148933" y="302930"/>
                      <a:pt x="158455" y="300139"/>
                      <a:pt x="164940" y="288235"/>
                    </a:cubicBezTo>
                    <a:cubicBezTo>
                      <a:pt x="160343" y="285280"/>
                      <a:pt x="146388" y="289056"/>
                      <a:pt x="144171" y="284541"/>
                    </a:cubicBezTo>
                    <a:cubicBezTo>
                      <a:pt x="142776" y="281668"/>
                      <a:pt x="149425" y="275922"/>
                      <a:pt x="151642" y="273705"/>
                    </a:cubicBezTo>
                    <a:cubicBezTo>
                      <a:pt x="153530" y="271817"/>
                      <a:pt x="155746" y="271407"/>
                      <a:pt x="156896" y="268698"/>
                    </a:cubicBezTo>
                    <a:cubicBezTo>
                      <a:pt x="157798" y="266563"/>
                      <a:pt x="156731" y="264183"/>
                      <a:pt x="157881" y="261966"/>
                    </a:cubicBezTo>
                    <a:cubicBezTo>
                      <a:pt x="159276" y="259257"/>
                      <a:pt x="162642" y="258929"/>
                      <a:pt x="164366" y="256876"/>
                    </a:cubicBezTo>
                    <a:cubicBezTo>
                      <a:pt x="166090" y="254824"/>
                      <a:pt x="166746" y="251541"/>
                      <a:pt x="167075" y="248996"/>
                    </a:cubicBezTo>
                    <a:cubicBezTo>
                      <a:pt x="167732" y="243824"/>
                      <a:pt x="167814" y="234548"/>
                      <a:pt x="164037" y="230607"/>
                    </a:cubicBezTo>
                    <a:cubicBezTo>
                      <a:pt x="160179" y="226667"/>
                      <a:pt x="152627" y="226092"/>
                      <a:pt x="148029" y="222398"/>
                    </a:cubicBezTo>
                    <a:cubicBezTo>
                      <a:pt x="144336" y="219443"/>
                      <a:pt x="138507" y="218376"/>
                      <a:pt x="135552" y="215502"/>
                    </a:cubicBezTo>
                    <a:cubicBezTo>
                      <a:pt x="131611" y="211890"/>
                      <a:pt x="134156" y="205159"/>
                      <a:pt x="133335" y="200316"/>
                    </a:cubicBezTo>
                    <a:cubicBezTo>
                      <a:pt x="132268" y="194241"/>
                      <a:pt x="126686" y="188987"/>
                      <a:pt x="122499" y="184800"/>
                    </a:cubicBezTo>
                    <a:cubicBezTo>
                      <a:pt x="121268" y="183569"/>
                      <a:pt x="117327" y="181352"/>
                      <a:pt x="117491" y="179136"/>
                    </a:cubicBezTo>
                    <a:cubicBezTo>
                      <a:pt x="117738" y="175688"/>
                      <a:pt x="120201" y="177740"/>
                      <a:pt x="122089" y="176673"/>
                    </a:cubicBezTo>
                    <a:cubicBezTo>
                      <a:pt x="123648" y="175852"/>
                      <a:pt x="125783" y="176345"/>
                      <a:pt x="125208" y="172487"/>
                    </a:cubicBezTo>
                    <a:cubicBezTo>
                      <a:pt x="124716" y="169531"/>
                      <a:pt x="122007" y="168464"/>
                      <a:pt x="119544" y="166904"/>
                    </a:cubicBezTo>
                    <a:cubicBezTo>
                      <a:pt x="114783" y="163785"/>
                      <a:pt x="110021" y="162307"/>
                      <a:pt x="105260" y="159270"/>
                    </a:cubicBezTo>
                    <a:cubicBezTo>
                      <a:pt x="100252" y="156232"/>
                      <a:pt x="97133" y="151717"/>
                      <a:pt x="97708" y="145807"/>
                    </a:cubicBezTo>
                    <a:cubicBezTo>
                      <a:pt x="98693" y="135956"/>
                      <a:pt x="98611" y="134232"/>
                      <a:pt x="92618" y="126351"/>
                    </a:cubicBezTo>
                    <a:cubicBezTo>
                      <a:pt x="89499" y="122247"/>
                      <a:pt x="87200" y="116336"/>
                      <a:pt x="82931" y="113381"/>
                    </a:cubicBezTo>
                    <a:cubicBezTo>
                      <a:pt x="78006" y="109933"/>
                      <a:pt x="75789" y="112149"/>
                      <a:pt x="70535" y="112231"/>
                    </a:cubicBezTo>
                    <a:cubicBezTo>
                      <a:pt x="66102" y="112231"/>
                      <a:pt x="61341" y="108948"/>
                      <a:pt x="63475" y="103694"/>
                    </a:cubicBezTo>
                    <a:cubicBezTo>
                      <a:pt x="64953" y="100000"/>
                      <a:pt x="71438" y="98604"/>
                      <a:pt x="74640" y="96306"/>
                    </a:cubicBezTo>
                    <a:cubicBezTo>
                      <a:pt x="82028" y="91216"/>
                      <a:pt x="78170" y="92612"/>
                      <a:pt x="75543" y="87194"/>
                    </a:cubicBezTo>
                    <a:cubicBezTo>
                      <a:pt x="72916" y="81858"/>
                      <a:pt x="81207" y="83253"/>
                      <a:pt x="84245" y="78820"/>
                    </a:cubicBezTo>
                    <a:cubicBezTo>
                      <a:pt x="87118" y="74716"/>
                      <a:pt x="86707" y="70118"/>
                      <a:pt x="86051" y="66424"/>
                    </a:cubicBezTo>
                    <a:cubicBezTo>
                      <a:pt x="85394" y="62812"/>
                      <a:pt x="84162" y="64947"/>
                      <a:pt x="86379" y="61335"/>
                    </a:cubicBezTo>
                    <a:cubicBezTo>
                      <a:pt x="88103" y="58626"/>
                      <a:pt x="90565" y="57805"/>
                      <a:pt x="91633" y="54521"/>
                    </a:cubicBezTo>
                    <a:cubicBezTo>
                      <a:pt x="93110" y="50006"/>
                      <a:pt x="90648" y="45902"/>
                      <a:pt x="87446" y="42946"/>
                    </a:cubicBezTo>
                    <a:cubicBezTo>
                      <a:pt x="84819" y="40483"/>
                      <a:pt x="75297" y="34162"/>
                      <a:pt x="71602" y="34491"/>
                    </a:cubicBezTo>
                    <a:cubicBezTo>
                      <a:pt x="70125" y="34655"/>
                      <a:pt x="65774" y="38513"/>
                      <a:pt x="64953" y="39663"/>
                    </a:cubicBezTo>
                    <a:cubicBezTo>
                      <a:pt x="63475" y="41551"/>
                      <a:pt x="63968" y="43193"/>
                      <a:pt x="62983" y="44752"/>
                    </a:cubicBezTo>
                    <a:cubicBezTo>
                      <a:pt x="60848" y="48036"/>
                      <a:pt x="56334" y="49842"/>
                      <a:pt x="52229" y="50334"/>
                    </a:cubicBezTo>
                    <a:cubicBezTo>
                      <a:pt x="42132" y="51648"/>
                      <a:pt x="38027" y="46887"/>
                      <a:pt x="41968" y="37118"/>
                    </a:cubicBezTo>
                    <a:cubicBezTo>
                      <a:pt x="44348" y="31371"/>
                      <a:pt x="47550" y="28744"/>
                      <a:pt x="53132" y="26282"/>
                    </a:cubicBezTo>
                    <a:cubicBezTo>
                      <a:pt x="56334" y="24886"/>
                      <a:pt x="60520" y="23655"/>
                      <a:pt x="61998" y="20043"/>
                    </a:cubicBezTo>
                    <a:cubicBezTo>
                      <a:pt x="63147" y="17170"/>
                      <a:pt x="62737" y="13229"/>
                      <a:pt x="63886" y="10110"/>
                    </a:cubicBezTo>
                    <a:cubicBezTo>
                      <a:pt x="64789" y="7647"/>
                      <a:pt x="64953" y="1983"/>
                      <a:pt x="66595" y="42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21E369-4E48-6428-9D81-2C218C0AABDF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60F06FB-A8EE-C214-E3E5-E279775D16AA}"/>
                  </a:ext>
                </a:extLst>
              </p:cNvPr>
              <p:cNvSpPr/>
              <p:nvPr/>
            </p:nvSpPr>
            <p:spPr>
              <a:xfrm>
                <a:off x="6382595" y="2767484"/>
                <a:ext cx="27858" cy="31254"/>
              </a:xfrm>
              <a:custGeom>
                <a:avLst/>
                <a:gdLst>
                  <a:gd name="connsiteX0" fmla="*/ 23199 w 27858"/>
                  <a:gd name="connsiteY0" fmla="*/ 168 h 31254"/>
                  <a:gd name="connsiteX1" fmla="*/ 13019 w 27858"/>
                  <a:gd name="connsiteY1" fmla="*/ 10840 h 31254"/>
                  <a:gd name="connsiteX2" fmla="*/ 1608 w 27858"/>
                  <a:gd name="connsiteY2" fmla="*/ 17572 h 31254"/>
                  <a:gd name="connsiteX3" fmla="*/ 9325 w 27858"/>
                  <a:gd name="connsiteY3" fmla="*/ 30460 h 31254"/>
                  <a:gd name="connsiteX4" fmla="*/ 15564 w 27858"/>
                  <a:gd name="connsiteY4" fmla="*/ 21923 h 31254"/>
                  <a:gd name="connsiteX5" fmla="*/ 20325 w 27858"/>
                  <a:gd name="connsiteY5" fmla="*/ 12646 h 31254"/>
                  <a:gd name="connsiteX6" fmla="*/ 26892 w 27858"/>
                  <a:gd name="connsiteY6" fmla="*/ 5669 h 31254"/>
                  <a:gd name="connsiteX7" fmla="*/ 23280 w 27858"/>
                  <a:gd name="connsiteY7" fmla="*/ 168 h 31254"/>
                  <a:gd name="connsiteX8" fmla="*/ 23280 w 27858"/>
                  <a:gd name="connsiteY8" fmla="*/ 168 h 3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58" h="31254">
                    <a:moveTo>
                      <a:pt x="23199" y="168"/>
                    </a:moveTo>
                    <a:cubicBezTo>
                      <a:pt x="20161" y="4027"/>
                      <a:pt x="17534" y="8378"/>
                      <a:pt x="13019" y="10840"/>
                    </a:cubicBezTo>
                    <a:cubicBezTo>
                      <a:pt x="9243" y="12893"/>
                      <a:pt x="4235" y="13549"/>
                      <a:pt x="1608" y="17572"/>
                    </a:cubicBezTo>
                    <a:cubicBezTo>
                      <a:pt x="-2086" y="23154"/>
                      <a:pt x="623" y="34319"/>
                      <a:pt x="9325" y="30460"/>
                    </a:cubicBezTo>
                    <a:cubicBezTo>
                      <a:pt x="12937" y="28900"/>
                      <a:pt x="13676" y="24878"/>
                      <a:pt x="15564" y="21923"/>
                    </a:cubicBezTo>
                    <a:cubicBezTo>
                      <a:pt x="17534" y="18885"/>
                      <a:pt x="18519" y="16012"/>
                      <a:pt x="20325" y="12646"/>
                    </a:cubicBezTo>
                    <a:cubicBezTo>
                      <a:pt x="21639" y="10184"/>
                      <a:pt x="25661" y="7885"/>
                      <a:pt x="26892" y="5669"/>
                    </a:cubicBezTo>
                    <a:cubicBezTo>
                      <a:pt x="28534" y="2713"/>
                      <a:pt x="28534" y="-817"/>
                      <a:pt x="23280" y="168"/>
                    </a:cubicBezTo>
                    <a:lnTo>
                      <a:pt x="23280" y="16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131F3-FFAD-A869-3D30-055FAE229C08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7170467-25E4-EFA0-BC97-39C80BE1A59E}"/>
                  </a:ext>
                </a:extLst>
              </p:cNvPr>
              <p:cNvSpPr/>
              <p:nvPr/>
            </p:nvSpPr>
            <p:spPr>
              <a:xfrm>
                <a:off x="6472810" y="2742920"/>
                <a:ext cx="16388" cy="18006"/>
              </a:xfrm>
              <a:custGeom>
                <a:avLst/>
                <a:gdLst>
                  <a:gd name="connsiteX0" fmla="*/ 3993 w 16388"/>
                  <a:gd name="connsiteY0" fmla="*/ 762 h 18006"/>
                  <a:gd name="connsiteX1" fmla="*/ 7113 w 16388"/>
                  <a:gd name="connsiteY1" fmla="*/ 13240 h 18006"/>
                  <a:gd name="connsiteX2" fmla="*/ 16389 w 16388"/>
                  <a:gd name="connsiteY2" fmla="*/ 14143 h 18006"/>
                  <a:gd name="connsiteX3" fmla="*/ 1448 w 16388"/>
                  <a:gd name="connsiteY3" fmla="*/ 2322 h 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88" h="18006">
                    <a:moveTo>
                      <a:pt x="3993" y="762"/>
                    </a:moveTo>
                    <a:cubicBezTo>
                      <a:pt x="-6022" y="-716"/>
                      <a:pt x="5799" y="11352"/>
                      <a:pt x="7113" y="13240"/>
                    </a:cubicBezTo>
                    <a:cubicBezTo>
                      <a:pt x="11299" y="19479"/>
                      <a:pt x="10889" y="19396"/>
                      <a:pt x="16389" y="14143"/>
                    </a:cubicBezTo>
                    <a:cubicBezTo>
                      <a:pt x="12613" y="7493"/>
                      <a:pt x="10560" y="-5231"/>
                      <a:pt x="1448" y="232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1472834-A472-CBB2-4712-E91025B62A45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3C9E4F7-2D25-5C3B-161F-26540D113DE7}"/>
                  </a:ext>
                </a:extLst>
              </p:cNvPr>
              <p:cNvSpPr/>
              <p:nvPr/>
            </p:nvSpPr>
            <p:spPr>
              <a:xfrm>
                <a:off x="6712389" y="2788874"/>
                <a:ext cx="68934" cy="55915"/>
              </a:xfrm>
              <a:custGeom>
                <a:avLst/>
                <a:gdLst>
                  <a:gd name="connsiteX0" fmla="*/ 47137 w 68934"/>
                  <a:gd name="connsiteY0" fmla="*/ 7675 h 55915"/>
                  <a:gd name="connsiteX1" fmla="*/ 35808 w 68934"/>
                  <a:gd name="connsiteY1" fmla="*/ 23683 h 55915"/>
                  <a:gd name="connsiteX2" fmla="*/ 26614 w 68934"/>
                  <a:gd name="connsiteY2" fmla="*/ 34273 h 55915"/>
                  <a:gd name="connsiteX3" fmla="*/ 16271 w 68934"/>
                  <a:gd name="connsiteY3" fmla="*/ 44124 h 55915"/>
                  <a:gd name="connsiteX4" fmla="*/ 2643 w 68934"/>
                  <a:gd name="connsiteY4" fmla="*/ 46012 h 55915"/>
                  <a:gd name="connsiteX5" fmla="*/ 3710 w 68934"/>
                  <a:gd name="connsiteY5" fmla="*/ 55617 h 55915"/>
                  <a:gd name="connsiteX6" fmla="*/ 23248 w 68934"/>
                  <a:gd name="connsiteY6" fmla="*/ 48393 h 55915"/>
                  <a:gd name="connsiteX7" fmla="*/ 34741 w 68934"/>
                  <a:gd name="connsiteY7" fmla="*/ 38377 h 55915"/>
                  <a:gd name="connsiteX8" fmla="*/ 48861 w 68934"/>
                  <a:gd name="connsiteY8" fmla="*/ 33616 h 55915"/>
                  <a:gd name="connsiteX9" fmla="*/ 65689 w 68934"/>
                  <a:gd name="connsiteY9" fmla="*/ 27459 h 55915"/>
                  <a:gd name="connsiteX10" fmla="*/ 68563 w 68934"/>
                  <a:gd name="connsiteY10" fmla="*/ 12601 h 55915"/>
                  <a:gd name="connsiteX11" fmla="*/ 61339 w 68934"/>
                  <a:gd name="connsiteY11" fmla="*/ 287 h 55915"/>
                  <a:gd name="connsiteX12" fmla="*/ 47711 w 68934"/>
                  <a:gd name="connsiteY12" fmla="*/ 6936 h 55915"/>
                  <a:gd name="connsiteX13" fmla="*/ 47219 w 68934"/>
                  <a:gd name="connsiteY13" fmla="*/ 7429 h 55915"/>
                  <a:gd name="connsiteX14" fmla="*/ 47219 w 68934"/>
                  <a:gd name="connsiteY14" fmla="*/ 7675 h 55915"/>
                  <a:gd name="connsiteX15" fmla="*/ 47137 w 68934"/>
                  <a:gd name="connsiteY15" fmla="*/ 7675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934" h="55915">
                    <a:moveTo>
                      <a:pt x="47137" y="7675"/>
                    </a:moveTo>
                    <a:cubicBezTo>
                      <a:pt x="41062" y="10220"/>
                      <a:pt x="37860" y="17690"/>
                      <a:pt x="35808" y="23683"/>
                    </a:cubicBezTo>
                    <a:cubicBezTo>
                      <a:pt x="33427" y="30086"/>
                      <a:pt x="32525" y="30168"/>
                      <a:pt x="26614" y="34273"/>
                    </a:cubicBezTo>
                    <a:cubicBezTo>
                      <a:pt x="21934" y="37639"/>
                      <a:pt x="22181" y="42236"/>
                      <a:pt x="16271" y="44124"/>
                    </a:cubicBezTo>
                    <a:cubicBezTo>
                      <a:pt x="12248" y="45355"/>
                      <a:pt x="6091" y="43960"/>
                      <a:pt x="2643" y="46012"/>
                    </a:cubicBezTo>
                    <a:cubicBezTo>
                      <a:pt x="-887" y="48228"/>
                      <a:pt x="-1215" y="53811"/>
                      <a:pt x="3710" y="55617"/>
                    </a:cubicBezTo>
                    <a:cubicBezTo>
                      <a:pt x="8636" y="57423"/>
                      <a:pt x="18651" y="50527"/>
                      <a:pt x="23248" y="48393"/>
                    </a:cubicBezTo>
                    <a:cubicBezTo>
                      <a:pt x="28830" y="45766"/>
                      <a:pt x="30637" y="42564"/>
                      <a:pt x="34741" y="38377"/>
                    </a:cubicBezTo>
                    <a:cubicBezTo>
                      <a:pt x="38927" y="34191"/>
                      <a:pt x="43114" y="34027"/>
                      <a:pt x="48861" y="33616"/>
                    </a:cubicBezTo>
                    <a:cubicBezTo>
                      <a:pt x="55674" y="33206"/>
                      <a:pt x="61749" y="33616"/>
                      <a:pt x="65689" y="27459"/>
                    </a:cubicBezTo>
                    <a:cubicBezTo>
                      <a:pt x="68316" y="23437"/>
                      <a:pt x="69630" y="17608"/>
                      <a:pt x="68563" y="12601"/>
                    </a:cubicBezTo>
                    <a:cubicBezTo>
                      <a:pt x="67824" y="9399"/>
                      <a:pt x="64540" y="1436"/>
                      <a:pt x="61339" y="287"/>
                    </a:cubicBezTo>
                    <a:cubicBezTo>
                      <a:pt x="56577" y="-1355"/>
                      <a:pt x="50749" y="4474"/>
                      <a:pt x="47711" y="6936"/>
                    </a:cubicBezTo>
                    <a:lnTo>
                      <a:pt x="47219" y="7429"/>
                    </a:lnTo>
                    <a:lnTo>
                      <a:pt x="47219" y="7675"/>
                    </a:lnTo>
                    <a:lnTo>
                      <a:pt x="47137" y="7675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CB10A88-FC69-6F70-1181-0239227DEBF7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E128C62-ED1C-6F49-2173-FD0BF43D9804}"/>
                  </a:ext>
                </a:extLst>
              </p:cNvPr>
              <p:cNvSpPr/>
              <p:nvPr/>
            </p:nvSpPr>
            <p:spPr>
              <a:xfrm>
                <a:off x="7734976" y="4906052"/>
                <a:ext cx="201868" cy="383909"/>
              </a:xfrm>
              <a:custGeom>
                <a:avLst/>
                <a:gdLst>
                  <a:gd name="connsiteX0" fmla="*/ 156426 w 201868"/>
                  <a:gd name="connsiteY0" fmla="*/ 0 h 383909"/>
                  <a:gd name="connsiteX1" fmla="*/ 145180 w 201868"/>
                  <a:gd name="connsiteY1" fmla="*/ 20933 h 383909"/>
                  <a:gd name="connsiteX2" fmla="*/ 145672 w 201868"/>
                  <a:gd name="connsiteY2" fmla="*/ 34725 h 383909"/>
                  <a:gd name="connsiteX3" fmla="*/ 130075 w 201868"/>
                  <a:gd name="connsiteY3" fmla="*/ 59434 h 383909"/>
                  <a:gd name="connsiteX4" fmla="*/ 94694 w 201868"/>
                  <a:gd name="connsiteY4" fmla="*/ 95062 h 383909"/>
                  <a:gd name="connsiteX5" fmla="*/ 63499 w 201868"/>
                  <a:gd name="connsiteY5" fmla="*/ 109921 h 383909"/>
                  <a:gd name="connsiteX6" fmla="*/ 29431 w 201868"/>
                  <a:gd name="connsiteY6" fmla="*/ 130443 h 383909"/>
                  <a:gd name="connsiteX7" fmla="*/ 15475 w 201868"/>
                  <a:gd name="connsiteY7" fmla="*/ 144235 h 383909"/>
                  <a:gd name="connsiteX8" fmla="*/ 21304 w 201868"/>
                  <a:gd name="connsiteY8" fmla="*/ 161638 h 383909"/>
                  <a:gd name="connsiteX9" fmla="*/ 25901 w 201868"/>
                  <a:gd name="connsiteY9" fmla="*/ 201945 h 383909"/>
                  <a:gd name="connsiteX10" fmla="*/ 31073 w 201868"/>
                  <a:gd name="connsiteY10" fmla="*/ 249312 h 383909"/>
                  <a:gd name="connsiteX11" fmla="*/ 42 w 201868"/>
                  <a:gd name="connsiteY11" fmla="*/ 278783 h 383909"/>
                  <a:gd name="connsiteX12" fmla="*/ 23274 w 201868"/>
                  <a:gd name="connsiteY12" fmla="*/ 314328 h 383909"/>
                  <a:gd name="connsiteX13" fmla="*/ 32551 w 201868"/>
                  <a:gd name="connsiteY13" fmla="*/ 351516 h 383909"/>
                  <a:gd name="connsiteX14" fmla="*/ 34356 w 201868"/>
                  <a:gd name="connsiteY14" fmla="*/ 377456 h 383909"/>
                  <a:gd name="connsiteX15" fmla="*/ 82134 w 201868"/>
                  <a:gd name="connsiteY15" fmla="*/ 382382 h 383909"/>
                  <a:gd name="connsiteX16" fmla="*/ 94447 w 201868"/>
                  <a:gd name="connsiteY16" fmla="*/ 345112 h 383909"/>
                  <a:gd name="connsiteX17" fmla="*/ 119239 w 201868"/>
                  <a:gd name="connsiteY17" fmla="*/ 315724 h 383909"/>
                  <a:gd name="connsiteX18" fmla="*/ 122194 w 201868"/>
                  <a:gd name="connsiteY18" fmla="*/ 267864 h 383909"/>
                  <a:gd name="connsiteX19" fmla="*/ 150106 w 201868"/>
                  <a:gd name="connsiteY19" fmla="*/ 220416 h 383909"/>
                  <a:gd name="connsiteX20" fmla="*/ 161270 w 201868"/>
                  <a:gd name="connsiteY20" fmla="*/ 173706 h 383909"/>
                  <a:gd name="connsiteX21" fmla="*/ 165949 w 201868"/>
                  <a:gd name="connsiteY21" fmla="*/ 136682 h 383909"/>
                  <a:gd name="connsiteX22" fmla="*/ 170218 w 201868"/>
                  <a:gd name="connsiteY22" fmla="*/ 104174 h 383909"/>
                  <a:gd name="connsiteX23" fmla="*/ 201413 w 201868"/>
                  <a:gd name="connsiteY23" fmla="*/ 111973 h 383909"/>
                  <a:gd name="connsiteX24" fmla="*/ 187375 w 201868"/>
                  <a:gd name="connsiteY24" fmla="*/ 64113 h 383909"/>
                  <a:gd name="connsiteX25" fmla="*/ 185897 w 201868"/>
                  <a:gd name="connsiteY25" fmla="*/ 43673 h 383909"/>
                  <a:gd name="connsiteX26" fmla="*/ 167673 w 201868"/>
                  <a:gd name="connsiteY26" fmla="*/ 29799 h 383909"/>
                  <a:gd name="connsiteX27" fmla="*/ 166524 w 201868"/>
                  <a:gd name="connsiteY27" fmla="*/ 4269 h 383909"/>
                  <a:gd name="connsiteX28" fmla="*/ 156508 w 201868"/>
                  <a:gd name="connsiteY28" fmla="*/ 82 h 383909"/>
                  <a:gd name="connsiteX29" fmla="*/ 156508 w 201868"/>
                  <a:gd name="connsiteY29" fmla="*/ 82 h 383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1868" h="383909">
                    <a:moveTo>
                      <a:pt x="156426" y="0"/>
                    </a:moveTo>
                    <a:cubicBezTo>
                      <a:pt x="154210" y="4926"/>
                      <a:pt x="146494" y="15597"/>
                      <a:pt x="145180" y="20933"/>
                    </a:cubicBezTo>
                    <a:cubicBezTo>
                      <a:pt x="144113" y="25284"/>
                      <a:pt x="146740" y="31769"/>
                      <a:pt x="145672" y="34725"/>
                    </a:cubicBezTo>
                    <a:cubicBezTo>
                      <a:pt x="143045" y="42605"/>
                      <a:pt x="135083" y="52128"/>
                      <a:pt x="130075" y="59434"/>
                    </a:cubicBezTo>
                    <a:cubicBezTo>
                      <a:pt x="122687" y="70435"/>
                      <a:pt x="113493" y="109264"/>
                      <a:pt x="94694" y="95062"/>
                    </a:cubicBezTo>
                    <a:cubicBezTo>
                      <a:pt x="95186" y="113615"/>
                      <a:pt x="75402" y="105159"/>
                      <a:pt x="63499" y="109921"/>
                    </a:cubicBezTo>
                    <a:cubicBezTo>
                      <a:pt x="52334" y="114435"/>
                      <a:pt x="39693" y="123794"/>
                      <a:pt x="29431" y="130443"/>
                    </a:cubicBezTo>
                    <a:cubicBezTo>
                      <a:pt x="23602" y="134137"/>
                      <a:pt x="18923" y="137914"/>
                      <a:pt x="15475" y="144235"/>
                    </a:cubicBezTo>
                    <a:cubicBezTo>
                      <a:pt x="8087" y="158190"/>
                      <a:pt x="12684" y="153593"/>
                      <a:pt x="21304" y="161638"/>
                    </a:cubicBezTo>
                    <a:cubicBezTo>
                      <a:pt x="40021" y="179041"/>
                      <a:pt x="22371" y="180601"/>
                      <a:pt x="25901" y="201945"/>
                    </a:cubicBezTo>
                    <a:cubicBezTo>
                      <a:pt x="28692" y="218856"/>
                      <a:pt x="42073" y="234043"/>
                      <a:pt x="31073" y="249312"/>
                    </a:cubicBezTo>
                    <a:cubicBezTo>
                      <a:pt x="22125" y="261790"/>
                      <a:pt x="1356" y="261543"/>
                      <a:pt x="42" y="278783"/>
                    </a:cubicBezTo>
                    <a:cubicBezTo>
                      <a:pt x="-943" y="292328"/>
                      <a:pt x="15558" y="304231"/>
                      <a:pt x="23274" y="314328"/>
                    </a:cubicBezTo>
                    <a:cubicBezTo>
                      <a:pt x="34110" y="328530"/>
                      <a:pt x="33453" y="333948"/>
                      <a:pt x="32551" y="351516"/>
                    </a:cubicBezTo>
                    <a:cubicBezTo>
                      <a:pt x="32140" y="359971"/>
                      <a:pt x="31566" y="369658"/>
                      <a:pt x="34356" y="377456"/>
                    </a:cubicBezTo>
                    <a:cubicBezTo>
                      <a:pt x="47819" y="378277"/>
                      <a:pt x="70395" y="387472"/>
                      <a:pt x="82134" y="382382"/>
                    </a:cubicBezTo>
                    <a:cubicBezTo>
                      <a:pt x="100030" y="374583"/>
                      <a:pt x="90097" y="358822"/>
                      <a:pt x="94447" y="345112"/>
                    </a:cubicBezTo>
                    <a:cubicBezTo>
                      <a:pt x="98552" y="332552"/>
                      <a:pt x="115052" y="329515"/>
                      <a:pt x="119239" y="315724"/>
                    </a:cubicBezTo>
                    <a:cubicBezTo>
                      <a:pt x="123836" y="300947"/>
                      <a:pt x="116940" y="282887"/>
                      <a:pt x="122194" y="267864"/>
                    </a:cubicBezTo>
                    <a:cubicBezTo>
                      <a:pt x="128351" y="250461"/>
                      <a:pt x="143292" y="238229"/>
                      <a:pt x="150106" y="220416"/>
                    </a:cubicBezTo>
                    <a:cubicBezTo>
                      <a:pt x="156262" y="204326"/>
                      <a:pt x="157248" y="189549"/>
                      <a:pt x="161270" y="173706"/>
                    </a:cubicBezTo>
                    <a:cubicBezTo>
                      <a:pt x="165128" y="158437"/>
                      <a:pt x="168165" y="152608"/>
                      <a:pt x="165949" y="136682"/>
                    </a:cubicBezTo>
                    <a:cubicBezTo>
                      <a:pt x="165128" y="130854"/>
                      <a:pt x="165539" y="107950"/>
                      <a:pt x="170218" y="104174"/>
                    </a:cubicBezTo>
                    <a:cubicBezTo>
                      <a:pt x="180726" y="95472"/>
                      <a:pt x="192711" y="131428"/>
                      <a:pt x="201413" y="111973"/>
                    </a:cubicBezTo>
                    <a:cubicBezTo>
                      <a:pt x="204778" y="104338"/>
                      <a:pt x="188442" y="74375"/>
                      <a:pt x="187375" y="64113"/>
                    </a:cubicBezTo>
                    <a:cubicBezTo>
                      <a:pt x="186718" y="57300"/>
                      <a:pt x="188935" y="49255"/>
                      <a:pt x="185897" y="43673"/>
                    </a:cubicBezTo>
                    <a:cubicBezTo>
                      <a:pt x="182121" y="36695"/>
                      <a:pt x="171203" y="35874"/>
                      <a:pt x="167673" y="29799"/>
                    </a:cubicBezTo>
                    <a:cubicBezTo>
                      <a:pt x="163568" y="22575"/>
                      <a:pt x="170710" y="10344"/>
                      <a:pt x="166524" y="4269"/>
                    </a:cubicBezTo>
                    <a:lnTo>
                      <a:pt x="156508" y="82"/>
                    </a:lnTo>
                    <a:lnTo>
                      <a:pt x="156508" y="82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C91A218-CB07-907C-C8BB-8F7F4299DF52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B59154E-1569-96F6-E022-B9F7AC0B0B16}"/>
                  </a:ext>
                </a:extLst>
              </p:cNvPr>
              <p:cNvSpPr/>
              <p:nvPr/>
            </p:nvSpPr>
            <p:spPr>
              <a:xfrm>
                <a:off x="9587958" y="4799082"/>
                <a:ext cx="1092666" cy="857114"/>
              </a:xfrm>
              <a:custGeom>
                <a:avLst/>
                <a:gdLst>
                  <a:gd name="connsiteX0" fmla="*/ 603974 w 1092666"/>
                  <a:gd name="connsiteY0" fmla="*/ 112142 h 857114"/>
                  <a:gd name="connsiteX1" fmla="*/ 609392 w 1092666"/>
                  <a:gd name="connsiteY1" fmla="*/ 93261 h 857114"/>
                  <a:gd name="connsiteX2" fmla="*/ 614646 w 1092666"/>
                  <a:gd name="connsiteY2" fmla="*/ 85052 h 857114"/>
                  <a:gd name="connsiteX3" fmla="*/ 618012 w 1092666"/>
                  <a:gd name="connsiteY3" fmla="*/ 74708 h 857114"/>
                  <a:gd name="connsiteX4" fmla="*/ 614646 w 1092666"/>
                  <a:gd name="connsiteY4" fmla="*/ 63544 h 857114"/>
                  <a:gd name="connsiteX5" fmla="*/ 635333 w 1092666"/>
                  <a:gd name="connsiteY5" fmla="*/ 63379 h 857114"/>
                  <a:gd name="connsiteX6" fmla="*/ 638124 w 1092666"/>
                  <a:gd name="connsiteY6" fmla="*/ 54103 h 857114"/>
                  <a:gd name="connsiteX7" fmla="*/ 636318 w 1092666"/>
                  <a:gd name="connsiteY7" fmla="*/ 47946 h 857114"/>
                  <a:gd name="connsiteX8" fmla="*/ 639684 w 1092666"/>
                  <a:gd name="connsiteY8" fmla="*/ 43103 h 857114"/>
                  <a:gd name="connsiteX9" fmla="*/ 615959 w 1092666"/>
                  <a:gd name="connsiteY9" fmla="*/ 35797 h 857114"/>
                  <a:gd name="connsiteX10" fmla="*/ 606437 w 1092666"/>
                  <a:gd name="connsiteY10" fmla="*/ 43842 h 857114"/>
                  <a:gd name="connsiteX11" fmla="*/ 594041 w 1092666"/>
                  <a:gd name="connsiteY11" fmla="*/ 32431 h 857114"/>
                  <a:gd name="connsiteX12" fmla="*/ 563175 w 1092666"/>
                  <a:gd name="connsiteY12" fmla="*/ 37603 h 857114"/>
                  <a:gd name="connsiteX13" fmla="*/ 538465 w 1092666"/>
                  <a:gd name="connsiteY13" fmla="*/ 23155 h 857114"/>
                  <a:gd name="connsiteX14" fmla="*/ 531323 w 1092666"/>
                  <a:gd name="connsiteY14" fmla="*/ 24058 h 857114"/>
                  <a:gd name="connsiteX15" fmla="*/ 523935 w 1092666"/>
                  <a:gd name="connsiteY15" fmla="*/ 15931 h 857114"/>
                  <a:gd name="connsiteX16" fmla="*/ 499636 w 1092666"/>
                  <a:gd name="connsiteY16" fmla="*/ 11990 h 857114"/>
                  <a:gd name="connsiteX17" fmla="*/ 517942 w 1092666"/>
                  <a:gd name="connsiteY17" fmla="*/ 38834 h 857114"/>
                  <a:gd name="connsiteX18" fmla="*/ 468605 w 1092666"/>
                  <a:gd name="connsiteY18" fmla="*/ 52133 h 857114"/>
                  <a:gd name="connsiteX19" fmla="*/ 452351 w 1092666"/>
                  <a:gd name="connsiteY19" fmla="*/ 63215 h 857114"/>
                  <a:gd name="connsiteX20" fmla="*/ 463352 w 1092666"/>
                  <a:gd name="connsiteY20" fmla="*/ 75283 h 857114"/>
                  <a:gd name="connsiteX21" fmla="*/ 438970 w 1092666"/>
                  <a:gd name="connsiteY21" fmla="*/ 87843 h 857114"/>
                  <a:gd name="connsiteX22" fmla="*/ 451366 w 1092666"/>
                  <a:gd name="connsiteY22" fmla="*/ 107463 h 857114"/>
                  <a:gd name="connsiteX23" fmla="*/ 448821 w 1092666"/>
                  <a:gd name="connsiteY23" fmla="*/ 126015 h 857114"/>
                  <a:gd name="connsiteX24" fmla="*/ 424686 w 1092666"/>
                  <a:gd name="connsiteY24" fmla="*/ 125769 h 857114"/>
                  <a:gd name="connsiteX25" fmla="*/ 402932 w 1092666"/>
                  <a:gd name="connsiteY25" fmla="*/ 142187 h 857114"/>
                  <a:gd name="connsiteX26" fmla="*/ 391522 w 1092666"/>
                  <a:gd name="connsiteY26" fmla="*/ 127821 h 857114"/>
                  <a:gd name="connsiteX27" fmla="*/ 385447 w 1092666"/>
                  <a:gd name="connsiteY27" fmla="*/ 107463 h 857114"/>
                  <a:gd name="connsiteX28" fmla="*/ 379126 w 1092666"/>
                  <a:gd name="connsiteY28" fmla="*/ 87022 h 857114"/>
                  <a:gd name="connsiteX29" fmla="*/ 361969 w 1092666"/>
                  <a:gd name="connsiteY29" fmla="*/ 88007 h 857114"/>
                  <a:gd name="connsiteX30" fmla="*/ 351461 w 1092666"/>
                  <a:gd name="connsiteY30" fmla="*/ 107381 h 857114"/>
                  <a:gd name="connsiteX31" fmla="*/ 339886 w 1092666"/>
                  <a:gd name="connsiteY31" fmla="*/ 110418 h 857114"/>
                  <a:gd name="connsiteX32" fmla="*/ 342267 w 1092666"/>
                  <a:gd name="connsiteY32" fmla="*/ 122814 h 857114"/>
                  <a:gd name="connsiteX33" fmla="*/ 318542 w 1092666"/>
                  <a:gd name="connsiteY33" fmla="*/ 126918 h 857114"/>
                  <a:gd name="connsiteX34" fmla="*/ 330938 w 1092666"/>
                  <a:gd name="connsiteY34" fmla="*/ 146538 h 857114"/>
                  <a:gd name="connsiteX35" fmla="*/ 308363 w 1092666"/>
                  <a:gd name="connsiteY35" fmla="*/ 139232 h 857114"/>
                  <a:gd name="connsiteX36" fmla="*/ 318706 w 1092666"/>
                  <a:gd name="connsiteY36" fmla="*/ 156471 h 857114"/>
                  <a:gd name="connsiteX37" fmla="*/ 298348 w 1092666"/>
                  <a:gd name="connsiteY37" fmla="*/ 166815 h 857114"/>
                  <a:gd name="connsiteX38" fmla="*/ 281847 w 1092666"/>
                  <a:gd name="connsiteY38" fmla="*/ 167061 h 857114"/>
                  <a:gd name="connsiteX39" fmla="*/ 297117 w 1092666"/>
                  <a:gd name="connsiteY39" fmla="*/ 193823 h 857114"/>
                  <a:gd name="connsiteX40" fmla="*/ 268302 w 1092666"/>
                  <a:gd name="connsiteY40" fmla="*/ 176091 h 857114"/>
                  <a:gd name="connsiteX41" fmla="*/ 263294 w 1092666"/>
                  <a:gd name="connsiteY41" fmla="*/ 165994 h 857114"/>
                  <a:gd name="connsiteX42" fmla="*/ 246548 w 1092666"/>
                  <a:gd name="connsiteY42" fmla="*/ 176337 h 857114"/>
                  <a:gd name="connsiteX43" fmla="*/ 243675 w 1092666"/>
                  <a:gd name="connsiteY43" fmla="*/ 206875 h 857114"/>
                  <a:gd name="connsiteX44" fmla="*/ 245809 w 1092666"/>
                  <a:gd name="connsiteY44" fmla="*/ 232816 h 857114"/>
                  <a:gd name="connsiteX45" fmla="*/ 209525 w 1092666"/>
                  <a:gd name="connsiteY45" fmla="*/ 252354 h 857114"/>
                  <a:gd name="connsiteX46" fmla="*/ 203778 w 1092666"/>
                  <a:gd name="connsiteY46" fmla="*/ 265817 h 857114"/>
                  <a:gd name="connsiteX47" fmla="*/ 186211 w 1092666"/>
                  <a:gd name="connsiteY47" fmla="*/ 275914 h 857114"/>
                  <a:gd name="connsiteX48" fmla="*/ 149434 w 1092666"/>
                  <a:gd name="connsiteY48" fmla="*/ 273041 h 857114"/>
                  <a:gd name="connsiteX49" fmla="*/ 126695 w 1092666"/>
                  <a:gd name="connsiteY49" fmla="*/ 288474 h 857114"/>
                  <a:gd name="connsiteX50" fmla="*/ 89425 w 1092666"/>
                  <a:gd name="connsiteY50" fmla="*/ 294631 h 857114"/>
                  <a:gd name="connsiteX51" fmla="*/ 66029 w 1092666"/>
                  <a:gd name="connsiteY51" fmla="*/ 309982 h 857114"/>
                  <a:gd name="connsiteX52" fmla="*/ 28924 w 1092666"/>
                  <a:gd name="connsiteY52" fmla="*/ 334446 h 857114"/>
                  <a:gd name="connsiteX53" fmla="*/ 17431 w 1092666"/>
                  <a:gd name="connsiteY53" fmla="*/ 325169 h 857114"/>
                  <a:gd name="connsiteX54" fmla="*/ 9386 w 1092666"/>
                  <a:gd name="connsiteY54" fmla="*/ 341505 h 857114"/>
                  <a:gd name="connsiteX55" fmla="*/ 10535 w 1092666"/>
                  <a:gd name="connsiteY55" fmla="*/ 351849 h 857114"/>
                  <a:gd name="connsiteX56" fmla="*/ 6595 w 1092666"/>
                  <a:gd name="connsiteY56" fmla="*/ 372290 h 857114"/>
                  <a:gd name="connsiteX57" fmla="*/ 17841 w 1092666"/>
                  <a:gd name="connsiteY57" fmla="*/ 407507 h 857114"/>
                  <a:gd name="connsiteX58" fmla="*/ 15789 w 1092666"/>
                  <a:gd name="connsiteY58" fmla="*/ 423104 h 857114"/>
                  <a:gd name="connsiteX59" fmla="*/ 21946 w 1092666"/>
                  <a:gd name="connsiteY59" fmla="*/ 452903 h 857114"/>
                  <a:gd name="connsiteX60" fmla="*/ 2408 w 1092666"/>
                  <a:gd name="connsiteY60" fmla="*/ 452000 h 857114"/>
                  <a:gd name="connsiteX61" fmla="*/ 10453 w 1092666"/>
                  <a:gd name="connsiteY61" fmla="*/ 489024 h 857114"/>
                  <a:gd name="connsiteX62" fmla="*/ 11685 w 1092666"/>
                  <a:gd name="connsiteY62" fmla="*/ 523009 h 857114"/>
                  <a:gd name="connsiteX63" fmla="*/ 24080 w 1092666"/>
                  <a:gd name="connsiteY63" fmla="*/ 530233 h 857114"/>
                  <a:gd name="connsiteX64" fmla="*/ 29170 w 1092666"/>
                  <a:gd name="connsiteY64" fmla="*/ 548868 h 857114"/>
                  <a:gd name="connsiteX65" fmla="*/ 32290 w 1092666"/>
                  <a:gd name="connsiteY65" fmla="*/ 580473 h 857114"/>
                  <a:gd name="connsiteX66" fmla="*/ 36312 w 1092666"/>
                  <a:gd name="connsiteY66" fmla="*/ 605511 h 857114"/>
                  <a:gd name="connsiteX67" fmla="*/ 56917 w 1092666"/>
                  <a:gd name="connsiteY67" fmla="*/ 623654 h 857114"/>
                  <a:gd name="connsiteX68" fmla="*/ 47641 w 1092666"/>
                  <a:gd name="connsiteY68" fmla="*/ 646393 h 857114"/>
                  <a:gd name="connsiteX69" fmla="*/ 49693 w 1092666"/>
                  <a:gd name="connsiteY69" fmla="*/ 658707 h 857114"/>
                  <a:gd name="connsiteX70" fmla="*/ 36230 w 1092666"/>
                  <a:gd name="connsiteY70" fmla="*/ 678162 h 857114"/>
                  <a:gd name="connsiteX71" fmla="*/ 12587 w 1092666"/>
                  <a:gd name="connsiteY71" fmla="*/ 686782 h 857114"/>
                  <a:gd name="connsiteX72" fmla="*/ 49611 w 1092666"/>
                  <a:gd name="connsiteY72" fmla="*/ 713051 h 857114"/>
                  <a:gd name="connsiteX73" fmla="*/ 86798 w 1092666"/>
                  <a:gd name="connsiteY73" fmla="*/ 718223 h 857114"/>
                  <a:gd name="connsiteX74" fmla="*/ 108963 w 1092666"/>
                  <a:gd name="connsiteY74" fmla="*/ 708372 h 857114"/>
                  <a:gd name="connsiteX75" fmla="*/ 117172 w 1092666"/>
                  <a:gd name="connsiteY75" fmla="*/ 696797 h 857114"/>
                  <a:gd name="connsiteX76" fmla="*/ 152635 w 1092666"/>
                  <a:gd name="connsiteY76" fmla="*/ 690640 h 857114"/>
                  <a:gd name="connsiteX77" fmla="*/ 162651 w 1092666"/>
                  <a:gd name="connsiteY77" fmla="*/ 682103 h 857114"/>
                  <a:gd name="connsiteX78" fmla="*/ 185062 w 1092666"/>
                  <a:gd name="connsiteY78" fmla="*/ 678244 h 857114"/>
                  <a:gd name="connsiteX79" fmla="*/ 220525 w 1092666"/>
                  <a:gd name="connsiteY79" fmla="*/ 676192 h 857114"/>
                  <a:gd name="connsiteX80" fmla="*/ 242608 w 1092666"/>
                  <a:gd name="connsiteY80" fmla="*/ 685468 h 857114"/>
                  <a:gd name="connsiteX81" fmla="*/ 256235 w 1092666"/>
                  <a:gd name="connsiteY81" fmla="*/ 685304 h 857114"/>
                  <a:gd name="connsiteX82" fmla="*/ 263623 w 1092666"/>
                  <a:gd name="connsiteY82" fmla="*/ 671102 h 857114"/>
                  <a:gd name="connsiteX83" fmla="*/ 273885 w 1092666"/>
                  <a:gd name="connsiteY83" fmla="*/ 645326 h 857114"/>
                  <a:gd name="connsiteX84" fmla="*/ 313535 w 1092666"/>
                  <a:gd name="connsiteY84" fmla="*/ 638102 h 857114"/>
                  <a:gd name="connsiteX85" fmla="*/ 355647 w 1092666"/>
                  <a:gd name="connsiteY85" fmla="*/ 633012 h 857114"/>
                  <a:gd name="connsiteX86" fmla="*/ 390865 w 1092666"/>
                  <a:gd name="connsiteY86" fmla="*/ 629646 h 857114"/>
                  <a:gd name="connsiteX87" fmla="*/ 421649 w 1092666"/>
                  <a:gd name="connsiteY87" fmla="*/ 611668 h 857114"/>
                  <a:gd name="connsiteX88" fmla="*/ 446194 w 1092666"/>
                  <a:gd name="connsiteY88" fmla="*/ 605594 h 857114"/>
                  <a:gd name="connsiteX89" fmla="*/ 461792 w 1092666"/>
                  <a:gd name="connsiteY89" fmla="*/ 599108 h 857114"/>
                  <a:gd name="connsiteX90" fmla="*/ 480098 w 1092666"/>
                  <a:gd name="connsiteY90" fmla="*/ 602228 h 857114"/>
                  <a:gd name="connsiteX91" fmla="*/ 491919 w 1092666"/>
                  <a:gd name="connsiteY91" fmla="*/ 612489 h 857114"/>
                  <a:gd name="connsiteX92" fmla="*/ 524592 w 1092666"/>
                  <a:gd name="connsiteY92" fmla="*/ 619467 h 857114"/>
                  <a:gd name="connsiteX93" fmla="*/ 541174 w 1092666"/>
                  <a:gd name="connsiteY93" fmla="*/ 636952 h 857114"/>
                  <a:gd name="connsiteX94" fmla="*/ 539697 w 1092666"/>
                  <a:gd name="connsiteY94" fmla="*/ 659774 h 857114"/>
                  <a:gd name="connsiteX95" fmla="*/ 563832 w 1092666"/>
                  <a:gd name="connsiteY95" fmla="*/ 671102 h 857114"/>
                  <a:gd name="connsiteX96" fmla="*/ 564652 w 1092666"/>
                  <a:gd name="connsiteY96" fmla="*/ 685304 h 857114"/>
                  <a:gd name="connsiteX97" fmla="*/ 569003 w 1092666"/>
                  <a:gd name="connsiteY97" fmla="*/ 694745 h 857114"/>
                  <a:gd name="connsiteX98" fmla="*/ 555212 w 1092666"/>
                  <a:gd name="connsiteY98" fmla="*/ 713297 h 857114"/>
                  <a:gd name="connsiteX99" fmla="*/ 585175 w 1092666"/>
                  <a:gd name="connsiteY99" fmla="*/ 720522 h 857114"/>
                  <a:gd name="connsiteX100" fmla="*/ 589362 w 1092666"/>
                  <a:gd name="connsiteY100" fmla="*/ 694745 h 857114"/>
                  <a:gd name="connsiteX101" fmla="*/ 604713 w 1092666"/>
                  <a:gd name="connsiteY101" fmla="*/ 688670 h 857114"/>
                  <a:gd name="connsiteX102" fmla="*/ 616206 w 1092666"/>
                  <a:gd name="connsiteY102" fmla="*/ 675207 h 857114"/>
                  <a:gd name="connsiteX103" fmla="*/ 629423 w 1092666"/>
                  <a:gd name="connsiteY103" fmla="*/ 650333 h 857114"/>
                  <a:gd name="connsiteX104" fmla="*/ 657990 w 1092666"/>
                  <a:gd name="connsiteY104" fmla="*/ 640318 h 857114"/>
                  <a:gd name="connsiteX105" fmla="*/ 634758 w 1092666"/>
                  <a:gd name="connsiteY105" fmla="*/ 667819 h 857114"/>
                  <a:gd name="connsiteX106" fmla="*/ 639684 w 1092666"/>
                  <a:gd name="connsiteY106" fmla="*/ 677341 h 857114"/>
                  <a:gd name="connsiteX107" fmla="*/ 628273 w 1092666"/>
                  <a:gd name="connsiteY107" fmla="*/ 692775 h 857114"/>
                  <a:gd name="connsiteX108" fmla="*/ 620146 w 1092666"/>
                  <a:gd name="connsiteY108" fmla="*/ 719290 h 857114"/>
                  <a:gd name="connsiteX109" fmla="*/ 643953 w 1092666"/>
                  <a:gd name="connsiteY109" fmla="*/ 704021 h 857114"/>
                  <a:gd name="connsiteX110" fmla="*/ 654050 w 1092666"/>
                  <a:gd name="connsiteY110" fmla="*/ 700984 h 857114"/>
                  <a:gd name="connsiteX111" fmla="*/ 656020 w 1092666"/>
                  <a:gd name="connsiteY111" fmla="*/ 717402 h 857114"/>
                  <a:gd name="connsiteX112" fmla="*/ 663080 w 1092666"/>
                  <a:gd name="connsiteY112" fmla="*/ 732835 h 857114"/>
                  <a:gd name="connsiteX113" fmla="*/ 668252 w 1092666"/>
                  <a:gd name="connsiteY113" fmla="*/ 748104 h 857114"/>
                  <a:gd name="connsiteX114" fmla="*/ 681468 w 1092666"/>
                  <a:gd name="connsiteY114" fmla="*/ 782419 h 857114"/>
                  <a:gd name="connsiteX115" fmla="*/ 678513 w 1092666"/>
                  <a:gd name="connsiteY115" fmla="*/ 794568 h 857114"/>
                  <a:gd name="connsiteX116" fmla="*/ 699036 w 1092666"/>
                  <a:gd name="connsiteY116" fmla="*/ 822397 h 857114"/>
                  <a:gd name="connsiteX117" fmla="*/ 710611 w 1092666"/>
                  <a:gd name="connsiteY117" fmla="*/ 817471 h 857114"/>
                  <a:gd name="connsiteX118" fmla="*/ 727604 w 1092666"/>
                  <a:gd name="connsiteY118" fmla="*/ 815255 h 857114"/>
                  <a:gd name="connsiteX119" fmla="*/ 757731 w 1092666"/>
                  <a:gd name="connsiteY119" fmla="*/ 822479 h 857114"/>
                  <a:gd name="connsiteX120" fmla="*/ 775135 w 1092666"/>
                  <a:gd name="connsiteY120" fmla="*/ 835778 h 857114"/>
                  <a:gd name="connsiteX121" fmla="*/ 793605 w 1092666"/>
                  <a:gd name="connsiteY121" fmla="*/ 830688 h 857114"/>
                  <a:gd name="connsiteX122" fmla="*/ 801979 w 1092666"/>
                  <a:gd name="connsiteY122" fmla="*/ 818456 h 857114"/>
                  <a:gd name="connsiteX123" fmla="*/ 828330 w 1092666"/>
                  <a:gd name="connsiteY123" fmla="*/ 829867 h 857114"/>
                  <a:gd name="connsiteX124" fmla="*/ 840151 w 1092666"/>
                  <a:gd name="connsiteY124" fmla="*/ 842017 h 857114"/>
                  <a:gd name="connsiteX125" fmla="*/ 846800 w 1092666"/>
                  <a:gd name="connsiteY125" fmla="*/ 855644 h 857114"/>
                  <a:gd name="connsiteX126" fmla="*/ 875861 w 1092666"/>
                  <a:gd name="connsiteY126" fmla="*/ 837912 h 857114"/>
                  <a:gd name="connsiteX127" fmla="*/ 899257 w 1092666"/>
                  <a:gd name="connsiteY127" fmla="*/ 829457 h 857114"/>
                  <a:gd name="connsiteX128" fmla="*/ 902541 w 1092666"/>
                  <a:gd name="connsiteY128" fmla="*/ 808031 h 857114"/>
                  <a:gd name="connsiteX129" fmla="*/ 921340 w 1092666"/>
                  <a:gd name="connsiteY129" fmla="*/ 811151 h 857114"/>
                  <a:gd name="connsiteX130" fmla="*/ 936444 w 1092666"/>
                  <a:gd name="connsiteY130" fmla="*/ 808277 h 857114"/>
                  <a:gd name="connsiteX131" fmla="*/ 959923 w 1092666"/>
                  <a:gd name="connsiteY131" fmla="*/ 799575 h 857114"/>
                  <a:gd name="connsiteX132" fmla="*/ 959019 w 1092666"/>
                  <a:gd name="connsiteY132" fmla="*/ 767888 h 857114"/>
                  <a:gd name="connsiteX133" fmla="*/ 978393 w 1092666"/>
                  <a:gd name="connsiteY133" fmla="*/ 742111 h 857114"/>
                  <a:gd name="connsiteX134" fmla="*/ 991200 w 1092666"/>
                  <a:gd name="connsiteY134" fmla="*/ 721835 h 857114"/>
                  <a:gd name="connsiteX135" fmla="*/ 996043 w 1092666"/>
                  <a:gd name="connsiteY135" fmla="*/ 698849 h 857114"/>
                  <a:gd name="connsiteX136" fmla="*/ 1007618 w 1092666"/>
                  <a:gd name="connsiteY136" fmla="*/ 670938 h 857114"/>
                  <a:gd name="connsiteX137" fmla="*/ 1027976 w 1092666"/>
                  <a:gd name="connsiteY137" fmla="*/ 643438 h 857114"/>
                  <a:gd name="connsiteX138" fmla="*/ 1026088 w 1092666"/>
                  <a:gd name="connsiteY138" fmla="*/ 631288 h 857114"/>
                  <a:gd name="connsiteX139" fmla="*/ 1041029 w 1092666"/>
                  <a:gd name="connsiteY139" fmla="*/ 620780 h 857114"/>
                  <a:gd name="connsiteX140" fmla="*/ 1063030 w 1092666"/>
                  <a:gd name="connsiteY140" fmla="*/ 598205 h 857114"/>
                  <a:gd name="connsiteX141" fmla="*/ 1066888 w 1092666"/>
                  <a:gd name="connsiteY141" fmla="*/ 584742 h 857114"/>
                  <a:gd name="connsiteX142" fmla="*/ 1060977 w 1092666"/>
                  <a:gd name="connsiteY142" fmla="*/ 571361 h 857114"/>
                  <a:gd name="connsiteX143" fmla="*/ 1072059 w 1092666"/>
                  <a:gd name="connsiteY143" fmla="*/ 548622 h 857114"/>
                  <a:gd name="connsiteX144" fmla="*/ 1079201 w 1092666"/>
                  <a:gd name="connsiteY144" fmla="*/ 518905 h 857114"/>
                  <a:gd name="connsiteX145" fmla="*/ 1085358 w 1092666"/>
                  <a:gd name="connsiteY145" fmla="*/ 491158 h 857114"/>
                  <a:gd name="connsiteX146" fmla="*/ 1084291 w 1092666"/>
                  <a:gd name="connsiteY146" fmla="*/ 464396 h 857114"/>
                  <a:gd name="connsiteX147" fmla="*/ 1092664 w 1092666"/>
                  <a:gd name="connsiteY147" fmla="*/ 443791 h 857114"/>
                  <a:gd name="connsiteX148" fmla="*/ 1078955 w 1092666"/>
                  <a:gd name="connsiteY148" fmla="*/ 422447 h 857114"/>
                  <a:gd name="connsiteX149" fmla="*/ 1070664 w 1092666"/>
                  <a:gd name="connsiteY149" fmla="*/ 401596 h 857114"/>
                  <a:gd name="connsiteX150" fmla="*/ 1053424 w 1092666"/>
                  <a:gd name="connsiteY150" fmla="*/ 375655 h 857114"/>
                  <a:gd name="connsiteX151" fmla="*/ 1026499 w 1092666"/>
                  <a:gd name="connsiteY151" fmla="*/ 342080 h 857114"/>
                  <a:gd name="connsiteX152" fmla="*/ 1012543 w 1092666"/>
                  <a:gd name="connsiteY152" fmla="*/ 336498 h 857114"/>
                  <a:gd name="connsiteX153" fmla="*/ 1021573 w 1092666"/>
                  <a:gd name="connsiteY153" fmla="*/ 330423 h 857114"/>
                  <a:gd name="connsiteX154" fmla="*/ 993744 w 1092666"/>
                  <a:gd name="connsiteY154" fmla="*/ 304810 h 857114"/>
                  <a:gd name="connsiteX155" fmla="*/ 989475 w 1092666"/>
                  <a:gd name="connsiteY155" fmla="*/ 310967 h 857114"/>
                  <a:gd name="connsiteX156" fmla="*/ 976505 w 1092666"/>
                  <a:gd name="connsiteY156" fmla="*/ 288638 h 857114"/>
                  <a:gd name="connsiteX157" fmla="*/ 984468 w 1092666"/>
                  <a:gd name="connsiteY157" fmla="*/ 280922 h 857114"/>
                  <a:gd name="connsiteX158" fmla="*/ 973139 w 1092666"/>
                  <a:gd name="connsiteY158" fmla="*/ 270004 h 857114"/>
                  <a:gd name="connsiteX159" fmla="*/ 968132 w 1092666"/>
                  <a:gd name="connsiteY159" fmla="*/ 258511 h 857114"/>
                  <a:gd name="connsiteX160" fmla="*/ 968050 w 1092666"/>
                  <a:gd name="connsiteY160" fmla="*/ 249973 h 857114"/>
                  <a:gd name="connsiteX161" fmla="*/ 955736 w 1092666"/>
                  <a:gd name="connsiteY161" fmla="*/ 242503 h 857114"/>
                  <a:gd name="connsiteX162" fmla="*/ 925937 w 1092666"/>
                  <a:gd name="connsiteY162" fmla="*/ 227316 h 857114"/>
                  <a:gd name="connsiteX163" fmla="*/ 894824 w 1092666"/>
                  <a:gd name="connsiteY163" fmla="*/ 184382 h 857114"/>
                  <a:gd name="connsiteX164" fmla="*/ 888667 w 1092666"/>
                  <a:gd name="connsiteY164" fmla="*/ 135209 h 857114"/>
                  <a:gd name="connsiteX165" fmla="*/ 876600 w 1092666"/>
                  <a:gd name="connsiteY165" fmla="*/ 116410 h 857114"/>
                  <a:gd name="connsiteX166" fmla="*/ 881772 w 1092666"/>
                  <a:gd name="connsiteY166" fmla="*/ 93753 h 857114"/>
                  <a:gd name="connsiteX167" fmla="*/ 849017 w 1092666"/>
                  <a:gd name="connsiteY167" fmla="*/ 83574 h 857114"/>
                  <a:gd name="connsiteX168" fmla="*/ 834405 w 1092666"/>
                  <a:gd name="connsiteY168" fmla="*/ 81358 h 857114"/>
                  <a:gd name="connsiteX169" fmla="*/ 834733 w 1092666"/>
                  <a:gd name="connsiteY169" fmla="*/ 56402 h 857114"/>
                  <a:gd name="connsiteX170" fmla="*/ 817740 w 1092666"/>
                  <a:gd name="connsiteY170" fmla="*/ 36289 h 857114"/>
                  <a:gd name="connsiteX171" fmla="*/ 807643 w 1092666"/>
                  <a:gd name="connsiteY171" fmla="*/ 14453 h 857114"/>
                  <a:gd name="connsiteX172" fmla="*/ 790158 w 1092666"/>
                  <a:gd name="connsiteY172" fmla="*/ 5 h 857114"/>
                  <a:gd name="connsiteX173" fmla="*/ 781866 w 1092666"/>
                  <a:gd name="connsiteY173" fmla="*/ 8296 h 857114"/>
                  <a:gd name="connsiteX174" fmla="*/ 786217 w 1092666"/>
                  <a:gd name="connsiteY174" fmla="*/ 19379 h 857114"/>
                  <a:gd name="connsiteX175" fmla="*/ 781127 w 1092666"/>
                  <a:gd name="connsiteY175" fmla="*/ 41297 h 857114"/>
                  <a:gd name="connsiteX176" fmla="*/ 771523 w 1092666"/>
                  <a:gd name="connsiteY176" fmla="*/ 61902 h 857114"/>
                  <a:gd name="connsiteX177" fmla="*/ 778418 w 1092666"/>
                  <a:gd name="connsiteY177" fmla="*/ 69290 h 857114"/>
                  <a:gd name="connsiteX178" fmla="*/ 776858 w 1092666"/>
                  <a:gd name="connsiteY178" fmla="*/ 81440 h 857114"/>
                  <a:gd name="connsiteX179" fmla="*/ 776612 w 1092666"/>
                  <a:gd name="connsiteY179" fmla="*/ 108201 h 857114"/>
                  <a:gd name="connsiteX180" fmla="*/ 770209 w 1092666"/>
                  <a:gd name="connsiteY180" fmla="*/ 135948 h 857114"/>
                  <a:gd name="connsiteX181" fmla="*/ 766187 w 1092666"/>
                  <a:gd name="connsiteY181" fmla="*/ 162628 h 857114"/>
                  <a:gd name="connsiteX182" fmla="*/ 709051 w 1092666"/>
                  <a:gd name="connsiteY182" fmla="*/ 189226 h 857114"/>
                  <a:gd name="connsiteX183" fmla="*/ 694685 w 1092666"/>
                  <a:gd name="connsiteY183" fmla="*/ 162628 h 857114"/>
                  <a:gd name="connsiteX184" fmla="*/ 670796 w 1092666"/>
                  <a:gd name="connsiteY184" fmla="*/ 153105 h 857114"/>
                  <a:gd name="connsiteX185" fmla="*/ 651095 w 1092666"/>
                  <a:gd name="connsiteY185" fmla="*/ 145389 h 857114"/>
                  <a:gd name="connsiteX186" fmla="*/ 633855 w 1092666"/>
                  <a:gd name="connsiteY186" fmla="*/ 134060 h 857114"/>
                  <a:gd name="connsiteX187" fmla="*/ 614646 w 1092666"/>
                  <a:gd name="connsiteY187" fmla="*/ 128724 h 857114"/>
                  <a:gd name="connsiteX188" fmla="*/ 604959 w 1092666"/>
                  <a:gd name="connsiteY188" fmla="*/ 115425 h 857114"/>
                  <a:gd name="connsiteX189" fmla="*/ 603564 w 1092666"/>
                  <a:gd name="connsiteY189" fmla="*/ 111649 h 857114"/>
                  <a:gd name="connsiteX190" fmla="*/ 603564 w 1092666"/>
                  <a:gd name="connsiteY190" fmla="*/ 111978 h 857114"/>
                  <a:gd name="connsiteX191" fmla="*/ 603646 w 1092666"/>
                  <a:gd name="connsiteY191" fmla="*/ 111978 h 8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1092666" h="857114">
                    <a:moveTo>
                      <a:pt x="603974" y="112142"/>
                    </a:moveTo>
                    <a:cubicBezTo>
                      <a:pt x="600608" y="101306"/>
                      <a:pt x="602661" y="101634"/>
                      <a:pt x="609392" y="93261"/>
                    </a:cubicBezTo>
                    <a:cubicBezTo>
                      <a:pt x="611527" y="90634"/>
                      <a:pt x="612676" y="87843"/>
                      <a:pt x="614646" y="85052"/>
                    </a:cubicBezTo>
                    <a:cubicBezTo>
                      <a:pt x="619736" y="78074"/>
                      <a:pt x="620721" y="84313"/>
                      <a:pt x="618012" y="74708"/>
                    </a:cubicBezTo>
                    <a:cubicBezTo>
                      <a:pt x="617027" y="71425"/>
                      <a:pt x="610213" y="68141"/>
                      <a:pt x="614646" y="63544"/>
                    </a:cubicBezTo>
                    <a:cubicBezTo>
                      <a:pt x="618094" y="59932"/>
                      <a:pt x="630982" y="65842"/>
                      <a:pt x="635333" y="63379"/>
                    </a:cubicBezTo>
                    <a:cubicBezTo>
                      <a:pt x="641079" y="60096"/>
                      <a:pt x="637878" y="60178"/>
                      <a:pt x="638124" y="54103"/>
                    </a:cubicBezTo>
                    <a:cubicBezTo>
                      <a:pt x="638124" y="52215"/>
                      <a:pt x="636236" y="50245"/>
                      <a:pt x="636318" y="47946"/>
                    </a:cubicBezTo>
                    <a:cubicBezTo>
                      <a:pt x="636400" y="45894"/>
                      <a:pt x="639766" y="44252"/>
                      <a:pt x="639684" y="43103"/>
                    </a:cubicBezTo>
                    <a:cubicBezTo>
                      <a:pt x="638699" y="33006"/>
                      <a:pt x="623594" y="30297"/>
                      <a:pt x="615959" y="35797"/>
                    </a:cubicBezTo>
                    <a:cubicBezTo>
                      <a:pt x="611937" y="38670"/>
                      <a:pt x="613743" y="44170"/>
                      <a:pt x="606437" y="43842"/>
                    </a:cubicBezTo>
                    <a:cubicBezTo>
                      <a:pt x="599705" y="43513"/>
                      <a:pt x="599213" y="35468"/>
                      <a:pt x="594041" y="32431"/>
                    </a:cubicBezTo>
                    <a:cubicBezTo>
                      <a:pt x="582302" y="25371"/>
                      <a:pt x="574011" y="36946"/>
                      <a:pt x="563175" y="37603"/>
                    </a:cubicBezTo>
                    <a:cubicBezTo>
                      <a:pt x="552585" y="38260"/>
                      <a:pt x="547249" y="26356"/>
                      <a:pt x="538465" y="23155"/>
                    </a:cubicBezTo>
                    <a:cubicBezTo>
                      <a:pt x="536002" y="22252"/>
                      <a:pt x="533047" y="24879"/>
                      <a:pt x="531323" y="24058"/>
                    </a:cubicBezTo>
                    <a:cubicBezTo>
                      <a:pt x="528122" y="22498"/>
                      <a:pt x="526808" y="18065"/>
                      <a:pt x="523935" y="15931"/>
                    </a:cubicBezTo>
                    <a:cubicBezTo>
                      <a:pt x="520487" y="13550"/>
                      <a:pt x="502673" y="6244"/>
                      <a:pt x="499636" y="11990"/>
                    </a:cubicBezTo>
                    <a:cubicBezTo>
                      <a:pt x="492248" y="26192"/>
                      <a:pt x="547577" y="26356"/>
                      <a:pt x="517942" y="38834"/>
                    </a:cubicBezTo>
                    <a:cubicBezTo>
                      <a:pt x="501934" y="45648"/>
                      <a:pt x="485023" y="48603"/>
                      <a:pt x="468605" y="52133"/>
                    </a:cubicBezTo>
                    <a:cubicBezTo>
                      <a:pt x="463762" y="53200"/>
                      <a:pt x="453172" y="57305"/>
                      <a:pt x="452351" y="63215"/>
                    </a:cubicBezTo>
                    <a:cubicBezTo>
                      <a:pt x="451448" y="70111"/>
                      <a:pt x="459411" y="71178"/>
                      <a:pt x="463352" y="75283"/>
                    </a:cubicBezTo>
                    <a:cubicBezTo>
                      <a:pt x="457769" y="78402"/>
                      <a:pt x="440940" y="80126"/>
                      <a:pt x="438970" y="87843"/>
                    </a:cubicBezTo>
                    <a:cubicBezTo>
                      <a:pt x="437657" y="93261"/>
                      <a:pt x="447836" y="102455"/>
                      <a:pt x="451366" y="107463"/>
                    </a:cubicBezTo>
                    <a:cubicBezTo>
                      <a:pt x="456374" y="114440"/>
                      <a:pt x="463516" y="124456"/>
                      <a:pt x="448821" y="126015"/>
                    </a:cubicBezTo>
                    <a:cubicBezTo>
                      <a:pt x="435605" y="127411"/>
                      <a:pt x="437739" y="114933"/>
                      <a:pt x="424686" y="125769"/>
                    </a:cubicBezTo>
                    <a:cubicBezTo>
                      <a:pt x="417298" y="131844"/>
                      <a:pt x="412947" y="139478"/>
                      <a:pt x="402932" y="142187"/>
                    </a:cubicBezTo>
                    <a:cubicBezTo>
                      <a:pt x="391850" y="145142"/>
                      <a:pt x="386596" y="138411"/>
                      <a:pt x="391522" y="127821"/>
                    </a:cubicBezTo>
                    <a:cubicBezTo>
                      <a:pt x="398171" y="113537"/>
                      <a:pt x="398253" y="117150"/>
                      <a:pt x="385447" y="107463"/>
                    </a:cubicBezTo>
                    <a:cubicBezTo>
                      <a:pt x="376991" y="101224"/>
                      <a:pt x="378305" y="96873"/>
                      <a:pt x="379126" y="87022"/>
                    </a:cubicBezTo>
                    <a:cubicBezTo>
                      <a:pt x="373297" y="85052"/>
                      <a:pt x="367551" y="85626"/>
                      <a:pt x="361969" y="88007"/>
                    </a:cubicBezTo>
                    <a:cubicBezTo>
                      <a:pt x="362954" y="102291"/>
                      <a:pt x="368290" y="104425"/>
                      <a:pt x="351461" y="107381"/>
                    </a:cubicBezTo>
                    <a:cubicBezTo>
                      <a:pt x="347357" y="108119"/>
                      <a:pt x="342923" y="106395"/>
                      <a:pt x="339886" y="110418"/>
                    </a:cubicBezTo>
                    <a:cubicBezTo>
                      <a:pt x="334878" y="117150"/>
                      <a:pt x="343908" y="118627"/>
                      <a:pt x="342267" y="122814"/>
                    </a:cubicBezTo>
                    <a:cubicBezTo>
                      <a:pt x="338162" y="133322"/>
                      <a:pt x="324207" y="116493"/>
                      <a:pt x="318542" y="126918"/>
                    </a:cubicBezTo>
                    <a:cubicBezTo>
                      <a:pt x="311811" y="139478"/>
                      <a:pt x="334878" y="134799"/>
                      <a:pt x="330938" y="146538"/>
                    </a:cubicBezTo>
                    <a:cubicBezTo>
                      <a:pt x="326834" y="158770"/>
                      <a:pt x="313781" y="138657"/>
                      <a:pt x="308363" y="139232"/>
                    </a:cubicBezTo>
                    <a:cubicBezTo>
                      <a:pt x="285952" y="141531"/>
                      <a:pt x="317557" y="155404"/>
                      <a:pt x="318706" y="156471"/>
                    </a:cubicBezTo>
                    <a:cubicBezTo>
                      <a:pt x="330856" y="167800"/>
                      <a:pt x="306392" y="170016"/>
                      <a:pt x="298348" y="166815"/>
                    </a:cubicBezTo>
                    <a:cubicBezTo>
                      <a:pt x="293751" y="165009"/>
                      <a:pt x="272325" y="151053"/>
                      <a:pt x="281847" y="167061"/>
                    </a:cubicBezTo>
                    <a:cubicBezTo>
                      <a:pt x="284310" y="171248"/>
                      <a:pt x="313863" y="186927"/>
                      <a:pt x="297117" y="193823"/>
                    </a:cubicBezTo>
                    <a:cubicBezTo>
                      <a:pt x="286198" y="198338"/>
                      <a:pt x="271011" y="184547"/>
                      <a:pt x="268302" y="176091"/>
                    </a:cubicBezTo>
                    <a:cubicBezTo>
                      <a:pt x="266250" y="169688"/>
                      <a:pt x="270273" y="168374"/>
                      <a:pt x="263294" y="165994"/>
                    </a:cubicBezTo>
                    <a:cubicBezTo>
                      <a:pt x="255989" y="163531"/>
                      <a:pt x="249175" y="170345"/>
                      <a:pt x="246548" y="176337"/>
                    </a:cubicBezTo>
                    <a:cubicBezTo>
                      <a:pt x="243593" y="182905"/>
                      <a:pt x="241869" y="199569"/>
                      <a:pt x="243675" y="206875"/>
                    </a:cubicBezTo>
                    <a:cubicBezTo>
                      <a:pt x="246548" y="218286"/>
                      <a:pt x="255989" y="222637"/>
                      <a:pt x="245809" y="232816"/>
                    </a:cubicBezTo>
                    <a:cubicBezTo>
                      <a:pt x="236204" y="242421"/>
                      <a:pt x="217652" y="241764"/>
                      <a:pt x="209525" y="252354"/>
                    </a:cubicBezTo>
                    <a:cubicBezTo>
                      <a:pt x="206405" y="256377"/>
                      <a:pt x="207144" y="261795"/>
                      <a:pt x="203778" y="265817"/>
                    </a:cubicBezTo>
                    <a:cubicBezTo>
                      <a:pt x="200495" y="269675"/>
                      <a:pt x="191218" y="274601"/>
                      <a:pt x="186211" y="275914"/>
                    </a:cubicBezTo>
                    <a:cubicBezTo>
                      <a:pt x="174554" y="279034"/>
                      <a:pt x="161091" y="272466"/>
                      <a:pt x="149434" y="273041"/>
                    </a:cubicBezTo>
                    <a:cubicBezTo>
                      <a:pt x="136217" y="273698"/>
                      <a:pt x="136464" y="282071"/>
                      <a:pt x="126695" y="288474"/>
                    </a:cubicBezTo>
                    <a:cubicBezTo>
                      <a:pt x="117501" y="294467"/>
                      <a:pt x="100425" y="292579"/>
                      <a:pt x="89425" y="294631"/>
                    </a:cubicBezTo>
                    <a:cubicBezTo>
                      <a:pt x="78015" y="296683"/>
                      <a:pt x="74484" y="301445"/>
                      <a:pt x="66029" y="309982"/>
                    </a:cubicBezTo>
                    <a:cubicBezTo>
                      <a:pt x="57738" y="318355"/>
                      <a:pt x="40252" y="337565"/>
                      <a:pt x="28924" y="334446"/>
                    </a:cubicBezTo>
                    <a:cubicBezTo>
                      <a:pt x="24655" y="333296"/>
                      <a:pt x="22767" y="324759"/>
                      <a:pt x="17431" y="325169"/>
                    </a:cubicBezTo>
                    <a:cubicBezTo>
                      <a:pt x="11767" y="325662"/>
                      <a:pt x="9632" y="336990"/>
                      <a:pt x="9386" y="341505"/>
                    </a:cubicBezTo>
                    <a:cubicBezTo>
                      <a:pt x="9140" y="345117"/>
                      <a:pt x="10289" y="348483"/>
                      <a:pt x="10535" y="351849"/>
                    </a:cubicBezTo>
                    <a:cubicBezTo>
                      <a:pt x="11028" y="360222"/>
                      <a:pt x="7908" y="364080"/>
                      <a:pt x="6595" y="372290"/>
                    </a:cubicBezTo>
                    <a:cubicBezTo>
                      <a:pt x="4132" y="387066"/>
                      <a:pt x="17924" y="392402"/>
                      <a:pt x="17841" y="407507"/>
                    </a:cubicBezTo>
                    <a:cubicBezTo>
                      <a:pt x="17841" y="412761"/>
                      <a:pt x="16199" y="417850"/>
                      <a:pt x="15789" y="423104"/>
                    </a:cubicBezTo>
                    <a:cubicBezTo>
                      <a:pt x="14886" y="434022"/>
                      <a:pt x="23177" y="443381"/>
                      <a:pt x="21946" y="452903"/>
                    </a:cubicBezTo>
                    <a:cubicBezTo>
                      <a:pt x="19729" y="469240"/>
                      <a:pt x="9140" y="453068"/>
                      <a:pt x="2408" y="452000"/>
                    </a:cubicBezTo>
                    <a:cubicBezTo>
                      <a:pt x="-4816" y="468747"/>
                      <a:pt x="6102" y="474986"/>
                      <a:pt x="10453" y="489024"/>
                    </a:cubicBezTo>
                    <a:cubicBezTo>
                      <a:pt x="13244" y="498136"/>
                      <a:pt x="7333" y="515047"/>
                      <a:pt x="11685" y="523009"/>
                    </a:cubicBezTo>
                    <a:cubicBezTo>
                      <a:pt x="14065" y="527278"/>
                      <a:pt x="20058" y="526047"/>
                      <a:pt x="24080" y="530233"/>
                    </a:cubicBezTo>
                    <a:cubicBezTo>
                      <a:pt x="29006" y="535077"/>
                      <a:pt x="28841" y="542629"/>
                      <a:pt x="29170" y="548868"/>
                    </a:cubicBezTo>
                    <a:cubicBezTo>
                      <a:pt x="29745" y="559869"/>
                      <a:pt x="31305" y="570294"/>
                      <a:pt x="32290" y="580473"/>
                    </a:cubicBezTo>
                    <a:cubicBezTo>
                      <a:pt x="33110" y="588682"/>
                      <a:pt x="29334" y="599437"/>
                      <a:pt x="36312" y="605511"/>
                    </a:cubicBezTo>
                    <a:cubicBezTo>
                      <a:pt x="45342" y="613392"/>
                      <a:pt x="56917" y="606989"/>
                      <a:pt x="56917" y="623654"/>
                    </a:cubicBezTo>
                    <a:cubicBezTo>
                      <a:pt x="56917" y="633997"/>
                      <a:pt x="48544" y="636542"/>
                      <a:pt x="47641" y="646393"/>
                    </a:cubicBezTo>
                    <a:cubicBezTo>
                      <a:pt x="47230" y="650662"/>
                      <a:pt x="50268" y="654930"/>
                      <a:pt x="49693" y="658707"/>
                    </a:cubicBezTo>
                    <a:cubicBezTo>
                      <a:pt x="48790" y="664535"/>
                      <a:pt x="40827" y="673893"/>
                      <a:pt x="36230" y="678162"/>
                    </a:cubicBezTo>
                    <a:cubicBezTo>
                      <a:pt x="29498" y="684319"/>
                      <a:pt x="15789" y="680871"/>
                      <a:pt x="12587" y="686782"/>
                    </a:cubicBezTo>
                    <a:cubicBezTo>
                      <a:pt x="3147" y="704596"/>
                      <a:pt x="40334" y="710999"/>
                      <a:pt x="49611" y="713051"/>
                    </a:cubicBezTo>
                    <a:cubicBezTo>
                      <a:pt x="61104" y="715514"/>
                      <a:pt x="74977" y="720357"/>
                      <a:pt x="86798" y="718223"/>
                    </a:cubicBezTo>
                    <a:cubicBezTo>
                      <a:pt x="93858" y="716991"/>
                      <a:pt x="103381" y="712805"/>
                      <a:pt x="108963" y="708372"/>
                    </a:cubicBezTo>
                    <a:cubicBezTo>
                      <a:pt x="113232" y="705006"/>
                      <a:pt x="113724" y="699834"/>
                      <a:pt x="117172" y="696797"/>
                    </a:cubicBezTo>
                    <a:cubicBezTo>
                      <a:pt x="125710" y="689080"/>
                      <a:pt x="142866" y="697125"/>
                      <a:pt x="152635" y="690640"/>
                    </a:cubicBezTo>
                    <a:cubicBezTo>
                      <a:pt x="156822" y="687849"/>
                      <a:pt x="157232" y="684401"/>
                      <a:pt x="162651" y="682103"/>
                    </a:cubicBezTo>
                    <a:cubicBezTo>
                      <a:pt x="168151" y="679804"/>
                      <a:pt x="178987" y="678819"/>
                      <a:pt x="185062" y="678244"/>
                    </a:cubicBezTo>
                    <a:cubicBezTo>
                      <a:pt x="196801" y="677095"/>
                      <a:pt x="209032" y="677095"/>
                      <a:pt x="220525" y="676192"/>
                    </a:cubicBezTo>
                    <a:cubicBezTo>
                      <a:pt x="232182" y="675289"/>
                      <a:pt x="234316" y="680050"/>
                      <a:pt x="242608" y="685468"/>
                    </a:cubicBezTo>
                    <a:cubicBezTo>
                      <a:pt x="248190" y="689080"/>
                      <a:pt x="248108" y="691133"/>
                      <a:pt x="256235" y="685304"/>
                    </a:cubicBezTo>
                    <a:cubicBezTo>
                      <a:pt x="263213" y="680215"/>
                      <a:pt x="262474" y="677341"/>
                      <a:pt x="263623" y="671102"/>
                    </a:cubicBezTo>
                    <a:cubicBezTo>
                      <a:pt x="265265" y="661744"/>
                      <a:pt x="268138" y="653617"/>
                      <a:pt x="273885" y="645326"/>
                    </a:cubicBezTo>
                    <a:cubicBezTo>
                      <a:pt x="282094" y="633587"/>
                      <a:pt x="299825" y="638102"/>
                      <a:pt x="313535" y="638102"/>
                    </a:cubicBezTo>
                    <a:cubicBezTo>
                      <a:pt x="328229" y="638102"/>
                      <a:pt x="341363" y="634326"/>
                      <a:pt x="355647" y="633012"/>
                    </a:cubicBezTo>
                    <a:cubicBezTo>
                      <a:pt x="367715" y="631945"/>
                      <a:pt x="380193" y="635721"/>
                      <a:pt x="390865" y="629646"/>
                    </a:cubicBezTo>
                    <a:cubicBezTo>
                      <a:pt x="401044" y="623900"/>
                      <a:pt x="410074" y="616183"/>
                      <a:pt x="421649" y="611668"/>
                    </a:cubicBezTo>
                    <a:cubicBezTo>
                      <a:pt x="429530" y="608631"/>
                      <a:pt x="438313" y="608302"/>
                      <a:pt x="446194" y="605594"/>
                    </a:cubicBezTo>
                    <a:cubicBezTo>
                      <a:pt x="451284" y="603788"/>
                      <a:pt x="456291" y="599847"/>
                      <a:pt x="461792" y="599108"/>
                    </a:cubicBezTo>
                    <a:cubicBezTo>
                      <a:pt x="467456" y="598451"/>
                      <a:pt x="474762" y="600422"/>
                      <a:pt x="480098" y="602228"/>
                    </a:cubicBezTo>
                    <a:cubicBezTo>
                      <a:pt x="489292" y="605347"/>
                      <a:pt x="486091" y="606414"/>
                      <a:pt x="491919" y="612489"/>
                    </a:cubicBezTo>
                    <a:cubicBezTo>
                      <a:pt x="501688" y="622751"/>
                      <a:pt x="511785" y="615527"/>
                      <a:pt x="524592" y="619467"/>
                    </a:cubicBezTo>
                    <a:cubicBezTo>
                      <a:pt x="531898" y="621683"/>
                      <a:pt x="540928" y="628497"/>
                      <a:pt x="541174" y="636952"/>
                    </a:cubicBezTo>
                    <a:cubicBezTo>
                      <a:pt x="554063" y="639661"/>
                      <a:pt x="533786" y="651893"/>
                      <a:pt x="539697" y="659774"/>
                    </a:cubicBezTo>
                    <a:cubicBezTo>
                      <a:pt x="547085" y="669625"/>
                      <a:pt x="558660" y="656490"/>
                      <a:pt x="563832" y="671102"/>
                    </a:cubicBezTo>
                    <a:cubicBezTo>
                      <a:pt x="565473" y="675618"/>
                      <a:pt x="563667" y="680625"/>
                      <a:pt x="564652" y="685304"/>
                    </a:cubicBezTo>
                    <a:cubicBezTo>
                      <a:pt x="565063" y="687357"/>
                      <a:pt x="569085" y="693596"/>
                      <a:pt x="569003" y="694745"/>
                    </a:cubicBezTo>
                    <a:cubicBezTo>
                      <a:pt x="568757" y="703282"/>
                      <a:pt x="551518" y="701640"/>
                      <a:pt x="555212" y="713297"/>
                    </a:cubicBezTo>
                    <a:cubicBezTo>
                      <a:pt x="557510" y="720603"/>
                      <a:pt x="579018" y="724790"/>
                      <a:pt x="585175" y="720522"/>
                    </a:cubicBezTo>
                    <a:cubicBezTo>
                      <a:pt x="594123" y="714365"/>
                      <a:pt x="585339" y="702790"/>
                      <a:pt x="589362" y="694745"/>
                    </a:cubicBezTo>
                    <a:cubicBezTo>
                      <a:pt x="592892" y="687849"/>
                      <a:pt x="599623" y="690969"/>
                      <a:pt x="604713" y="688670"/>
                    </a:cubicBezTo>
                    <a:cubicBezTo>
                      <a:pt x="610377" y="686043"/>
                      <a:pt x="613907" y="681446"/>
                      <a:pt x="616206" y="675207"/>
                    </a:cubicBezTo>
                    <a:cubicBezTo>
                      <a:pt x="620392" y="663714"/>
                      <a:pt x="617519" y="658132"/>
                      <a:pt x="629423" y="650333"/>
                    </a:cubicBezTo>
                    <a:cubicBezTo>
                      <a:pt x="634594" y="646886"/>
                      <a:pt x="651341" y="632355"/>
                      <a:pt x="657990" y="640318"/>
                    </a:cubicBezTo>
                    <a:cubicBezTo>
                      <a:pt x="665542" y="649677"/>
                      <a:pt x="633773" y="656736"/>
                      <a:pt x="634758" y="667819"/>
                    </a:cubicBezTo>
                    <a:cubicBezTo>
                      <a:pt x="635087" y="671595"/>
                      <a:pt x="640259" y="671677"/>
                      <a:pt x="639684" y="677341"/>
                    </a:cubicBezTo>
                    <a:cubicBezTo>
                      <a:pt x="639027" y="682924"/>
                      <a:pt x="630818" y="687439"/>
                      <a:pt x="628273" y="692775"/>
                    </a:cubicBezTo>
                    <a:cubicBezTo>
                      <a:pt x="624743" y="700491"/>
                      <a:pt x="622609" y="711327"/>
                      <a:pt x="620146" y="719290"/>
                    </a:cubicBezTo>
                    <a:cubicBezTo>
                      <a:pt x="636072" y="721589"/>
                      <a:pt x="634840" y="712230"/>
                      <a:pt x="643953" y="704021"/>
                    </a:cubicBezTo>
                    <a:cubicBezTo>
                      <a:pt x="646416" y="701805"/>
                      <a:pt x="649781" y="699424"/>
                      <a:pt x="654050" y="700984"/>
                    </a:cubicBezTo>
                    <a:cubicBezTo>
                      <a:pt x="662998" y="704267"/>
                      <a:pt x="657826" y="711738"/>
                      <a:pt x="656020" y="717402"/>
                    </a:cubicBezTo>
                    <a:cubicBezTo>
                      <a:pt x="652572" y="728813"/>
                      <a:pt x="652655" y="727171"/>
                      <a:pt x="663080" y="732835"/>
                    </a:cubicBezTo>
                    <a:cubicBezTo>
                      <a:pt x="675476" y="739567"/>
                      <a:pt x="670633" y="737843"/>
                      <a:pt x="668252" y="748104"/>
                    </a:cubicBezTo>
                    <a:cubicBezTo>
                      <a:pt x="664722" y="763537"/>
                      <a:pt x="680073" y="768545"/>
                      <a:pt x="681468" y="782419"/>
                    </a:cubicBezTo>
                    <a:cubicBezTo>
                      <a:pt x="682043" y="787672"/>
                      <a:pt x="678677" y="790381"/>
                      <a:pt x="678513" y="794568"/>
                    </a:cubicBezTo>
                    <a:cubicBezTo>
                      <a:pt x="678185" y="803926"/>
                      <a:pt x="689431" y="820837"/>
                      <a:pt x="699036" y="822397"/>
                    </a:cubicBezTo>
                    <a:cubicBezTo>
                      <a:pt x="703140" y="823136"/>
                      <a:pt x="706999" y="818703"/>
                      <a:pt x="710611" y="817471"/>
                    </a:cubicBezTo>
                    <a:cubicBezTo>
                      <a:pt x="716029" y="815501"/>
                      <a:pt x="721940" y="815583"/>
                      <a:pt x="727604" y="815255"/>
                    </a:cubicBezTo>
                    <a:cubicBezTo>
                      <a:pt x="737947" y="814680"/>
                      <a:pt x="747634" y="818210"/>
                      <a:pt x="757731" y="822479"/>
                    </a:cubicBezTo>
                    <a:cubicBezTo>
                      <a:pt x="765202" y="825598"/>
                      <a:pt x="767583" y="835449"/>
                      <a:pt x="775135" y="835778"/>
                    </a:cubicBezTo>
                    <a:cubicBezTo>
                      <a:pt x="778747" y="835942"/>
                      <a:pt x="789583" y="831755"/>
                      <a:pt x="793605" y="830688"/>
                    </a:cubicBezTo>
                    <a:cubicBezTo>
                      <a:pt x="801732" y="828390"/>
                      <a:pt x="802553" y="828472"/>
                      <a:pt x="801979" y="818456"/>
                    </a:cubicBezTo>
                    <a:cubicBezTo>
                      <a:pt x="809942" y="818046"/>
                      <a:pt x="821845" y="825434"/>
                      <a:pt x="828330" y="829867"/>
                    </a:cubicBezTo>
                    <a:cubicBezTo>
                      <a:pt x="833337" y="833315"/>
                      <a:pt x="837196" y="836599"/>
                      <a:pt x="840151" y="842017"/>
                    </a:cubicBezTo>
                    <a:cubicBezTo>
                      <a:pt x="842450" y="846285"/>
                      <a:pt x="842121" y="852853"/>
                      <a:pt x="846800" y="855644"/>
                    </a:cubicBezTo>
                    <a:cubicBezTo>
                      <a:pt x="858376" y="862539"/>
                      <a:pt x="868308" y="843248"/>
                      <a:pt x="875861" y="837912"/>
                    </a:cubicBezTo>
                    <a:cubicBezTo>
                      <a:pt x="882592" y="833069"/>
                      <a:pt x="893675" y="835121"/>
                      <a:pt x="899257" y="829457"/>
                    </a:cubicBezTo>
                    <a:cubicBezTo>
                      <a:pt x="906481" y="822151"/>
                      <a:pt x="897123" y="811397"/>
                      <a:pt x="902541" y="808031"/>
                    </a:cubicBezTo>
                    <a:cubicBezTo>
                      <a:pt x="907056" y="805322"/>
                      <a:pt x="916578" y="810740"/>
                      <a:pt x="921340" y="811151"/>
                    </a:cubicBezTo>
                    <a:cubicBezTo>
                      <a:pt x="927414" y="811725"/>
                      <a:pt x="931026" y="809673"/>
                      <a:pt x="936444" y="808277"/>
                    </a:cubicBezTo>
                    <a:cubicBezTo>
                      <a:pt x="942930" y="806553"/>
                      <a:pt x="955654" y="805814"/>
                      <a:pt x="959923" y="799575"/>
                    </a:cubicBezTo>
                    <a:cubicBezTo>
                      <a:pt x="965423" y="791448"/>
                      <a:pt x="958034" y="776097"/>
                      <a:pt x="959019" y="767888"/>
                    </a:cubicBezTo>
                    <a:cubicBezTo>
                      <a:pt x="960333" y="757052"/>
                      <a:pt x="972975" y="751306"/>
                      <a:pt x="978393" y="742111"/>
                    </a:cubicBezTo>
                    <a:cubicBezTo>
                      <a:pt x="983236" y="733738"/>
                      <a:pt x="984550" y="728074"/>
                      <a:pt x="991200" y="721835"/>
                    </a:cubicBezTo>
                    <a:cubicBezTo>
                      <a:pt x="1002117" y="711656"/>
                      <a:pt x="1002856" y="711738"/>
                      <a:pt x="996043" y="698849"/>
                    </a:cubicBezTo>
                    <a:cubicBezTo>
                      <a:pt x="988901" y="685140"/>
                      <a:pt x="997110" y="681364"/>
                      <a:pt x="1007618" y="670938"/>
                    </a:cubicBezTo>
                    <a:cubicBezTo>
                      <a:pt x="1015498" y="662975"/>
                      <a:pt x="1027319" y="654684"/>
                      <a:pt x="1027976" y="643438"/>
                    </a:cubicBezTo>
                    <a:cubicBezTo>
                      <a:pt x="1028223" y="639497"/>
                      <a:pt x="1024364" y="635967"/>
                      <a:pt x="1026088" y="631288"/>
                    </a:cubicBezTo>
                    <a:cubicBezTo>
                      <a:pt x="1028304" y="625295"/>
                      <a:pt x="1036350" y="623571"/>
                      <a:pt x="1041029" y="620780"/>
                    </a:cubicBezTo>
                    <a:cubicBezTo>
                      <a:pt x="1050551" y="615116"/>
                      <a:pt x="1059007" y="608631"/>
                      <a:pt x="1063030" y="598205"/>
                    </a:cubicBezTo>
                    <a:cubicBezTo>
                      <a:pt x="1064425" y="594757"/>
                      <a:pt x="1066970" y="588436"/>
                      <a:pt x="1066888" y="584742"/>
                    </a:cubicBezTo>
                    <a:cubicBezTo>
                      <a:pt x="1066724" y="577847"/>
                      <a:pt x="1062783" y="577190"/>
                      <a:pt x="1060977" y="571361"/>
                    </a:cubicBezTo>
                    <a:cubicBezTo>
                      <a:pt x="1057529" y="560361"/>
                      <a:pt x="1068201" y="557816"/>
                      <a:pt x="1072059" y="548622"/>
                    </a:cubicBezTo>
                    <a:cubicBezTo>
                      <a:pt x="1075836" y="539510"/>
                      <a:pt x="1076903" y="528263"/>
                      <a:pt x="1079201" y="518905"/>
                    </a:cubicBezTo>
                    <a:cubicBezTo>
                      <a:pt x="1081582" y="508972"/>
                      <a:pt x="1085194" y="501584"/>
                      <a:pt x="1085358" y="491158"/>
                    </a:cubicBezTo>
                    <a:cubicBezTo>
                      <a:pt x="1085440" y="482538"/>
                      <a:pt x="1082567" y="472687"/>
                      <a:pt x="1084291" y="464396"/>
                    </a:cubicBezTo>
                    <a:cubicBezTo>
                      <a:pt x="1085687" y="457501"/>
                      <a:pt x="1092500" y="451508"/>
                      <a:pt x="1092664" y="443791"/>
                    </a:cubicBezTo>
                    <a:cubicBezTo>
                      <a:pt x="1092829" y="433366"/>
                      <a:pt x="1083716" y="430656"/>
                      <a:pt x="1078955" y="422447"/>
                    </a:cubicBezTo>
                    <a:cubicBezTo>
                      <a:pt x="1075179" y="415962"/>
                      <a:pt x="1073947" y="407999"/>
                      <a:pt x="1070664" y="401596"/>
                    </a:cubicBezTo>
                    <a:cubicBezTo>
                      <a:pt x="1065985" y="392402"/>
                      <a:pt x="1059664" y="383618"/>
                      <a:pt x="1053424" y="375655"/>
                    </a:cubicBezTo>
                    <a:cubicBezTo>
                      <a:pt x="1047186" y="367528"/>
                      <a:pt x="1020999" y="353819"/>
                      <a:pt x="1026499" y="342080"/>
                    </a:cubicBezTo>
                    <a:cubicBezTo>
                      <a:pt x="1023051" y="338960"/>
                      <a:pt x="1014595" y="339699"/>
                      <a:pt x="1012543" y="336498"/>
                    </a:cubicBezTo>
                    <a:cubicBezTo>
                      <a:pt x="1006797" y="327550"/>
                      <a:pt x="1018946" y="333132"/>
                      <a:pt x="1021573" y="330423"/>
                    </a:cubicBezTo>
                    <a:cubicBezTo>
                      <a:pt x="1029700" y="321885"/>
                      <a:pt x="1000394" y="309900"/>
                      <a:pt x="993744" y="304810"/>
                    </a:cubicBezTo>
                    <a:cubicBezTo>
                      <a:pt x="992759" y="306699"/>
                      <a:pt x="990132" y="308258"/>
                      <a:pt x="989475" y="310967"/>
                    </a:cubicBezTo>
                    <a:cubicBezTo>
                      <a:pt x="982498" y="307355"/>
                      <a:pt x="977819" y="295862"/>
                      <a:pt x="976505" y="288638"/>
                    </a:cubicBezTo>
                    <a:cubicBezTo>
                      <a:pt x="979789" y="286915"/>
                      <a:pt x="984221" y="284698"/>
                      <a:pt x="984468" y="280922"/>
                    </a:cubicBezTo>
                    <a:cubicBezTo>
                      <a:pt x="984714" y="276407"/>
                      <a:pt x="975274" y="272630"/>
                      <a:pt x="973139" y="270004"/>
                    </a:cubicBezTo>
                    <a:cubicBezTo>
                      <a:pt x="968788" y="264832"/>
                      <a:pt x="969527" y="264750"/>
                      <a:pt x="968132" y="258511"/>
                    </a:cubicBezTo>
                    <a:cubicBezTo>
                      <a:pt x="967311" y="254899"/>
                      <a:pt x="970102" y="253585"/>
                      <a:pt x="968050" y="249973"/>
                    </a:cubicBezTo>
                    <a:cubicBezTo>
                      <a:pt x="965915" y="246197"/>
                      <a:pt x="959184" y="244802"/>
                      <a:pt x="955736" y="242503"/>
                    </a:cubicBezTo>
                    <a:cubicBezTo>
                      <a:pt x="945721" y="236264"/>
                      <a:pt x="937265" y="231257"/>
                      <a:pt x="925937" y="227316"/>
                    </a:cubicBezTo>
                    <a:cubicBezTo>
                      <a:pt x="903690" y="219435"/>
                      <a:pt x="885958" y="209749"/>
                      <a:pt x="894824" y="184382"/>
                    </a:cubicBezTo>
                    <a:cubicBezTo>
                      <a:pt x="900899" y="166979"/>
                      <a:pt x="899011" y="150971"/>
                      <a:pt x="888667" y="135209"/>
                    </a:cubicBezTo>
                    <a:cubicBezTo>
                      <a:pt x="884563" y="128889"/>
                      <a:pt x="877174" y="124702"/>
                      <a:pt x="876600" y="116410"/>
                    </a:cubicBezTo>
                    <a:cubicBezTo>
                      <a:pt x="876025" y="107955"/>
                      <a:pt x="888257" y="101224"/>
                      <a:pt x="881772" y="93753"/>
                    </a:cubicBezTo>
                    <a:cubicBezTo>
                      <a:pt x="879145" y="90716"/>
                      <a:pt x="853696" y="83738"/>
                      <a:pt x="849017" y="83574"/>
                    </a:cubicBezTo>
                    <a:cubicBezTo>
                      <a:pt x="849181" y="93753"/>
                      <a:pt x="836293" y="87761"/>
                      <a:pt x="834405" y="81358"/>
                    </a:cubicBezTo>
                    <a:cubicBezTo>
                      <a:pt x="832434" y="74298"/>
                      <a:pt x="837853" y="63872"/>
                      <a:pt x="834733" y="56402"/>
                    </a:cubicBezTo>
                    <a:cubicBezTo>
                      <a:pt x="831696" y="49096"/>
                      <a:pt x="822583" y="42446"/>
                      <a:pt x="817740" y="36289"/>
                    </a:cubicBezTo>
                    <a:cubicBezTo>
                      <a:pt x="811666" y="28573"/>
                      <a:pt x="811419" y="22662"/>
                      <a:pt x="807643" y="14453"/>
                    </a:cubicBezTo>
                    <a:cubicBezTo>
                      <a:pt x="805098" y="8871"/>
                      <a:pt x="796889" y="-241"/>
                      <a:pt x="790158" y="5"/>
                    </a:cubicBezTo>
                    <a:cubicBezTo>
                      <a:pt x="784575" y="251"/>
                      <a:pt x="783180" y="2139"/>
                      <a:pt x="781866" y="8296"/>
                    </a:cubicBezTo>
                    <a:cubicBezTo>
                      <a:pt x="780307" y="16177"/>
                      <a:pt x="782687" y="13714"/>
                      <a:pt x="786217" y="19379"/>
                    </a:cubicBezTo>
                    <a:cubicBezTo>
                      <a:pt x="791471" y="27916"/>
                      <a:pt x="789911" y="32924"/>
                      <a:pt x="781127" y="41297"/>
                    </a:cubicBezTo>
                    <a:cubicBezTo>
                      <a:pt x="775053" y="47126"/>
                      <a:pt x="767336" y="50737"/>
                      <a:pt x="771523" y="61902"/>
                    </a:cubicBezTo>
                    <a:cubicBezTo>
                      <a:pt x="772754" y="65186"/>
                      <a:pt x="777269" y="66089"/>
                      <a:pt x="778418" y="69290"/>
                    </a:cubicBezTo>
                    <a:cubicBezTo>
                      <a:pt x="780470" y="74872"/>
                      <a:pt x="777515" y="76268"/>
                      <a:pt x="776858" y="81440"/>
                    </a:cubicBezTo>
                    <a:cubicBezTo>
                      <a:pt x="775710" y="90224"/>
                      <a:pt x="777351" y="99336"/>
                      <a:pt x="776612" y="108201"/>
                    </a:cubicBezTo>
                    <a:cubicBezTo>
                      <a:pt x="775792" y="117888"/>
                      <a:pt x="772918" y="126754"/>
                      <a:pt x="770209" y="135948"/>
                    </a:cubicBezTo>
                    <a:cubicBezTo>
                      <a:pt x="767664" y="144486"/>
                      <a:pt x="768978" y="154583"/>
                      <a:pt x="766187" y="162628"/>
                    </a:cubicBezTo>
                    <a:cubicBezTo>
                      <a:pt x="761836" y="175188"/>
                      <a:pt x="721693" y="196039"/>
                      <a:pt x="709051" y="189226"/>
                    </a:cubicBezTo>
                    <a:cubicBezTo>
                      <a:pt x="701088" y="185039"/>
                      <a:pt x="701663" y="168949"/>
                      <a:pt x="694685" y="162628"/>
                    </a:cubicBezTo>
                    <a:cubicBezTo>
                      <a:pt x="688118" y="156635"/>
                      <a:pt x="679088" y="155322"/>
                      <a:pt x="670796" y="153105"/>
                    </a:cubicBezTo>
                    <a:cubicBezTo>
                      <a:pt x="664065" y="151382"/>
                      <a:pt x="657005" y="149083"/>
                      <a:pt x="651095" y="145389"/>
                    </a:cubicBezTo>
                    <a:cubicBezTo>
                      <a:pt x="645348" y="141859"/>
                      <a:pt x="640669" y="135866"/>
                      <a:pt x="633855" y="134060"/>
                    </a:cubicBezTo>
                    <a:cubicBezTo>
                      <a:pt x="625564" y="131844"/>
                      <a:pt x="621378" y="134635"/>
                      <a:pt x="614646" y="128724"/>
                    </a:cubicBezTo>
                    <a:cubicBezTo>
                      <a:pt x="610952" y="125523"/>
                      <a:pt x="606355" y="119530"/>
                      <a:pt x="604959" y="115425"/>
                    </a:cubicBezTo>
                    <a:lnTo>
                      <a:pt x="603564" y="111649"/>
                    </a:lnTo>
                    <a:lnTo>
                      <a:pt x="603564" y="111978"/>
                    </a:lnTo>
                    <a:lnTo>
                      <a:pt x="603646" y="111978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9AB8552-FF70-788F-7759-9ADABDA724BC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0FEE7CE-EF5E-F712-1EA5-C05C5CE0F8B7}"/>
                  </a:ext>
                </a:extLst>
              </p:cNvPr>
              <p:cNvSpPr/>
              <p:nvPr/>
            </p:nvSpPr>
            <p:spPr>
              <a:xfrm>
                <a:off x="10377290" y="5711803"/>
                <a:ext cx="96869" cy="109881"/>
              </a:xfrm>
              <a:custGeom>
                <a:avLst/>
                <a:gdLst>
                  <a:gd name="connsiteX0" fmla="*/ 58043 w 96869"/>
                  <a:gd name="connsiteY0" fmla="*/ 14999 h 109881"/>
                  <a:gd name="connsiteX1" fmla="*/ 26848 w 96869"/>
                  <a:gd name="connsiteY1" fmla="*/ 8022 h 109881"/>
                  <a:gd name="connsiteX2" fmla="*/ 1892 w 96869"/>
                  <a:gd name="connsiteY2" fmla="*/ 1208 h 109881"/>
                  <a:gd name="connsiteX3" fmla="*/ 9198 w 96869"/>
                  <a:gd name="connsiteY3" fmla="*/ 17791 h 109881"/>
                  <a:gd name="connsiteX4" fmla="*/ 13713 w 96869"/>
                  <a:gd name="connsiteY4" fmla="*/ 35687 h 109881"/>
                  <a:gd name="connsiteX5" fmla="*/ 7228 w 96869"/>
                  <a:gd name="connsiteY5" fmla="*/ 56620 h 109881"/>
                  <a:gd name="connsiteX6" fmla="*/ 14124 w 96869"/>
                  <a:gd name="connsiteY6" fmla="*/ 76650 h 109881"/>
                  <a:gd name="connsiteX7" fmla="*/ 16751 w 96869"/>
                  <a:gd name="connsiteY7" fmla="*/ 86665 h 109881"/>
                  <a:gd name="connsiteX8" fmla="*/ 26109 w 96869"/>
                  <a:gd name="connsiteY8" fmla="*/ 90688 h 109881"/>
                  <a:gd name="connsiteX9" fmla="*/ 31445 w 96869"/>
                  <a:gd name="connsiteY9" fmla="*/ 107517 h 109881"/>
                  <a:gd name="connsiteX10" fmla="*/ 52789 w 96869"/>
                  <a:gd name="connsiteY10" fmla="*/ 109651 h 109881"/>
                  <a:gd name="connsiteX11" fmla="*/ 63461 w 96869"/>
                  <a:gd name="connsiteY11" fmla="*/ 95942 h 109881"/>
                  <a:gd name="connsiteX12" fmla="*/ 68797 w 96869"/>
                  <a:gd name="connsiteY12" fmla="*/ 82807 h 109881"/>
                  <a:gd name="connsiteX13" fmla="*/ 85625 w 96869"/>
                  <a:gd name="connsiteY13" fmla="*/ 78210 h 109881"/>
                  <a:gd name="connsiteX14" fmla="*/ 80782 w 96869"/>
                  <a:gd name="connsiteY14" fmla="*/ 61299 h 109881"/>
                  <a:gd name="connsiteX15" fmla="*/ 90715 w 96869"/>
                  <a:gd name="connsiteY15" fmla="*/ 54978 h 109881"/>
                  <a:gd name="connsiteX16" fmla="*/ 94656 w 96869"/>
                  <a:gd name="connsiteY16" fmla="*/ 42828 h 109881"/>
                  <a:gd name="connsiteX17" fmla="*/ 94656 w 96869"/>
                  <a:gd name="connsiteY17" fmla="*/ 13522 h 109881"/>
                  <a:gd name="connsiteX18" fmla="*/ 94656 w 96869"/>
                  <a:gd name="connsiteY18" fmla="*/ 2111 h 109881"/>
                  <a:gd name="connsiteX19" fmla="*/ 81521 w 96869"/>
                  <a:gd name="connsiteY19" fmla="*/ 6380 h 109881"/>
                  <a:gd name="connsiteX20" fmla="*/ 67894 w 96869"/>
                  <a:gd name="connsiteY20" fmla="*/ 9828 h 109881"/>
                  <a:gd name="connsiteX21" fmla="*/ 58782 w 96869"/>
                  <a:gd name="connsiteY21" fmla="*/ 14999 h 10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6869" h="109881">
                    <a:moveTo>
                      <a:pt x="58043" y="14999"/>
                    </a:moveTo>
                    <a:cubicBezTo>
                      <a:pt x="47371" y="16149"/>
                      <a:pt x="36945" y="10238"/>
                      <a:pt x="26848" y="8022"/>
                    </a:cubicBezTo>
                    <a:cubicBezTo>
                      <a:pt x="21266" y="6872"/>
                      <a:pt x="7146" y="-3471"/>
                      <a:pt x="1892" y="1208"/>
                    </a:cubicBezTo>
                    <a:cubicBezTo>
                      <a:pt x="-4511" y="7119"/>
                      <a:pt x="7228" y="14014"/>
                      <a:pt x="9198" y="17791"/>
                    </a:cubicBezTo>
                    <a:cubicBezTo>
                      <a:pt x="12236" y="23455"/>
                      <a:pt x="10758" y="29776"/>
                      <a:pt x="13713" y="35687"/>
                    </a:cubicBezTo>
                    <a:cubicBezTo>
                      <a:pt x="18721" y="45620"/>
                      <a:pt x="21184" y="54650"/>
                      <a:pt x="7228" y="56620"/>
                    </a:cubicBezTo>
                    <a:cubicBezTo>
                      <a:pt x="3944" y="65240"/>
                      <a:pt x="11415" y="69262"/>
                      <a:pt x="14124" y="76650"/>
                    </a:cubicBezTo>
                    <a:cubicBezTo>
                      <a:pt x="15355" y="79770"/>
                      <a:pt x="14699" y="83874"/>
                      <a:pt x="16751" y="86665"/>
                    </a:cubicBezTo>
                    <a:cubicBezTo>
                      <a:pt x="20199" y="91345"/>
                      <a:pt x="22908" y="88061"/>
                      <a:pt x="26109" y="90688"/>
                    </a:cubicBezTo>
                    <a:cubicBezTo>
                      <a:pt x="31528" y="95038"/>
                      <a:pt x="26684" y="103002"/>
                      <a:pt x="31445" y="107517"/>
                    </a:cubicBezTo>
                    <a:cubicBezTo>
                      <a:pt x="34893" y="110800"/>
                      <a:pt x="47617" y="109733"/>
                      <a:pt x="52789" y="109651"/>
                    </a:cubicBezTo>
                    <a:cubicBezTo>
                      <a:pt x="61655" y="109651"/>
                      <a:pt x="63379" y="104890"/>
                      <a:pt x="63461" y="95942"/>
                    </a:cubicBezTo>
                    <a:cubicBezTo>
                      <a:pt x="63461" y="88225"/>
                      <a:pt x="58864" y="83874"/>
                      <a:pt x="68797" y="82807"/>
                    </a:cubicBezTo>
                    <a:cubicBezTo>
                      <a:pt x="74872" y="82151"/>
                      <a:pt x="84805" y="88389"/>
                      <a:pt x="85625" y="78210"/>
                    </a:cubicBezTo>
                    <a:cubicBezTo>
                      <a:pt x="86200" y="70904"/>
                      <a:pt x="76842" y="69016"/>
                      <a:pt x="80782" y="61299"/>
                    </a:cubicBezTo>
                    <a:cubicBezTo>
                      <a:pt x="83081" y="56948"/>
                      <a:pt x="87350" y="57523"/>
                      <a:pt x="90715" y="54978"/>
                    </a:cubicBezTo>
                    <a:cubicBezTo>
                      <a:pt x="96297" y="50874"/>
                      <a:pt x="95066" y="49314"/>
                      <a:pt x="94656" y="42828"/>
                    </a:cubicBezTo>
                    <a:cubicBezTo>
                      <a:pt x="94163" y="33634"/>
                      <a:pt x="93424" y="22552"/>
                      <a:pt x="94656" y="13522"/>
                    </a:cubicBezTo>
                    <a:cubicBezTo>
                      <a:pt x="95231" y="9253"/>
                      <a:pt x="99335" y="5230"/>
                      <a:pt x="94656" y="2111"/>
                    </a:cubicBezTo>
                    <a:cubicBezTo>
                      <a:pt x="89730" y="-1255"/>
                      <a:pt x="85051" y="4984"/>
                      <a:pt x="81521" y="6380"/>
                    </a:cubicBezTo>
                    <a:cubicBezTo>
                      <a:pt x="77170" y="8104"/>
                      <a:pt x="72409" y="7776"/>
                      <a:pt x="67894" y="9828"/>
                    </a:cubicBezTo>
                    <a:cubicBezTo>
                      <a:pt x="64857" y="11223"/>
                      <a:pt x="60588" y="14507"/>
                      <a:pt x="58782" y="1499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DEA8FB1-E735-448D-CF97-36B795F847EB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8D14BE6-F6BB-C393-64C0-677102DDDA39}"/>
                  </a:ext>
                </a:extLst>
              </p:cNvPr>
              <p:cNvSpPr/>
              <p:nvPr/>
            </p:nvSpPr>
            <p:spPr>
              <a:xfrm>
                <a:off x="10459353" y="5664302"/>
                <a:ext cx="17973" cy="21382"/>
              </a:xfrm>
              <a:custGeom>
                <a:avLst/>
                <a:gdLst>
                  <a:gd name="connsiteX0" fmla="*/ 8735 w 17973"/>
                  <a:gd name="connsiteY0" fmla="*/ 111 h 21382"/>
                  <a:gd name="connsiteX1" fmla="*/ 443 w 17973"/>
                  <a:gd name="connsiteY1" fmla="*/ 8813 h 21382"/>
                  <a:gd name="connsiteX2" fmla="*/ 9637 w 17973"/>
                  <a:gd name="connsiteY2" fmla="*/ 20469 h 21382"/>
                  <a:gd name="connsiteX3" fmla="*/ 9556 w 17973"/>
                  <a:gd name="connsiteY3" fmla="*/ 1671 h 21382"/>
                  <a:gd name="connsiteX4" fmla="*/ 8735 w 17973"/>
                  <a:gd name="connsiteY4" fmla="*/ 29 h 21382"/>
                  <a:gd name="connsiteX5" fmla="*/ 8652 w 17973"/>
                  <a:gd name="connsiteY5" fmla="*/ 29 h 2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73" h="21382">
                    <a:moveTo>
                      <a:pt x="8735" y="111"/>
                    </a:moveTo>
                    <a:cubicBezTo>
                      <a:pt x="3399" y="-792"/>
                      <a:pt x="-1527" y="3970"/>
                      <a:pt x="443" y="8813"/>
                    </a:cubicBezTo>
                    <a:cubicBezTo>
                      <a:pt x="2660" y="14067"/>
                      <a:pt x="10376" y="12917"/>
                      <a:pt x="9637" y="20469"/>
                    </a:cubicBezTo>
                    <a:cubicBezTo>
                      <a:pt x="22608" y="26626"/>
                      <a:pt x="18750" y="-464"/>
                      <a:pt x="9556" y="1671"/>
                    </a:cubicBezTo>
                    <a:lnTo>
                      <a:pt x="8735" y="29"/>
                    </a:lnTo>
                    <a:lnTo>
                      <a:pt x="8652" y="2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1E92715-1DCB-9C73-FB0A-E8C223C4D3F8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98DBA24-B759-DE1E-8959-C0B98B08035C}"/>
                  </a:ext>
                </a:extLst>
              </p:cNvPr>
              <p:cNvSpPr/>
              <p:nvPr/>
            </p:nvSpPr>
            <p:spPr>
              <a:xfrm>
                <a:off x="10185185" y="5533005"/>
                <a:ext cx="50875" cy="24627"/>
              </a:xfrm>
              <a:custGeom>
                <a:avLst/>
                <a:gdLst>
                  <a:gd name="connsiteX0" fmla="*/ 31949 w 50875"/>
                  <a:gd name="connsiteY0" fmla="*/ 308 h 24627"/>
                  <a:gd name="connsiteX1" fmla="*/ 3382 w 50875"/>
                  <a:gd name="connsiteY1" fmla="*/ 5151 h 24627"/>
                  <a:gd name="connsiteX2" fmla="*/ 11180 w 50875"/>
                  <a:gd name="connsiteY2" fmla="*/ 24443 h 24627"/>
                  <a:gd name="connsiteX3" fmla="*/ 42539 w 50875"/>
                  <a:gd name="connsiteY3" fmla="*/ 12457 h 24627"/>
                  <a:gd name="connsiteX4" fmla="*/ 46644 w 50875"/>
                  <a:gd name="connsiteY4" fmla="*/ 2852 h 24627"/>
                  <a:gd name="connsiteX5" fmla="*/ 40323 w 50875"/>
                  <a:gd name="connsiteY5" fmla="*/ 5069 h 24627"/>
                  <a:gd name="connsiteX6" fmla="*/ 38106 w 50875"/>
                  <a:gd name="connsiteY6" fmla="*/ 1128 h 24627"/>
                  <a:gd name="connsiteX7" fmla="*/ 30472 w 50875"/>
                  <a:gd name="connsiteY7" fmla="*/ 1128 h 24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75" h="24627">
                    <a:moveTo>
                      <a:pt x="31949" y="308"/>
                    </a:moveTo>
                    <a:cubicBezTo>
                      <a:pt x="22263" y="308"/>
                      <a:pt x="11098" y="-1827"/>
                      <a:pt x="3382" y="5151"/>
                    </a:cubicBezTo>
                    <a:cubicBezTo>
                      <a:pt x="-6798" y="14427"/>
                      <a:pt x="9046" y="14920"/>
                      <a:pt x="11180" y="24443"/>
                    </a:cubicBezTo>
                    <a:cubicBezTo>
                      <a:pt x="21113" y="26166"/>
                      <a:pt x="33673" y="15330"/>
                      <a:pt x="42539" y="12457"/>
                    </a:cubicBezTo>
                    <a:cubicBezTo>
                      <a:pt x="47136" y="10897"/>
                      <a:pt x="56248" y="6300"/>
                      <a:pt x="46644" y="2852"/>
                    </a:cubicBezTo>
                    <a:cubicBezTo>
                      <a:pt x="45577" y="2524"/>
                      <a:pt x="42375" y="5643"/>
                      <a:pt x="40323" y="5069"/>
                    </a:cubicBezTo>
                    <a:cubicBezTo>
                      <a:pt x="38927" y="4741"/>
                      <a:pt x="39995" y="1539"/>
                      <a:pt x="38106" y="1128"/>
                    </a:cubicBezTo>
                    <a:cubicBezTo>
                      <a:pt x="35397" y="554"/>
                      <a:pt x="33181" y="-267"/>
                      <a:pt x="30472" y="11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08F9896-E610-193B-D842-75C00099763F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55FB3B-0867-E7F7-E9BD-9B4EF425A980}"/>
                  </a:ext>
                </a:extLst>
              </p:cNvPr>
              <p:cNvSpPr/>
              <p:nvPr/>
            </p:nvSpPr>
            <p:spPr>
              <a:xfrm>
                <a:off x="10964704" y="5711859"/>
                <a:ext cx="249604" cy="237830"/>
              </a:xfrm>
              <a:custGeom>
                <a:avLst/>
                <a:gdLst>
                  <a:gd name="connsiteX0" fmla="*/ 214870 w 249604"/>
                  <a:gd name="connsiteY0" fmla="*/ 15272 h 237830"/>
                  <a:gd name="connsiteX1" fmla="*/ 199436 w 249604"/>
                  <a:gd name="connsiteY1" fmla="*/ 3 h 237830"/>
                  <a:gd name="connsiteX2" fmla="*/ 184168 w 249604"/>
                  <a:gd name="connsiteY2" fmla="*/ 36451 h 237830"/>
                  <a:gd name="connsiteX3" fmla="*/ 161921 w 249604"/>
                  <a:gd name="connsiteY3" fmla="*/ 62557 h 237830"/>
                  <a:gd name="connsiteX4" fmla="*/ 141316 w 249604"/>
                  <a:gd name="connsiteY4" fmla="*/ 86937 h 237830"/>
                  <a:gd name="connsiteX5" fmla="*/ 123913 w 249604"/>
                  <a:gd name="connsiteY5" fmla="*/ 95064 h 237830"/>
                  <a:gd name="connsiteX6" fmla="*/ 116689 w 249604"/>
                  <a:gd name="connsiteY6" fmla="*/ 107378 h 237830"/>
                  <a:gd name="connsiteX7" fmla="*/ 101173 w 249604"/>
                  <a:gd name="connsiteY7" fmla="*/ 121006 h 237830"/>
                  <a:gd name="connsiteX8" fmla="*/ 74411 w 249604"/>
                  <a:gd name="connsiteY8" fmla="*/ 134058 h 237830"/>
                  <a:gd name="connsiteX9" fmla="*/ 67516 w 249604"/>
                  <a:gd name="connsiteY9" fmla="*/ 144566 h 237830"/>
                  <a:gd name="connsiteX10" fmla="*/ 42313 w 249604"/>
                  <a:gd name="connsiteY10" fmla="*/ 156551 h 237830"/>
                  <a:gd name="connsiteX11" fmla="*/ 36321 w 249604"/>
                  <a:gd name="connsiteY11" fmla="*/ 167633 h 237830"/>
                  <a:gd name="connsiteX12" fmla="*/ 41246 w 249604"/>
                  <a:gd name="connsiteY12" fmla="*/ 171656 h 237830"/>
                  <a:gd name="connsiteX13" fmla="*/ 28687 w 249604"/>
                  <a:gd name="connsiteY13" fmla="*/ 173626 h 237830"/>
                  <a:gd name="connsiteX14" fmla="*/ 24089 w 249604"/>
                  <a:gd name="connsiteY14" fmla="*/ 188321 h 237830"/>
                  <a:gd name="connsiteX15" fmla="*/ 858 w 249604"/>
                  <a:gd name="connsiteY15" fmla="*/ 205970 h 237830"/>
                  <a:gd name="connsiteX16" fmla="*/ 23843 w 249604"/>
                  <a:gd name="connsiteY16" fmla="*/ 220911 h 237830"/>
                  <a:gd name="connsiteX17" fmla="*/ 49537 w 249604"/>
                  <a:gd name="connsiteY17" fmla="*/ 231172 h 237830"/>
                  <a:gd name="connsiteX18" fmla="*/ 85740 w 249604"/>
                  <a:gd name="connsiteY18" fmla="*/ 237822 h 237830"/>
                  <a:gd name="connsiteX19" fmla="*/ 97972 w 249604"/>
                  <a:gd name="connsiteY19" fmla="*/ 221075 h 237830"/>
                  <a:gd name="connsiteX20" fmla="*/ 113487 w 249604"/>
                  <a:gd name="connsiteY20" fmla="*/ 221978 h 237830"/>
                  <a:gd name="connsiteX21" fmla="*/ 114719 w 249604"/>
                  <a:gd name="connsiteY21" fmla="*/ 208761 h 237830"/>
                  <a:gd name="connsiteX22" fmla="*/ 127197 w 249604"/>
                  <a:gd name="connsiteY22" fmla="*/ 187171 h 237830"/>
                  <a:gd name="connsiteX23" fmla="*/ 127361 w 249604"/>
                  <a:gd name="connsiteY23" fmla="*/ 172969 h 237830"/>
                  <a:gd name="connsiteX24" fmla="*/ 143533 w 249604"/>
                  <a:gd name="connsiteY24" fmla="*/ 168536 h 237830"/>
                  <a:gd name="connsiteX25" fmla="*/ 148047 w 249604"/>
                  <a:gd name="connsiteY25" fmla="*/ 150148 h 237830"/>
                  <a:gd name="connsiteX26" fmla="*/ 169719 w 249604"/>
                  <a:gd name="connsiteY26" fmla="*/ 142185 h 237830"/>
                  <a:gd name="connsiteX27" fmla="*/ 194100 w 249604"/>
                  <a:gd name="connsiteY27" fmla="*/ 141036 h 237830"/>
                  <a:gd name="connsiteX28" fmla="*/ 182691 w 249604"/>
                  <a:gd name="connsiteY28" fmla="*/ 118461 h 237830"/>
                  <a:gd name="connsiteX29" fmla="*/ 191227 w 249604"/>
                  <a:gd name="connsiteY29" fmla="*/ 104998 h 237830"/>
                  <a:gd name="connsiteX30" fmla="*/ 193197 w 249604"/>
                  <a:gd name="connsiteY30" fmla="*/ 92684 h 237830"/>
                  <a:gd name="connsiteX31" fmla="*/ 217086 w 249604"/>
                  <a:gd name="connsiteY31" fmla="*/ 81602 h 237830"/>
                  <a:gd name="connsiteX32" fmla="*/ 220124 w 249604"/>
                  <a:gd name="connsiteY32" fmla="*/ 70273 h 237830"/>
                  <a:gd name="connsiteX33" fmla="*/ 232602 w 249604"/>
                  <a:gd name="connsiteY33" fmla="*/ 64198 h 237830"/>
                  <a:gd name="connsiteX34" fmla="*/ 238594 w 249604"/>
                  <a:gd name="connsiteY34" fmla="*/ 53690 h 237830"/>
                  <a:gd name="connsiteX35" fmla="*/ 247296 w 249604"/>
                  <a:gd name="connsiteY35" fmla="*/ 45071 h 237830"/>
                  <a:gd name="connsiteX36" fmla="*/ 242863 w 249604"/>
                  <a:gd name="connsiteY36" fmla="*/ 19130 h 237830"/>
                  <a:gd name="connsiteX37" fmla="*/ 229400 w 249604"/>
                  <a:gd name="connsiteY37" fmla="*/ 32511 h 237830"/>
                  <a:gd name="connsiteX38" fmla="*/ 214049 w 249604"/>
                  <a:gd name="connsiteY38" fmla="*/ 16257 h 237830"/>
                  <a:gd name="connsiteX39" fmla="*/ 214870 w 249604"/>
                  <a:gd name="connsiteY39" fmla="*/ 15025 h 237830"/>
                  <a:gd name="connsiteX40" fmla="*/ 214870 w 249604"/>
                  <a:gd name="connsiteY40" fmla="*/ 15190 h 237830"/>
                  <a:gd name="connsiteX41" fmla="*/ 214870 w 249604"/>
                  <a:gd name="connsiteY41" fmla="*/ 15190 h 237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49604" h="237830">
                    <a:moveTo>
                      <a:pt x="214870" y="15272"/>
                    </a:moveTo>
                    <a:cubicBezTo>
                      <a:pt x="214542" y="11742"/>
                      <a:pt x="204116" y="167"/>
                      <a:pt x="199436" y="3"/>
                    </a:cubicBezTo>
                    <a:cubicBezTo>
                      <a:pt x="186302" y="-326"/>
                      <a:pt x="188026" y="27585"/>
                      <a:pt x="184168" y="36451"/>
                    </a:cubicBezTo>
                    <a:cubicBezTo>
                      <a:pt x="179734" y="46549"/>
                      <a:pt x="168078" y="53608"/>
                      <a:pt x="161921" y="62557"/>
                    </a:cubicBezTo>
                    <a:cubicBezTo>
                      <a:pt x="156093" y="70929"/>
                      <a:pt x="149361" y="80206"/>
                      <a:pt x="141316" y="86937"/>
                    </a:cubicBezTo>
                    <a:cubicBezTo>
                      <a:pt x="136226" y="91124"/>
                      <a:pt x="129249" y="91617"/>
                      <a:pt x="123913" y="95064"/>
                    </a:cubicBezTo>
                    <a:cubicBezTo>
                      <a:pt x="116524" y="99826"/>
                      <a:pt x="119397" y="100811"/>
                      <a:pt x="116689" y="107378"/>
                    </a:cubicBezTo>
                    <a:cubicBezTo>
                      <a:pt x="112831" y="116901"/>
                      <a:pt x="110861" y="119035"/>
                      <a:pt x="101173" y="121006"/>
                    </a:cubicBezTo>
                    <a:cubicBezTo>
                      <a:pt x="90420" y="123140"/>
                      <a:pt x="82211" y="125356"/>
                      <a:pt x="74411" y="134058"/>
                    </a:cubicBezTo>
                    <a:cubicBezTo>
                      <a:pt x="71949" y="136849"/>
                      <a:pt x="69897" y="142513"/>
                      <a:pt x="67516" y="144566"/>
                    </a:cubicBezTo>
                    <a:cubicBezTo>
                      <a:pt x="60866" y="150312"/>
                      <a:pt x="49210" y="150476"/>
                      <a:pt x="42313" y="156551"/>
                    </a:cubicBezTo>
                    <a:cubicBezTo>
                      <a:pt x="38209" y="160163"/>
                      <a:pt x="34351" y="161148"/>
                      <a:pt x="36321" y="167633"/>
                    </a:cubicBezTo>
                    <a:cubicBezTo>
                      <a:pt x="39851" y="168701"/>
                      <a:pt x="39440" y="170178"/>
                      <a:pt x="41246" y="171656"/>
                    </a:cubicBezTo>
                    <a:cubicBezTo>
                      <a:pt x="37963" y="172723"/>
                      <a:pt x="31149" y="171656"/>
                      <a:pt x="28687" y="173626"/>
                    </a:cubicBezTo>
                    <a:cubicBezTo>
                      <a:pt x="24089" y="177238"/>
                      <a:pt x="27538" y="184298"/>
                      <a:pt x="24089" y="188321"/>
                    </a:cubicBezTo>
                    <a:cubicBezTo>
                      <a:pt x="15224" y="198582"/>
                      <a:pt x="-4314" y="186597"/>
                      <a:pt x="858" y="205970"/>
                    </a:cubicBezTo>
                    <a:cubicBezTo>
                      <a:pt x="4634" y="220336"/>
                      <a:pt x="11858" y="215329"/>
                      <a:pt x="23843" y="220911"/>
                    </a:cubicBezTo>
                    <a:cubicBezTo>
                      <a:pt x="33037" y="225097"/>
                      <a:pt x="39031" y="229530"/>
                      <a:pt x="49537" y="231172"/>
                    </a:cubicBezTo>
                    <a:cubicBezTo>
                      <a:pt x="60374" y="232896"/>
                      <a:pt x="74987" y="238068"/>
                      <a:pt x="85740" y="237822"/>
                    </a:cubicBezTo>
                    <a:cubicBezTo>
                      <a:pt x="100024" y="237411"/>
                      <a:pt x="88531" y="225343"/>
                      <a:pt x="97972" y="221075"/>
                    </a:cubicBezTo>
                    <a:cubicBezTo>
                      <a:pt x="102158" y="219187"/>
                      <a:pt x="109711" y="224933"/>
                      <a:pt x="113487" y="221978"/>
                    </a:cubicBezTo>
                    <a:cubicBezTo>
                      <a:pt x="116360" y="219597"/>
                      <a:pt x="114390" y="212127"/>
                      <a:pt x="114719" y="208761"/>
                    </a:cubicBezTo>
                    <a:cubicBezTo>
                      <a:pt x="115950" y="197104"/>
                      <a:pt x="123420" y="197104"/>
                      <a:pt x="127197" y="187171"/>
                    </a:cubicBezTo>
                    <a:cubicBezTo>
                      <a:pt x="128509" y="183641"/>
                      <a:pt x="125062" y="176171"/>
                      <a:pt x="127361" y="172969"/>
                    </a:cubicBezTo>
                    <a:cubicBezTo>
                      <a:pt x="129987" y="169439"/>
                      <a:pt x="139593" y="169275"/>
                      <a:pt x="143533" y="168536"/>
                    </a:cubicBezTo>
                    <a:cubicBezTo>
                      <a:pt x="143860" y="161312"/>
                      <a:pt x="141398" y="153678"/>
                      <a:pt x="148047" y="150148"/>
                    </a:cubicBezTo>
                    <a:cubicBezTo>
                      <a:pt x="158145" y="144730"/>
                      <a:pt x="164465" y="157290"/>
                      <a:pt x="169719" y="142185"/>
                    </a:cubicBezTo>
                    <a:cubicBezTo>
                      <a:pt x="175958" y="141857"/>
                      <a:pt x="191145" y="147193"/>
                      <a:pt x="194100" y="141036"/>
                    </a:cubicBezTo>
                    <a:cubicBezTo>
                      <a:pt x="198616" y="131760"/>
                      <a:pt x="180638" y="128804"/>
                      <a:pt x="182691" y="118461"/>
                    </a:cubicBezTo>
                    <a:cubicBezTo>
                      <a:pt x="183676" y="113535"/>
                      <a:pt x="189586" y="109923"/>
                      <a:pt x="191227" y="104998"/>
                    </a:cubicBezTo>
                    <a:cubicBezTo>
                      <a:pt x="192377" y="101796"/>
                      <a:pt x="190900" y="95311"/>
                      <a:pt x="193197" y="92684"/>
                    </a:cubicBezTo>
                    <a:cubicBezTo>
                      <a:pt x="200750" y="84147"/>
                      <a:pt x="212243" y="96132"/>
                      <a:pt x="217086" y="81602"/>
                    </a:cubicBezTo>
                    <a:cubicBezTo>
                      <a:pt x="218892" y="76101"/>
                      <a:pt x="215937" y="74624"/>
                      <a:pt x="220124" y="70273"/>
                    </a:cubicBezTo>
                    <a:cubicBezTo>
                      <a:pt x="223079" y="67236"/>
                      <a:pt x="229154" y="67482"/>
                      <a:pt x="232602" y="64198"/>
                    </a:cubicBezTo>
                    <a:cubicBezTo>
                      <a:pt x="235721" y="61079"/>
                      <a:pt x="236132" y="57220"/>
                      <a:pt x="238594" y="53690"/>
                    </a:cubicBezTo>
                    <a:cubicBezTo>
                      <a:pt x="240647" y="50653"/>
                      <a:pt x="245736" y="47862"/>
                      <a:pt x="247296" y="45071"/>
                    </a:cubicBezTo>
                    <a:cubicBezTo>
                      <a:pt x="251154" y="38339"/>
                      <a:pt x="250498" y="24219"/>
                      <a:pt x="242863" y="19130"/>
                    </a:cubicBezTo>
                    <a:cubicBezTo>
                      <a:pt x="228744" y="9607"/>
                      <a:pt x="238594" y="30705"/>
                      <a:pt x="229400" y="32511"/>
                    </a:cubicBezTo>
                    <a:cubicBezTo>
                      <a:pt x="222340" y="33825"/>
                      <a:pt x="216758" y="21511"/>
                      <a:pt x="214049" y="16257"/>
                    </a:cubicBezTo>
                    <a:lnTo>
                      <a:pt x="214870" y="15025"/>
                    </a:lnTo>
                    <a:lnTo>
                      <a:pt x="214870" y="15190"/>
                    </a:lnTo>
                    <a:lnTo>
                      <a:pt x="214870" y="1519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17BD6FA-1623-CF72-1D3E-36FBC2FD207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F0DC83F-2B32-32ED-3DB9-67D8ADA64645}"/>
                  </a:ext>
                </a:extLst>
              </p:cNvPr>
              <p:cNvSpPr/>
              <p:nvPr/>
            </p:nvSpPr>
            <p:spPr>
              <a:xfrm>
                <a:off x="11199538" y="5467311"/>
                <a:ext cx="153842" cy="282264"/>
              </a:xfrm>
              <a:custGeom>
                <a:avLst/>
                <a:gdLst>
                  <a:gd name="connsiteX0" fmla="*/ 9589 w 153842"/>
                  <a:gd name="connsiteY0" fmla="*/ 8620 h 282264"/>
                  <a:gd name="connsiteX1" fmla="*/ 7291 w 153842"/>
                  <a:gd name="connsiteY1" fmla="*/ 739 h 282264"/>
                  <a:gd name="connsiteX2" fmla="*/ 67 w 153842"/>
                  <a:gd name="connsiteY2" fmla="*/ 10015 h 282264"/>
                  <a:gd name="connsiteX3" fmla="*/ 4746 w 153842"/>
                  <a:gd name="connsiteY3" fmla="*/ 24628 h 282264"/>
                  <a:gd name="connsiteX4" fmla="*/ 8768 w 153842"/>
                  <a:gd name="connsiteY4" fmla="*/ 30867 h 282264"/>
                  <a:gd name="connsiteX5" fmla="*/ 10410 w 153842"/>
                  <a:gd name="connsiteY5" fmla="*/ 37598 h 282264"/>
                  <a:gd name="connsiteX6" fmla="*/ 21821 w 153842"/>
                  <a:gd name="connsiteY6" fmla="*/ 42195 h 282264"/>
                  <a:gd name="connsiteX7" fmla="*/ 22806 w 153842"/>
                  <a:gd name="connsiteY7" fmla="*/ 48434 h 282264"/>
                  <a:gd name="connsiteX8" fmla="*/ 25186 w 153842"/>
                  <a:gd name="connsiteY8" fmla="*/ 54263 h 282264"/>
                  <a:gd name="connsiteX9" fmla="*/ 34216 w 153842"/>
                  <a:gd name="connsiteY9" fmla="*/ 61733 h 282264"/>
                  <a:gd name="connsiteX10" fmla="*/ 36268 w 153842"/>
                  <a:gd name="connsiteY10" fmla="*/ 74129 h 282264"/>
                  <a:gd name="connsiteX11" fmla="*/ 45053 w 153842"/>
                  <a:gd name="connsiteY11" fmla="*/ 85047 h 282264"/>
                  <a:gd name="connsiteX12" fmla="*/ 46449 w 153842"/>
                  <a:gd name="connsiteY12" fmla="*/ 99002 h 282264"/>
                  <a:gd name="connsiteX13" fmla="*/ 50142 w 153842"/>
                  <a:gd name="connsiteY13" fmla="*/ 116898 h 282264"/>
                  <a:gd name="connsiteX14" fmla="*/ 51702 w 153842"/>
                  <a:gd name="connsiteY14" fmla="*/ 124287 h 282264"/>
                  <a:gd name="connsiteX15" fmla="*/ 48172 w 153842"/>
                  <a:gd name="connsiteY15" fmla="*/ 130033 h 282264"/>
                  <a:gd name="connsiteX16" fmla="*/ 50963 w 153842"/>
                  <a:gd name="connsiteY16" fmla="*/ 141198 h 282264"/>
                  <a:gd name="connsiteX17" fmla="*/ 36105 w 153842"/>
                  <a:gd name="connsiteY17" fmla="*/ 152608 h 282264"/>
                  <a:gd name="connsiteX18" fmla="*/ 11641 w 153842"/>
                  <a:gd name="connsiteY18" fmla="*/ 182571 h 282264"/>
                  <a:gd name="connsiteX19" fmla="*/ 7044 w 153842"/>
                  <a:gd name="connsiteY19" fmla="*/ 187169 h 282264"/>
                  <a:gd name="connsiteX20" fmla="*/ 9671 w 153842"/>
                  <a:gd name="connsiteY20" fmla="*/ 191684 h 282264"/>
                  <a:gd name="connsiteX21" fmla="*/ 17224 w 153842"/>
                  <a:gd name="connsiteY21" fmla="*/ 206543 h 282264"/>
                  <a:gd name="connsiteX22" fmla="*/ 25515 w 153842"/>
                  <a:gd name="connsiteY22" fmla="*/ 220087 h 282264"/>
                  <a:gd name="connsiteX23" fmla="*/ 37090 w 153842"/>
                  <a:gd name="connsiteY23" fmla="*/ 221647 h 282264"/>
                  <a:gd name="connsiteX24" fmla="*/ 39470 w 153842"/>
                  <a:gd name="connsiteY24" fmla="*/ 229281 h 282264"/>
                  <a:gd name="connsiteX25" fmla="*/ 47844 w 153842"/>
                  <a:gd name="connsiteY25" fmla="*/ 247096 h 282264"/>
                  <a:gd name="connsiteX26" fmla="*/ 37500 w 153842"/>
                  <a:gd name="connsiteY26" fmla="*/ 257275 h 282264"/>
                  <a:gd name="connsiteX27" fmla="*/ 26500 w 153842"/>
                  <a:gd name="connsiteY27" fmla="*/ 275909 h 282264"/>
                  <a:gd name="connsiteX28" fmla="*/ 35776 w 153842"/>
                  <a:gd name="connsiteY28" fmla="*/ 277469 h 282264"/>
                  <a:gd name="connsiteX29" fmla="*/ 38814 w 153842"/>
                  <a:gd name="connsiteY29" fmla="*/ 281985 h 282264"/>
                  <a:gd name="connsiteX30" fmla="*/ 45545 w 153842"/>
                  <a:gd name="connsiteY30" fmla="*/ 281328 h 282264"/>
                  <a:gd name="connsiteX31" fmla="*/ 59008 w 153842"/>
                  <a:gd name="connsiteY31" fmla="*/ 266880 h 282264"/>
                  <a:gd name="connsiteX32" fmla="*/ 74031 w 153842"/>
                  <a:gd name="connsiteY32" fmla="*/ 251857 h 282264"/>
                  <a:gd name="connsiteX33" fmla="*/ 81255 w 153842"/>
                  <a:gd name="connsiteY33" fmla="*/ 238065 h 282264"/>
                  <a:gd name="connsiteX34" fmla="*/ 95375 w 153842"/>
                  <a:gd name="connsiteY34" fmla="*/ 225259 h 282264"/>
                  <a:gd name="connsiteX35" fmla="*/ 101450 w 153842"/>
                  <a:gd name="connsiteY35" fmla="*/ 214423 h 282264"/>
                  <a:gd name="connsiteX36" fmla="*/ 95704 w 153842"/>
                  <a:gd name="connsiteY36" fmla="*/ 199401 h 282264"/>
                  <a:gd name="connsiteX37" fmla="*/ 104487 w 153842"/>
                  <a:gd name="connsiteY37" fmla="*/ 190124 h 282264"/>
                  <a:gd name="connsiteX38" fmla="*/ 117047 w 153842"/>
                  <a:gd name="connsiteY38" fmla="*/ 193572 h 282264"/>
                  <a:gd name="connsiteX39" fmla="*/ 129443 w 153842"/>
                  <a:gd name="connsiteY39" fmla="*/ 190124 h 282264"/>
                  <a:gd name="connsiteX40" fmla="*/ 124845 w 153842"/>
                  <a:gd name="connsiteY40" fmla="*/ 182736 h 282264"/>
                  <a:gd name="connsiteX41" fmla="*/ 129525 w 153842"/>
                  <a:gd name="connsiteY41" fmla="*/ 176661 h 282264"/>
                  <a:gd name="connsiteX42" fmla="*/ 141428 w 153842"/>
                  <a:gd name="connsiteY42" fmla="*/ 164840 h 282264"/>
                  <a:gd name="connsiteX43" fmla="*/ 134697 w 153842"/>
                  <a:gd name="connsiteY43" fmla="*/ 155153 h 282264"/>
                  <a:gd name="connsiteX44" fmla="*/ 147585 w 153842"/>
                  <a:gd name="connsiteY44" fmla="*/ 149325 h 282264"/>
                  <a:gd name="connsiteX45" fmla="*/ 153824 w 153842"/>
                  <a:gd name="connsiteY45" fmla="*/ 139638 h 282264"/>
                  <a:gd name="connsiteX46" fmla="*/ 148077 w 153842"/>
                  <a:gd name="connsiteY46" fmla="*/ 123137 h 282264"/>
                  <a:gd name="connsiteX47" fmla="*/ 136830 w 153842"/>
                  <a:gd name="connsiteY47" fmla="*/ 124533 h 282264"/>
                  <a:gd name="connsiteX48" fmla="*/ 104569 w 153842"/>
                  <a:gd name="connsiteY48" fmla="*/ 128309 h 282264"/>
                  <a:gd name="connsiteX49" fmla="*/ 91106 w 153842"/>
                  <a:gd name="connsiteY49" fmla="*/ 119361 h 282264"/>
                  <a:gd name="connsiteX50" fmla="*/ 87576 w 153842"/>
                  <a:gd name="connsiteY50" fmla="*/ 105488 h 282264"/>
                  <a:gd name="connsiteX51" fmla="*/ 82240 w 153842"/>
                  <a:gd name="connsiteY51" fmla="*/ 88823 h 282264"/>
                  <a:gd name="connsiteX52" fmla="*/ 76411 w 153842"/>
                  <a:gd name="connsiteY52" fmla="*/ 80696 h 282264"/>
                  <a:gd name="connsiteX53" fmla="*/ 73620 w 153842"/>
                  <a:gd name="connsiteY53" fmla="*/ 72405 h 282264"/>
                  <a:gd name="connsiteX54" fmla="*/ 67381 w 153842"/>
                  <a:gd name="connsiteY54" fmla="*/ 76509 h 282264"/>
                  <a:gd name="connsiteX55" fmla="*/ 71979 w 153842"/>
                  <a:gd name="connsiteY55" fmla="*/ 90383 h 282264"/>
                  <a:gd name="connsiteX56" fmla="*/ 63277 w 153842"/>
                  <a:gd name="connsiteY56" fmla="*/ 87920 h 282264"/>
                  <a:gd name="connsiteX57" fmla="*/ 58926 w 153842"/>
                  <a:gd name="connsiteY57" fmla="*/ 82666 h 282264"/>
                  <a:gd name="connsiteX58" fmla="*/ 53836 w 153842"/>
                  <a:gd name="connsiteY58" fmla="*/ 78562 h 282264"/>
                  <a:gd name="connsiteX59" fmla="*/ 54739 w 153842"/>
                  <a:gd name="connsiteY59" fmla="*/ 66248 h 282264"/>
                  <a:gd name="connsiteX60" fmla="*/ 57695 w 153842"/>
                  <a:gd name="connsiteY60" fmla="*/ 51389 h 282264"/>
                  <a:gd name="connsiteX61" fmla="*/ 31590 w 153842"/>
                  <a:gd name="connsiteY61" fmla="*/ 24299 h 282264"/>
                  <a:gd name="connsiteX62" fmla="*/ 26254 w 153842"/>
                  <a:gd name="connsiteY62" fmla="*/ 18224 h 282264"/>
                  <a:gd name="connsiteX63" fmla="*/ 17880 w 153842"/>
                  <a:gd name="connsiteY63" fmla="*/ 18881 h 282264"/>
                  <a:gd name="connsiteX64" fmla="*/ 9589 w 153842"/>
                  <a:gd name="connsiteY64" fmla="*/ 15351 h 282264"/>
                  <a:gd name="connsiteX65" fmla="*/ 3596 w 153842"/>
                  <a:gd name="connsiteY65" fmla="*/ 11493 h 282264"/>
                  <a:gd name="connsiteX66" fmla="*/ 8932 w 153842"/>
                  <a:gd name="connsiteY66" fmla="*/ 8538 h 282264"/>
                  <a:gd name="connsiteX67" fmla="*/ 9097 w 153842"/>
                  <a:gd name="connsiteY67" fmla="*/ 8374 h 282264"/>
                  <a:gd name="connsiteX68" fmla="*/ 9097 w 153842"/>
                  <a:gd name="connsiteY68" fmla="*/ 8374 h 28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53842" h="282264">
                    <a:moveTo>
                      <a:pt x="9589" y="8620"/>
                    </a:moveTo>
                    <a:cubicBezTo>
                      <a:pt x="9015" y="5090"/>
                      <a:pt x="13119" y="3448"/>
                      <a:pt x="7291" y="739"/>
                    </a:cubicBezTo>
                    <a:cubicBezTo>
                      <a:pt x="395" y="-2462"/>
                      <a:pt x="-262" y="5500"/>
                      <a:pt x="67" y="10015"/>
                    </a:cubicBezTo>
                    <a:cubicBezTo>
                      <a:pt x="395" y="14941"/>
                      <a:pt x="2693" y="20277"/>
                      <a:pt x="4746" y="24628"/>
                    </a:cubicBezTo>
                    <a:cubicBezTo>
                      <a:pt x="5813" y="26926"/>
                      <a:pt x="7619" y="28568"/>
                      <a:pt x="8768" y="30867"/>
                    </a:cubicBezTo>
                    <a:cubicBezTo>
                      <a:pt x="9753" y="32837"/>
                      <a:pt x="9425" y="35956"/>
                      <a:pt x="10410" y="37598"/>
                    </a:cubicBezTo>
                    <a:cubicBezTo>
                      <a:pt x="13037" y="42031"/>
                      <a:pt x="18455" y="38419"/>
                      <a:pt x="21821" y="42195"/>
                    </a:cubicBezTo>
                    <a:cubicBezTo>
                      <a:pt x="23463" y="44083"/>
                      <a:pt x="22395" y="46136"/>
                      <a:pt x="22806" y="48434"/>
                    </a:cubicBezTo>
                    <a:cubicBezTo>
                      <a:pt x="23298" y="51225"/>
                      <a:pt x="24037" y="51718"/>
                      <a:pt x="25186" y="54263"/>
                    </a:cubicBezTo>
                    <a:cubicBezTo>
                      <a:pt x="27814" y="59763"/>
                      <a:pt x="28881" y="58531"/>
                      <a:pt x="34216" y="61733"/>
                    </a:cubicBezTo>
                    <a:cubicBezTo>
                      <a:pt x="41113" y="65755"/>
                      <a:pt x="34956" y="67890"/>
                      <a:pt x="36268" y="74129"/>
                    </a:cubicBezTo>
                    <a:cubicBezTo>
                      <a:pt x="37418" y="79465"/>
                      <a:pt x="42918" y="81025"/>
                      <a:pt x="45053" y="85047"/>
                    </a:cubicBezTo>
                    <a:cubicBezTo>
                      <a:pt x="47269" y="89069"/>
                      <a:pt x="47105" y="94980"/>
                      <a:pt x="46449" y="99002"/>
                    </a:cubicBezTo>
                    <a:cubicBezTo>
                      <a:pt x="45299" y="105734"/>
                      <a:pt x="47597" y="110085"/>
                      <a:pt x="50142" y="116898"/>
                    </a:cubicBezTo>
                    <a:cubicBezTo>
                      <a:pt x="50881" y="119033"/>
                      <a:pt x="52195" y="121906"/>
                      <a:pt x="51702" y="124287"/>
                    </a:cubicBezTo>
                    <a:cubicBezTo>
                      <a:pt x="51210" y="126667"/>
                      <a:pt x="48911" y="127652"/>
                      <a:pt x="48172" y="130033"/>
                    </a:cubicBezTo>
                    <a:cubicBezTo>
                      <a:pt x="46530" y="135451"/>
                      <a:pt x="53918" y="136683"/>
                      <a:pt x="50963" y="141198"/>
                    </a:cubicBezTo>
                    <a:cubicBezTo>
                      <a:pt x="48172" y="145712"/>
                      <a:pt x="39634" y="147847"/>
                      <a:pt x="36105" y="152608"/>
                    </a:cubicBezTo>
                    <a:cubicBezTo>
                      <a:pt x="28634" y="162788"/>
                      <a:pt x="20179" y="173213"/>
                      <a:pt x="11641" y="182571"/>
                    </a:cubicBezTo>
                    <a:cubicBezTo>
                      <a:pt x="10164" y="184213"/>
                      <a:pt x="7536" y="184624"/>
                      <a:pt x="7044" y="187169"/>
                    </a:cubicBezTo>
                    <a:cubicBezTo>
                      <a:pt x="6469" y="190288"/>
                      <a:pt x="8194" y="189385"/>
                      <a:pt x="9671" y="191684"/>
                    </a:cubicBezTo>
                    <a:cubicBezTo>
                      <a:pt x="12463" y="196199"/>
                      <a:pt x="15254" y="201535"/>
                      <a:pt x="17224" y="206543"/>
                    </a:cubicBezTo>
                    <a:cubicBezTo>
                      <a:pt x="19522" y="212207"/>
                      <a:pt x="18537" y="217542"/>
                      <a:pt x="25515" y="220087"/>
                    </a:cubicBezTo>
                    <a:cubicBezTo>
                      <a:pt x="30194" y="221729"/>
                      <a:pt x="33560" y="217953"/>
                      <a:pt x="37090" y="221647"/>
                    </a:cubicBezTo>
                    <a:cubicBezTo>
                      <a:pt x="38978" y="223699"/>
                      <a:pt x="38567" y="226901"/>
                      <a:pt x="39470" y="229281"/>
                    </a:cubicBezTo>
                    <a:cubicBezTo>
                      <a:pt x="41605" y="235028"/>
                      <a:pt x="47844" y="240528"/>
                      <a:pt x="47844" y="247096"/>
                    </a:cubicBezTo>
                    <a:cubicBezTo>
                      <a:pt x="47844" y="253663"/>
                      <a:pt x="42507" y="255305"/>
                      <a:pt x="37500" y="257275"/>
                    </a:cubicBezTo>
                    <a:cubicBezTo>
                      <a:pt x="28881" y="260805"/>
                      <a:pt x="23381" y="266715"/>
                      <a:pt x="26500" y="275909"/>
                    </a:cubicBezTo>
                    <a:cubicBezTo>
                      <a:pt x="29291" y="284201"/>
                      <a:pt x="29866" y="274104"/>
                      <a:pt x="35776" y="277469"/>
                    </a:cubicBezTo>
                    <a:cubicBezTo>
                      <a:pt x="37418" y="278454"/>
                      <a:pt x="37008" y="281081"/>
                      <a:pt x="38814" y="281985"/>
                    </a:cubicBezTo>
                    <a:cubicBezTo>
                      <a:pt x="40373" y="282723"/>
                      <a:pt x="43986" y="281820"/>
                      <a:pt x="45545" y="281328"/>
                    </a:cubicBezTo>
                    <a:cubicBezTo>
                      <a:pt x="53262" y="279111"/>
                      <a:pt x="54658" y="272544"/>
                      <a:pt x="59008" y="266880"/>
                    </a:cubicBezTo>
                    <a:cubicBezTo>
                      <a:pt x="63277" y="261215"/>
                      <a:pt x="70254" y="257685"/>
                      <a:pt x="74031" y="251857"/>
                    </a:cubicBezTo>
                    <a:cubicBezTo>
                      <a:pt x="76986" y="247424"/>
                      <a:pt x="76904" y="241760"/>
                      <a:pt x="81255" y="238065"/>
                    </a:cubicBezTo>
                    <a:cubicBezTo>
                      <a:pt x="86427" y="233633"/>
                      <a:pt x="91024" y="230923"/>
                      <a:pt x="95375" y="225259"/>
                    </a:cubicBezTo>
                    <a:cubicBezTo>
                      <a:pt x="97837" y="221976"/>
                      <a:pt x="101778" y="218774"/>
                      <a:pt x="101450" y="214423"/>
                    </a:cubicBezTo>
                    <a:cubicBezTo>
                      <a:pt x="101121" y="209005"/>
                      <a:pt x="95211" y="205393"/>
                      <a:pt x="95704" y="199401"/>
                    </a:cubicBezTo>
                    <a:cubicBezTo>
                      <a:pt x="96113" y="194721"/>
                      <a:pt x="99808" y="190945"/>
                      <a:pt x="104487" y="190124"/>
                    </a:cubicBezTo>
                    <a:cubicBezTo>
                      <a:pt x="109659" y="189139"/>
                      <a:pt x="112696" y="192258"/>
                      <a:pt x="117047" y="193572"/>
                    </a:cubicBezTo>
                    <a:cubicBezTo>
                      <a:pt x="122219" y="195214"/>
                      <a:pt x="125995" y="194064"/>
                      <a:pt x="129443" y="190124"/>
                    </a:cubicBezTo>
                    <a:cubicBezTo>
                      <a:pt x="128376" y="187579"/>
                      <a:pt x="125666" y="185035"/>
                      <a:pt x="124845" y="182736"/>
                    </a:cubicBezTo>
                    <a:cubicBezTo>
                      <a:pt x="122711" y="177154"/>
                      <a:pt x="125338" y="178713"/>
                      <a:pt x="129525" y="176661"/>
                    </a:cubicBezTo>
                    <a:cubicBezTo>
                      <a:pt x="134450" y="174281"/>
                      <a:pt x="136421" y="167631"/>
                      <a:pt x="141428" y="164840"/>
                    </a:cubicBezTo>
                    <a:cubicBezTo>
                      <a:pt x="139622" y="162377"/>
                      <a:pt x="135436" y="158026"/>
                      <a:pt x="134697" y="155153"/>
                    </a:cubicBezTo>
                    <a:cubicBezTo>
                      <a:pt x="139868" y="152772"/>
                      <a:pt x="143562" y="153593"/>
                      <a:pt x="147585" y="149325"/>
                    </a:cubicBezTo>
                    <a:cubicBezTo>
                      <a:pt x="150376" y="146287"/>
                      <a:pt x="153577" y="144153"/>
                      <a:pt x="153824" y="139638"/>
                    </a:cubicBezTo>
                    <a:cubicBezTo>
                      <a:pt x="154070" y="134548"/>
                      <a:pt x="151854" y="126832"/>
                      <a:pt x="148077" y="123137"/>
                    </a:cubicBezTo>
                    <a:cubicBezTo>
                      <a:pt x="143972" y="119197"/>
                      <a:pt x="141017" y="121578"/>
                      <a:pt x="136830" y="124533"/>
                    </a:cubicBezTo>
                    <a:cubicBezTo>
                      <a:pt x="125748" y="132578"/>
                      <a:pt x="116308" y="134302"/>
                      <a:pt x="104569" y="128309"/>
                    </a:cubicBezTo>
                    <a:cubicBezTo>
                      <a:pt x="99726" y="125846"/>
                      <a:pt x="94225" y="124205"/>
                      <a:pt x="91106" y="119361"/>
                    </a:cubicBezTo>
                    <a:cubicBezTo>
                      <a:pt x="88479" y="115421"/>
                      <a:pt x="88971" y="109839"/>
                      <a:pt x="87576" y="105488"/>
                    </a:cubicBezTo>
                    <a:cubicBezTo>
                      <a:pt x="85934" y="99824"/>
                      <a:pt x="85442" y="93913"/>
                      <a:pt x="82240" y="88823"/>
                    </a:cubicBezTo>
                    <a:cubicBezTo>
                      <a:pt x="80434" y="86032"/>
                      <a:pt x="77972" y="83651"/>
                      <a:pt x="76411" y="80696"/>
                    </a:cubicBezTo>
                    <a:cubicBezTo>
                      <a:pt x="75016" y="78151"/>
                      <a:pt x="74934" y="74703"/>
                      <a:pt x="73620" y="72405"/>
                    </a:cubicBezTo>
                    <a:cubicBezTo>
                      <a:pt x="70665" y="67151"/>
                      <a:pt x="66396" y="71338"/>
                      <a:pt x="67381" y="76509"/>
                    </a:cubicBezTo>
                    <a:cubicBezTo>
                      <a:pt x="68202" y="80942"/>
                      <a:pt x="74031" y="84801"/>
                      <a:pt x="71979" y="90383"/>
                    </a:cubicBezTo>
                    <a:cubicBezTo>
                      <a:pt x="69762" y="96458"/>
                      <a:pt x="65822" y="91286"/>
                      <a:pt x="63277" y="87920"/>
                    </a:cubicBezTo>
                    <a:cubicBezTo>
                      <a:pt x="61963" y="86196"/>
                      <a:pt x="60650" y="84390"/>
                      <a:pt x="58926" y="82666"/>
                    </a:cubicBezTo>
                    <a:cubicBezTo>
                      <a:pt x="57859" y="81517"/>
                      <a:pt x="54576" y="79793"/>
                      <a:pt x="53836" y="78562"/>
                    </a:cubicBezTo>
                    <a:cubicBezTo>
                      <a:pt x="51948" y="75442"/>
                      <a:pt x="54165" y="69614"/>
                      <a:pt x="54739" y="66248"/>
                    </a:cubicBezTo>
                    <a:cubicBezTo>
                      <a:pt x="55561" y="61241"/>
                      <a:pt x="56628" y="56479"/>
                      <a:pt x="57695" y="51389"/>
                    </a:cubicBezTo>
                    <a:cubicBezTo>
                      <a:pt x="61718" y="31934"/>
                      <a:pt x="38896" y="36121"/>
                      <a:pt x="31590" y="24299"/>
                    </a:cubicBezTo>
                    <a:cubicBezTo>
                      <a:pt x="29784" y="21426"/>
                      <a:pt x="29537" y="18963"/>
                      <a:pt x="26254" y="18224"/>
                    </a:cubicBezTo>
                    <a:cubicBezTo>
                      <a:pt x="23874" y="17650"/>
                      <a:pt x="20590" y="19374"/>
                      <a:pt x="17880" y="18881"/>
                    </a:cubicBezTo>
                    <a:cubicBezTo>
                      <a:pt x="15336" y="18389"/>
                      <a:pt x="11641" y="16829"/>
                      <a:pt x="9589" y="15351"/>
                    </a:cubicBezTo>
                    <a:cubicBezTo>
                      <a:pt x="7209" y="13627"/>
                      <a:pt x="7865" y="10590"/>
                      <a:pt x="3596" y="11493"/>
                    </a:cubicBezTo>
                    <a:lnTo>
                      <a:pt x="8932" y="8538"/>
                    </a:lnTo>
                    <a:lnTo>
                      <a:pt x="9097" y="8374"/>
                    </a:lnTo>
                    <a:lnTo>
                      <a:pt x="9097" y="837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A769316E-9E6B-D298-42F0-9AA9B6E78337}"/>
                  </a:ext>
                </a:extLst>
              </p:cNvPr>
              <p:cNvSpPr/>
              <p:nvPr/>
            </p:nvSpPr>
            <p:spPr>
              <a:xfrm>
                <a:off x="11043549" y="5961306"/>
                <a:ext cx="19674" cy="39385"/>
              </a:xfrm>
              <a:custGeom>
                <a:avLst/>
                <a:gdLst>
                  <a:gd name="connsiteX0" fmla="*/ 19620 w 19674"/>
                  <a:gd name="connsiteY0" fmla="*/ 2084 h 39385"/>
                  <a:gd name="connsiteX1" fmla="*/ 3202 w 19674"/>
                  <a:gd name="connsiteY1" fmla="*/ 12838 h 39385"/>
                  <a:gd name="connsiteX2" fmla="*/ 4679 w 19674"/>
                  <a:gd name="connsiteY2" fmla="*/ 36809 h 39385"/>
                  <a:gd name="connsiteX3" fmla="*/ 0 w 19674"/>
                  <a:gd name="connsiteY3" fmla="*/ 39354 h 39385"/>
                  <a:gd name="connsiteX4" fmla="*/ 19538 w 19674"/>
                  <a:gd name="connsiteY4" fmla="*/ 5286 h 3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4" h="39385">
                    <a:moveTo>
                      <a:pt x="19620" y="2084"/>
                    </a:moveTo>
                    <a:cubicBezTo>
                      <a:pt x="7306" y="-4237"/>
                      <a:pt x="4514" y="5121"/>
                      <a:pt x="3202" y="12838"/>
                    </a:cubicBezTo>
                    <a:cubicBezTo>
                      <a:pt x="2955" y="14398"/>
                      <a:pt x="3612" y="34182"/>
                      <a:pt x="4679" y="36809"/>
                    </a:cubicBezTo>
                    <a:cubicBezTo>
                      <a:pt x="3776" y="37219"/>
                      <a:pt x="821" y="38779"/>
                      <a:pt x="0" y="39354"/>
                    </a:cubicBezTo>
                    <a:cubicBezTo>
                      <a:pt x="22575" y="40257"/>
                      <a:pt x="19538" y="21950"/>
                      <a:pt x="19538" y="52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A5D1E2-AE2A-5826-BA7E-14A08D87E568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043836-5C4B-D3FF-9BFC-135597B30A37}"/>
                  </a:ext>
                </a:extLst>
              </p:cNvPr>
              <p:cNvSpPr/>
              <p:nvPr/>
            </p:nvSpPr>
            <p:spPr>
              <a:xfrm>
                <a:off x="9038017" y="4390722"/>
                <a:ext cx="329890" cy="308542"/>
              </a:xfrm>
              <a:custGeom>
                <a:avLst/>
                <a:gdLst>
                  <a:gd name="connsiteX0" fmla="*/ 80816 w 329890"/>
                  <a:gd name="connsiteY0" fmla="*/ 17118 h 308542"/>
                  <a:gd name="connsiteX1" fmla="*/ 1105 w 329890"/>
                  <a:gd name="connsiteY1" fmla="*/ 371 h 308542"/>
                  <a:gd name="connsiteX2" fmla="*/ 39278 w 329890"/>
                  <a:gd name="connsiteY2" fmla="*/ 40186 h 308542"/>
                  <a:gd name="connsiteX3" fmla="*/ 68420 w 329890"/>
                  <a:gd name="connsiteY3" fmla="*/ 75731 h 308542"/>
                  <a:gd name="connsiteX4" fmla="*/ 111600 w 329890"/>
                  <a:gd name="connsiteY4" fmla="*/ 103478 h 308542"/>
                  <a:gd name="connsiteX5" fmla="*/ 131876 w 329890"/>
                  <a:gd name="connsiteY5" fmla="*/ 146412 h 308542"/>
                  <a:gd name="connsiteX6" fmla="*/ 159295 w 329890"/>
                  <a:gd name="connsiteY6" fmla="*/ 163651 h 308542"/>
                  <a:gd name="connsiteX7" fmla="*/ 166519 w 329890"/>
                  <a:gd name="connsiteY7" fmla="*/ 174816 h 308542"/>
                  <a:gd name="connsiteX8" fmla="*/ 179243 w 329890"/>
                  <a:gd name="connsiteY8" fmla="*/ 183353 h 308542"/>
                  <a:gd name="connsiteX9" fmla="*/ 193035 w 329890"/>
                  <a:gd name="connsiteY9" fmla="*/ 209705 h 308542"/>
                  <a:gd name="connsiteX10" fmla="*/ 216102 w 329890"/>
                  <a:gd name="connsiteY10" fmla="*/ 231623 h 308542"/>
                  <a:gd name="connsiteX11" fmla="*/ 231207 w 329890"/>
                  <a:gd name="connsiteY11" fmla="*/ 258303 h 308542"/>
                  <a:gd name="connsiteX12" fmla="*/ 255835 w 329890"/>
                  <a:gd name="connsiteY12" fmla="*/ 276773 h 308542"/>
                  <a:gd name="connsiteX13" fmla="*/ 309769 w 329890"/>
                  <a:gd name="connsiteY13" fmla="*/ 305423 h 308542"/>
                  <a:gd name="connsiteX14" fmla="*/ 328568 w 329890"/>
                  <a:gd name="connsiteY14" fmla="*/ 308542 h 308542"/>
                  <a:gd name="connsiteX15" fmla="*/ 314694 w 329890"/>
                  <a:gd name="connsiteY15" fmla="*/ 263967 h 308542"/>
                  <a:gd name="connsiteX16" fmla="*/ 311164 w 329890"/>
                  <a:gd name="connsiteY16" fmla="*/ 216518 h 308542"/>
                  <a:gd name="connsiteX17" fmla="*/ 294582 w 329890"/>
                  <a:gd name="connsiteY17" fmla="*/ 208391 h 308542"/>
                  <a:gd name="connsiteX18" fmla="*/ 281119 w 329890"/>
                  <a:gd name="connsiteY18" fmla="*/ 193040 h 308542"/>
                  <a:gd name="connsiteX19" fmla="*/ 247215 w 329890"/>
                  <a:gd name="connsiteY19" fmla="*/ 160450 h 308542"/>
                  <a:gd name="connsiteX20" fmla="*/ 247215 w 329890"/>
                  <a:gd name="connsiteY20" fmla="*/ 146823 h 308542"/>
                  <a:gd name="connsiteX21" fmla="*/ 207073 w 329890"/>
                  <a:gd name="connsiteY21" fmla="*/ 123344 h 308542"/>
                  <a:gd name="connsiteX22" fmla="*/ 195826 w 329890"/>
                  <a:gd name="connsiteY22" fmla="*/ 111687 h 308542"/>
                  <a:gd name="connsiteX23" fmla="*/ 183923 w 329890"/>
                  <a:gd name="connsiteY23" fmla="*/ 109799 h 308542"/>
                  <a:gd name="connsiteX24" fmla="*/ 176288 w 329890"/>
                  <a:gd name="connsiteY24" fmla="*/ 103642 h 308542"/>
                  <a:gd name="connsiteX25" fmla="*/ 170214 w 329890"/>
                  <a:gd name="connsiteY25" fmla="*/ 92806 h 308542"/>
                  <a:gd name="connsiteX26" fmla="*/ 144355 w 329890"/>
                  <a:gd name="connsiteY26" fmla="*/ 86403 h 308542"/>
                  <a:gd name="connsiteX27" fmla="*/ 140578 w 329890"/>
                  <a:gd name="connsiteY27" fmla="*/ 74746 h 308542"/>
                  <a:gd name="connsiteX28" fmla="*/ 129824 w 329890"/>
                  <a:gd name="connsiteY28" fmla="*/ 67030 h 308542"/>
                  <a:gd name="connsiteX29" fmla="*/ 109055 w 329890"/>
                  <a:gd name="connsiteY29" fmla="*/ 50858 h 308542"/>
                  <a:gd name="connsiteX30" fmla="*/ 92145 w 329890"/>
                  <a:gd name="connsiteY30" fmla="*/ 35424 h 308542"/>
                  <a:gd name="connsiteX31" fmla="*/ 76383 w 329890"/>
                  <a:gd name="connsiteY31" fmla="*/ 18842 h 30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29890" h="308542">
                    <a:moveTo>
                      <a:pt x="80816" y="17118"/>
                    </a:moveTo>
                    <a:cubicBezTo>
                      <a:pt x="61278" y="4312"/>
                      <a:pt x="25568" y="-1599"/>
                      <a:pt x="1105" y="371"/>
                    </a:cubicBezTo>
                    <a:cubicBezTo>
                      <a:pt x="-6776" y="14327"/>
                      <a:pt x="29755" y="30170"/>
                      <a:pt x="39278" y="40186"/>
                    </a:cubicBezTo>
                    <a:cubicBezTo>
                      <a:pt x="50524" y="52007"/>
                      <a:pt x="55449" y="64977"/>
                      <a:pt x="68420" y="75731"/>
                    </a:cubicBezTo>
                    <a:cubicBezTo>
                      <a:pt x="82868" y="87634"/>
                      <a:pt x="95921" y="94202"/>
                      <a:pt x="111600" y="103478"/>
                    </a:cubicBezTo>
                    <a:cubicBezTo>
                      <a:pt x="130235" y="114478"/>
                      <a:pt x="130810" y="126135"/>
                      <a:pt x="131876" y="146412"/>
                    </a:cubicBezTo>
                    <a:cubicBezTo>
                      <a:pt x="142795" y="148793"/>
                      <a:pt x="152318" y="155442"/>
                      <a:pt x="159295" y="163651"/>
                    </a:cubicBezTo>
                    <a:cubicBezTo>
                      <a:pt x="162168" y="166935"/>
                      <a:pt x="163728" y="171942"/>
                      <a:pt x="166519" y="174816"/>
                    </a:cubicBezTo>
                    <a:cubicBezTo>
                      <a:pt x="169967" y="178346"/>
                      <a:pt x="176288" y="179987"/>
                      <a:pt x="179243" y="183353"/>
                    </a:cubicBezTo>
                    <a:cubicBezTo>
                      <a:pt x="186139" y="191316"/>
                      <a:pt x="185154" y="201577"/>
                      <a:pt x="193035" y="209705"/>
                    </a:cubicBezTo>
                    <a:cubicBezTo>
                      <a:pt x="201736" y="218653"/>
                      <a:pt x="210356" y="219720"/>
                      <a:pt x="216102" y="231623"/>
                    </a:cubicBezTo>
                    <a:cubicBezTo>
                      <a:pt x="221028" y="241802"/>
                      <a:pt x="224640" y="248534"/>
                      <a:pt x="231207" y="258303"/>
                    </a:cubicBezTo>
                    <a:cubicBezTo>
                      <a:pt x="239581" y="270945"/>
                      <a:pt x="240402" y="271273"/>
                      <a:pt x="255835" y="276773"/>
                    </a:cubicBezTo>
                    <a:cubicBezTo>
                      <a:pt x="278574" y="284982"/>
                      <a:pt x="284813" y="307393"/>
                      <a:pt x="309769" y="305423"/>
                    </a:cubicBezTo>
                    <a:cubicBezTo>
                      <a:pt x="312724" y="292617"/>
                      <a:pt x="320933" y="306819"/>
                      <a:pt x="328568" y="308542"/>
                    </a:cubicBezTo>
                    <a:cubicBezTo>
                      <a:pt x="334807" y="296475"/>
                      <a:pt x="317075" y="277019"/>
                      <a:pt x="314694" y="263967"/>
                    </a:cubicBezTo>
                    <a:cubicBezTo>
                      <a:pt x="312067" y="249519"/>
                      <a:pt x="318881" y="229899"/>
                      <a:pt x="311164" y="216518"/>
                    </a:cubicBezTo>
                    <a:cubicBezTo>
                      <a:pt x="305828" y="207078"/>
                      <a:pt x="302627" y="212249"/>
                      <a:pt x="294582" y="208391"/>
                    </a:cubicBezTo>
                    <a:cubicBezTo>
                      <a:pt x="284567" y="203712"/>
                      <a:pt x="286209" y="204122"/>
                      <a:pt x="281119" y="193040"/>
                    </a:cubicBezTo>
                    <a:cubicBezTo>
                      <a:pt x="272663" y="174651"/>
                      <a:pt x="266589" y="165621"/>
                      <a:pt x="247215" y="160450"/>
                    </a:cubicBezTo>
                    <a:cubicBezTo>
                      <a:pt x="245491" y="155360"/>
                      <a:pt x="244671" y="151584"/>
                      <a:pt x="247215" y="146823"/>
                    </a:cubicBezTo>
                    <a:cubicBezTo>
                      <a:pt x="235148" y="137710"/>
                      <a:pt x="219140" y="132867"/>
                      <a:pt x="207073" y="123344"/>
                    </a:cubicBezTo>
                    <a:cubicBezTo>
                      <a:pt x="203132" y="120225"/>
                      <a:pt x="200094" y="113822"/>
                      <a:pt x="195826" y="111687"/>
                    </a:cubicBezTo>
                    <a:cubicBezTo>
                      <a:pt x="192624" y="110128"/>
                      <a:pt x="186632" y="111441"/>
                      <a:pt x="183923" y="109799"/>
                    </a:cubicBezTo>
                    <a:cubicBezTo>
                      <a:pt x="179243" y="106926"/>
                      <a:pt x="179572" y="106680"/>
                      <a:pt x="176288" y="103642"/>
                    </a:cubicBezTo>
                    <a:cubicBezTo>
                      <a:pt x="173579" y="101180"/>
                      <a:pt x="174974" y="95762"/>
                      <a:pt x="170214" y="92806"/>
                    </a:cubicBezTo>
                    <a:cubicBezTo>
                      <a:pt x="162825" y="88209"/>
                      <a:pt x="152235" y="94284"/>
                      <a:pt x="144355" y="86403"/>
                    </a:cubicBezTo>
                    <a:cubicBezTo>
                      <a:pt x="142467" y="84515"/>
                      <a:pt x="143123" y="77866"/>
                      <a:pt x="140578" y="74746"/>
                    </a:cubicBezTo>
                    <a:cubicBezTo>
                      <a:pt x="137869" y="71380"/>
                      <a:pt x="133272" y="69410"/>
                      <a:pt x="129824" y="67030"/>
                    </a:cubicBezTo>
                    <a:cubicBezTo>
                      <a:pt x="121944" y="61776"/>
                      <a:pt x="115705" y="58082"/>
                      <a:pt x="109055" y="50858"/>
                    </a:cubicBezTo>
                    <a:cubicBezTo>
                      <a:pt x="102816" y="44126"/>
                      <a:pt x="100682" y="40350"/>
                      <a:pt x="92145" y="35424"/>
                    </a:cubicBezTo>
                    <a:cubicBezTo>
                      <a:pt x="84592" y="31074"/>
                      <a:pt x="76383" y="28611"/>
                      <a:pt x="76383" y="1884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B682267-BFDD-F403-A059-42F4A5FA70BE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14DB600-C517-75E0-4FD9-7C35EC9C7402}"/>
                  </a:ext>
                </a:extLst>
              </p:cNvPr>
              <p:cNvSpPr/>
              <p:nvPr/>
            </p:nvSpPr>
            <p:spPr>
              <a:xfrm>
                <a:off x="9333420" y="4571202"/>
                <a:ext cx="47599" cy="36124"/>
              </a:xfrm>
              <a:custGeom>
                <a:avLst/>
                <a:gdLst>
                  <a:gd name="connsiteX0" fmla="*/ 18799 w 47599"/>
                  <a:gd name="connsiteY0" fmla="*/ 0 h 36124"/>
                  <a:gd name="connsiteX1" fmla="*/ 0 w 47599"/>
                  <a:gd name="connsiteY1" fmla="*/ 11082 h 36124"/>
                  <a:gd name="connsiteX2" fmla="*/ 25941 w 47599"/>
                  <a:gd name="connsiteY2" fmla="*/ 24709 h 36124"/>
                  <a:gd name="connsiteX3" fmla="*/ 40307 w 47599"/>
                  <a:gd name="connsiteY3" fmla="*/ 36120 h 36124"/>
                  <a:gd name="connsiteX4" fmla="*/ 43098 w 47599"/>
                  <a:gd name="connsiteY4" fmla="*/ 25448 h 36124"/>
                  <a:gd name="connsiteX5" fmla="*/ 36777 w 47599"/>
                  <a:gd name="connsiteY5" fmla="*/ 18963 h 36124"/>
                  <a:gd name="connsiteX6" fmla="*/ 34232 w 47599"/>
                  <a:gd name="connsiteY6" fmla="*/ 9194 h 36124"/>
                  <a:gd name="connsiteX7" fmla="*/ 17157 w 47599"/>
                  <a:gd name="connsiteY7" fmla="*/ 903 h 3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599" h="36124">
                    <a:moveTo>
                      <a:pt x="18799" y="0"/>
                    </a:moveTo>
                    <a:cubicBezTo>
                      <a:pt x="11985" y="1560"/>
                      <a:pt x="0" y="2627"/>
                      <a:pt x="0" y="11082"/>
                    </a:cubicBezTo>
                    <a:cubicBezTo>
                      <a:pt x="10097" y="15926"/>
                      <a:pt x="18471" y="14284"/>
                      <a:pt x="25941" y="24709"/>
                    </a:cubicBezTo>
                    <a:cubicBezTo>
                      <a:pt x="30456" y="30866"/>
                      <a:pt x="30784" y="35956"/>
                      <a:pt x="40307" y="36120"/>
                    </a:cubicBezTo>
                    <a:cubicBezTo>
                      <a:pt x="50076" y="36284"/>
                      <a:pt x="49008" y="31277"/>
                      <a:pt x="43098" y="25448"/>
                    </a:cubicBezTo>
                    <a:cubicBezTo>
                      <a:pt x="40717" y="23150"/>
                      <a:pt x="38172" y="22000"/>
                      <a:pt x="36777" y="18963"/>
                    </a:cubicBezTo>
                    <a:cubicBezTo>
                      <a:pt x="35299" y="15515"/>
                      <a:pt x="36695" y="12724"/>
                      <a:pt x="34232" y="9194"/>
                    </a:cubicBezTo>
                    <a:cubicBezTo>
                      <a:pt x="31359" y="5090"/>
                      <a:pt x="21508" y="-575"/>
                      <a:pt x="17157" y="90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3A1C1E1-C1D4-6C9E-A46D-A19EF81CF9F2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A2B4F49-18ED-9CA4-6050-FF31B90EC9B8}"/>
                  </a:ext>
                </a:extLst>
              </p:cNvPr>
              <p:cNvSpPr/>
              <p:nvPr/>
            </p:nvSpPr>
            <p:spPr>
              <a:xfrm>
                <a:off x="9364627" y="4700882"/>
                <a:ext cx="251227" cy="73892"/>
              </a:xfrm>
              <a:custGeom>
                <a:avLst/>
                <a:gdLst>
                  <a:gd name="connsiteX0" fmla="*/ 82572 w 251227"/>
                  <a:gd name="connsiteY0" fmla="*/ 15867 h 73892"/>
                  <a:gd name="connsiteX1" fmla="*/ 80355 w 251227"/>
                  <a:gd name="connsiteY1" fmla="*/ 17099 h 73892"/>
                  <a:gd name="connsiteX2" fmla="*/ 62459 w 251227"/>
                  <a:gd name="connsiteY2" fmla="*/ 6509 h 73892"/>
                  <a:gd name="connsiteX3" fmla="*/ 39309 w 251227"/>
                  <a:gd name="connsiteY3" fmla="*/ 1009 h 73892"/>
                  <a:gd name="connsiteX4" fmla="*/ 14600 w 251227"/>
                  <a:gd name="connsiteY4" fmla="*/ 3636 h 73892"/>
                  <a:gd name="connsiteX5" fmla="*/ 6062 w 251227"/>
                  <a:gd name="connsiteY5" fmla="*/ 9628 h 73892"/>
                  <a:gd name="connsiteX6" fmla="*/ 12219 w 251227"/>
                  <a:gd name="connsiteY6" fmla="*/ 20464 h 73892"/>
                  <a:gd name="connsiteX7" fmla="*/ 6309 w 251227"/>
                  <a:gd name="connsiteY7" fmla="*/ 28427 h 73892"/>
                  <a:gd name="connsiteX8" fmla="*/ 29130 w 251227"/>
                  <a:gd name="connsiteY8" fmla="*/ 26211 h 73892"/>
                  <a:gd name="connsiteX9" fmla="*/ 23138 w 251227"/>
                  <a:gd name="connsiteY9" fmla="*/ 33845 h 73892"/>
                  <a:gd name="connsiteX10" fmla="*/ 43906 w 251227"/>
                  <a:gd name="connsiteY10" fmla="*/ 34666 h 73892"/>
                  <a:gd name="connsiteX11" fmla="*/ 62459 w 251227"/>
                  <a:gd name="connsiteY11" fmla="*/ 40741 h 73892"/>
                  <a:gd name="connsiteX12" fmla="*/ 81012 w 251227"/>
                  <a:gd name="connsiteY12" fmla="*/ 41726 h 73892"/>
                  <a:gd name="connsiteX13" fmla="*/ 89468 w 251227"/>
                  <a:gd name="connsiteY13" fmla="*/ 44107 h 73892"/>
                  <a:gd name="connsiteX14" fmla="*/ 98169 w 251227"/>
                  <a:gd name="connsiteY14" fmla="*/ 41972 h 73892"/>
                  <a:gd name="connsiteX15" fmla="*/ 115819 w 251227"/>
                  <a:gd name="connsiteY15" fmla="*/ 43943 h 73892"/>
                  <a:gd name="connsiteX16" fmla="*/ 132976 w 251227"/>
                  <a:gd name="connsiteY16" fmla="*/ 44681 h 73892"/>
                  <a:gd name="connsiteX17" fmla="*/ 152432 w 251227"/>
                  <a:gd name="connsiteY17" fmla="*/ 62660 h 73892"/>
                  <a:gd name="connsiteX18" fmla="*/ 169917 w 251227"/>
                  <a:gd name="connsiteY18" fmla="*/ 62085 h 73892"/>
                  <a:gd name="connsiteX19" fmla="*/ 197664 w 251227"/>
                  <a:gd name="connsiteY19" fmla="*/ 62085 h 73892"/>
                  <a:gd name="connsiteX20" fmla="*/ 208336 w 251227"/>
                  <a:gd name="connsiteY20" fmla="*/ 63645 h 73892"/>
                  <a:gd name="connsiteX21" fmla="*/ 216216 w 251227"/>
                  <a:gd name="connsiteY21" fmla="*/ 70048 h 73892"/>
                  <a:gd name="connsiteX22" fmla="*/ 237888 w 251227"/>
                  <a:gd name="connsiteY22" fmla="*/ 73824 h 73892"/>
                  <a:gd name="connsiteX23" fmla="*/ 251023 w 251227"/>
                  <a:gd name="connsiteY23" fmla="*/ 69063 h 73892"/>
                  <a:gd name="connsiteX24" fmla="*/ 241829 w 251227"/>
                  <a:gd name="connsiteY24" fmla="*/ 51988 h 73892"/>
                  <a:gd name="connsiteX25" fmla="*/ 230172 w 251227"/>
                  <a:gd name="connsiteY25" fmla="*/ 40905 h 73892"/>
                  <a:gd name="connsiteX26" fmla="*/ 215395 w 251227"/>
                  <a:gd name="connsiteY26" fmla="*/ 49443 h 73892"/>
                  <a:gd name="connsiteX27" fmla="*/ 200127 w 251227"/>
                  <a:gd name="connsiteY27" fmla="*/ 22845 h 73892"/>
                  <a:gd name="connsiteX28" fmla="*/ 179275 w 251227"/>
                  <a:gd name="connsiteY28" fmla="*/ 19069 h 73892"/>
                  <a:gd name="connsiteX29" fmla="*/ 163842 w 251227"/>
                  <a:gd name="connsiteY29" fmla="*/ 9875 h 73892"/>
                  <a:gd name="connsiteX30" fmla="*/ 145453 w 251227"/>
                  <a:gd name="connsiteY30" fmla="*/ 15211 h 73892"/>
                  <a:gd name="connsiteX31" fmla="*/ 128953 w 251227"/>
                  <a:gd name="connsiteY31" fmla="*/ 17756 h 73892"/>
                  <a:gd name="connsiteX32" fmla="*/ 109826 w 251227"/>
                  <a:gd name="connsiteY32" fmla="*/ 16935 h 73892"/>
                  <a:gd name="connsiteX33" fmla="*/ 90699 w 251227"/>
                  <a:gd name="connsiteY33" fmla="*/ 18905 h 73892"/>
                  <a:gd name="connsiteX34" fmla="*/ 82736 w 251227"/>
                  <a:gd name="connsiteY34" fmla="*/ 16688 h 73892"/>
                  <a:gd name="connsiteX35" fmla="*/ 82736 w 251227"/>
                  <a:gd name="connsiteY35" fmla="*/ 16688 h 73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227" h="73892">
                    <a:moveTo>
                      <a:pt x="82572" y="15867"/>
                    </a:moveTo>
                    <a:cubicBezTo>
                      <a:pt x="81997" y="16278"/>
                      <a:pt x="81587" y="17017"/>
                      <a:pt x="80355" y="17099"/>
                    </a:cubicBezTo>
                    <a:cubicBezTo>
                      <a:pt x="79699" y="7083"/>
                      <a:pt x="70258" y="7083"/>
                      <a:pt x="62459" y="6509"/>
                    </a:cubicBezTo>
                    <a:cubicBezTo>
                      <a:pt x="54004" y="5934"/>
                      <a:pt x="47355" y="3882"/>
                      <a:pt x="39309" y="1009"/>
                    </a:cubicBezTo>
                    <a:cubicBezTo>
                      <a:pt x="32496" y="-1536"/>
                      <a:pt x="21578" y="1255"/>
                      <a:pt x="14600" y="3636"/>
                    </a:cubicBezTo>
                    <a:cubicBezTo>
                      <a:pt x="12384" y="4375"/>
                      <a:pt x="6309" y="6591"/>
                      <a:pt x="6062" y="9628"/>
                    </a:cubicBezTo>
                    <a:cubicBezTo>
                      <a:pt x="5652" y="13323"/>
                      <a:pt x="12466" y="15621"/>
                      <a:pt x="12219" y="20464"/>
                    </a:cubicBezTo>
                    <a:cubicBezTo>
                      <a:pt x="6965" y="21942"/>
                      <a:pt x="-8632" y="25308"/>
                      <a:pt x="6309" y="28427"/>
                    </a:cubicBezTo>
                    <a:cubicBezTo>
                      <a:pt x="14518" y="30069"/>
                      <a:pt x="21496" y="23830"/>
                      <a:pt x="29130" y="26211"/>
                    </a:cubicBezTo>
                    <a:cubicBezTo>
                      <a:pt x="28637" y="29987"/>
                      <a:pt x="24369" y="30398"/>
                      <a:pt x="23138" y="33845"/>
                    </a:cubicBezTo>
                    <a:cubicBezTo>
                      <a:pt x="29869" y="35159"/>
                      <a:pt x="37175" y="33435"/>
                      <a:pt x="43906" y="34666"/>
                    </a:cubicBezTo>
                    <a:cubicBezTo>
                      <a:pt x="50063" y="35815"/>
                      <a:pt x="56220" y="39181"/>
                      <a:pt x="62459" y="40741"/>
                    </a:cubicBezTo>
                    <a:cubicBezTo>
                      <a:pt x="69026" y="42383"/>
                      <a:pt x="74445" y="41069"/>
                      <a:pt x="81012" y="41726"/>
                    </a:cubicBezTo>
                    <a:cubicBezTo>
                      <a:pt x="83721" y="41972"/>
                      <a:pt x="86512" y="43778"/>
                      <a:pt x="89468" y="44107"/>
                    </a:cubicBezTo>
                    <a:cubicBezTo>
                      <a:pt x="93326" y="44435"/>
                      <a:pt x="95131" y="42219"/>
                      <a:pt x="98169" y="41972"/>
                    </a:cubicBezTo>
                    <a:cubicBezTo>
                      <a:pt x="104408" y="41562"/>
                      <a:pt x="109416" y="44764"/>
                      <a:pt x="115819" y="43943"/>
                    </a:cubicBezTo>
                    <a:cubicBezTo>
                      <a:pt x="121893" y="43286"/>
                      <a:pt x="127147" y="41808"/>
                      <a:pt x="132976" y="44681"/>
                    </a:cubicBezTo>
                    <a:cubicBezTo>
                      <a:pt x="140446" y="48458"/>
                      <a:pt x="145864" y="59540"/>
                      <a:pt x="152432" y="62660"/>
                    </a:cubicBezTo>
                    <a:cubicBezTo>
                      <a:pt x="156536" y="64547"/>
                      <a:pt x="165484" y="62413"/>
                      <a:pt x="169917" y="62085"/>
                    </a:cubicBezTo>
                    <a:cubicBezTo>
                      <a:pt x="179439" y="61346"/>
                      <a:pt x="188305" y="61839"/>
                      <a:pt x="197664" y="62085"/>
                    </a:cubicBezTo>
                    <a:cubicBezTo>
                      <a:pt x="202917" y="62249"/>
                      <a:pt x="203000" y="60525"/>
                      <a:pt x="208336" y="63645"/>
                    </a:cubicBezTo>
                    <a:cubicBezTo>
                      <a:pt x="211045" y="65204"/>
                      <a:pt x="213343" y="68570"/>
                      <a:pt x="216216" y="70048"/>
                    </a:cubicBezTo>
                    <a:cubicBezTo>
                      <a:pt x="222537" y="73413"/>
                      <a:pt x="230829" y="73988"/>
                      <a:pt x="237888" y="73824"/>
                    </a:cubicBezTo>
                    <a:cubicBezTo>
                      <a:pt x="242157" y="73742"/>
                      <a:pt x="252829" y="75055"/>
                      <a:pt x="251023" y="69063"/>
                    </a:cubicBezTo>
                    <a:cubicBezTo>
                      <a:pt x="248971" y="61839"/>
                      <a:pt x="240187" y="62331"/>
                      <a:pt x="241829" y="51988"/>
                    </a:cubicBezTo>
                    <a:cubicBezTo>
                      <a:pt x="252911" y="47719"/>
                      <a:pt x="233374" y="41726"/>
                      <a:pt x="230172" y="40905"/>
                    </a:cubicBezTo>
                    <a:cubicBezTo>
                      <a:pt x="222866" y="39099"/>
                      <a:pt x="211045" y="37950"/>
                      <a:pt x="215395" y="49443"/>
                    </a:cubicBezTo>
                    <a:cubicBezTo>
                      <a:pt x="198239" y="49032"/>
                      <a:pt x="206283" y="28427"/>
                      <a:pt x="200127" y="22845"/>
                    </a:cubicBezTo>
                    <a:cubicBezTo>
                      <a:pt x="194627" y="17920"/>
                      <a:pt x="186089" y="19726"/>
                      <a:pt x="179275" y="19069"/>
                    </a:cubicBezTo>
                    <a:cubicBezTo>
                      <a:pt x="170738" y="18248"/>
                      <a:pt x="170984" y="12830"/>
                      <a:pt x="163842" y="9875"/>
                    </a:cubicBezTo>
                    <a:cubicBezTo>
                      <a:pt x="154976" y="6345"/>
                      <a:pt x="151775" y="11024"/>
                      <a:pt x="145453" y="15211"/>
                    </a:cubicBezTo>
                    <a:cubicBezTo>
                      <a:pt x="140118" y="18741"/>
                      <a:pt x="135274" y="18741"/>
                      <a:pt x="128953" y="17756"/>
                    </a:cubicBezTo>
                    <a:cubicBezTo>
                      <a:pt x="122140" y="16770"/>
                      <a:pt x="116968" y="15539"/>
                      <a:pt x="109826" y="16935"/>
                    </a:cubicBezTo>
                    <a:cubicBezTo>
                      <a:pt x="103423" y="18248"/>
                      <a:pt x="97512" y="20054"/>
                      <a:pt x="90699" y="18905"/>
                    </a:cubicBezTo>
                    <a:cubicBezTo>
                      <a:pt x="88072" y="18494"/>
                      <a:pt x="85527" y="17263"/>
                      <a:pt x="82736" y="16688"/>
                    </a:cubicBezTo>
                    <a:cubicBezTo>
                      <a:pt x="82079" y="17427"/>
                      <a:pt x="82161" y="17673"/>
                      <a:pt x="82736" y="1668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F7F9DE0-94F8-AB32-41F9-EB7B528E2502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E046400-888A-D107-22A8-F01C8A97519E}"/>
                  </a:ext>
                </a:extLst>
              </p:cNvPr>
              <p:cNvSpPr/>
              <p:nvPr/>
            </p:nvSpPr>
            <p:spPr>
              <a:xfrm>
                <a:off x="9620654" y="4751786"/>
                <a:ext cx="18086" cy="16451"/>
              </a:xfrm>
              <a:custGeom>
                <a:avLst/>
                <a:gdLst>
                  <a:gd name="connsiteX0" fmla="*/ 6243 w 18086"/>
                  <a:gd name="connsiteY0" fmla="*/ 1084 h 16451"/>
                  <a:gd name="connsiteX1" fmla="*/ 9363 w 18086"/>
                  <a:gd name="connsiteY1" fmla="*/ 16025 h 16451"/>
                  <a:gd name="connsiteX2" fmla="*/ 7967 w 18086"/>
                  <a:gd name="connsiteY2" fmla="*/ 1823 h 16451"/>
                  <a:gd name="connsiteX3" fmla="*/ 6325 w 18086"/>
                  <a:gd name="connsiteY3" fmla="*/ 1166 h 16451"/>
                  <a:gd name="connsiteX4" fmla="*/ 6325 w 18086"/>
                  <a:gd name="connsiteY4" fmla="*/ 1166 h 1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86" h="16451">
                    <a:moveTo>
                      <a:pt x="6243" y="1084"/>
                    </a:moveTo>
                    <a:cubicBezTo>
                      <a:pt x="-4840" y="-4662"/>
                      <a:pt x="497" y="14219"/>
                      <a:pt x="9363" y="16025"/>
                    </a:cubicBezTo>
                    <a:cubicBezTo>
                      <a:pt x="24714" y="19144"/>
                      <a:pt x="16915" y="4204"/>
                      <a:pt x="7967" y="1823"/>
                    </a:cubicBezTo>
                    <a:lnTo>
                      <a:pt x="6325" y="1166"/>
                    </a:lnTo>
                    <a:lnTo>
                      <a:pt x="6325" y="1166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5D2A541-2EC9-F8B3-D337-22037A93F60B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C0D945B-2C4B-8D7D-5EBE-1DD5ACBA07E0}"/>
                  </a:ext>
                </a:extLst>
              </p:cNvPr>
              <p:cNvSpPr/>
              <p:nvPr/>
            </p:nvSpPr>
            <p:spPr>
              <a:xfrm>
                <a:off x="9640338" y="4753399"/>
                <a:ext cx="16438" cy="9849"/>
              </a:xfrm>
              <a:custGeom>
                <a:avLst/>
                <a:gdLst>
                  <a:gd name="connsiteX0" fmla="*/ 4865 w 16438"/>
                  <a:gd name="connsiteY0" fmla="*/ 1523 h 9849"/>
                  <a:gd name="connsiteX1" fmla="*/ 350 w 16438"/>
                  <a:gd name="connsiteY1" fmla="*/ 9486 h 9849"/>
                  <a:gd name="connsiteX2" fmla="*/ 16358 w 16438"/>
                  <a:gd name="connsiteY2" fmla="*/ 5546 h 9849"/>
                  <a:gd name="connsiteX3" fmla="*/ 4783 w 16438"/>
                  <a:gd name="connsiteY3" fmla="*/ 702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8" h="9849">
                    <a:moveTo>
                      <a:pt x="4865" y="1523"/>
                    </a:moveTo>
                    <a:cubicBezTo>
                      <a:pt x="925" y="2344"/>
                      <a:pt x="-799" y="5628"/>
                      <a:pt x="350" y="9486"/>
                    </a:cubicBezTo>
                    <a:cubicBezTo>
                      <a:pt x="3962" y="9650"/>
                      <a:pt x="15373" y="11374"/>
                      <a:pt x="16358" y="5546"/>
                    </a:cubicBezTo>
                    <a:cubicBezTo>
                      <a:pt x="17425" y="-447"/>
                      <a:pt x="7492" y="-693"/>
                      <a:pt x="4783" y="70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7A0A1EB-69EB-02AA-81C0-725E2F9B35A8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E7FB01F-8494-7F6D-1E19-83AD2C305DBD}"/>
                  </a:ext>
                </a:extLst>
              </p:cNvPr>
              <p:cNvSpPr/>
              <p:nvPr/>
            </p:nvSpPr>
            <p:spPr>
              <a:xfrm>
                <a:off x="9656778" y="4753443"/>
                <a:ext cx="44278" cy="19657"/>
              </a:xfrm>
              <a:custGeom>
                <a:avLst/>
                <a:gdLst>
                  <a:gd name="connsiteX0" fmla="*/ 7142 w 44278"/>
                  <a:gd name="connsiteY0" fmla="*/ 1561 h 19657"/>
                  <a:gd name="connsiteX1" fmla="*/ 0 w 44278"/>
                  <a:gd name="connsiteY1" fmla="*/ 13465 h 19657"/>
                  <a:gd name="connsiteX2" fmla="*/ 13053 w 44278"/>
                  <a:gd name="connsiteY2" fmla="*/ 15189 h 19657"/>
                  <a:gd name="connsiteX3" fmla="*/ 24299 w 44278"/>
                  <a:gd name="connsiteY3" fmla="*/ 19457 h 19657"/>
                  <a:gd name="connsiteX4" fmla="*/ 29799 w 44278"/>
                  <a:gd name="connsiteY4" fmla="*/ 15763 h 19657"/>
                  <a:gd name="connsiteX5" fmla="*/ 36859 w 44278"/>
                  <a:gd name="connsiteY5" fmla="*/ 16420 h 19657"/>
                  <a:gd name="connsiteX6" fmla="*/ 43837 w 44278"/>
                  <a:gd name="connsiteY6" fmla="*/ 8539 h 19657"/>
                  <a:gd name="connsiteX7" fmla="*/ 9276 w 44278"/>
                  <a:gd name="connsiteY7" fmla="*/ 1808 h 19657"/>
                  <a:gd name="connsiteX8" fmla="*/ 7060 w 44278"/>
                  <a:gd name="connsiteY8" fmla="*/ 1644 h 19657"/>
                  <a:gd name="connsiteX9" fmla="*/ 7060 w 44278"/>
                  <a:gd name="connsiteY9" fmla="*/ 1644 h 1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78" h="19657">
                    <a:moveTo>
                      <a:pt x="7142" y="1561"/>
                    </a:moveTo>
                    <a:cubicBezTo>
                      <a:pt x="657" y="3778"/>
                      <a:pt x="986" y="7636"/>
                      <a:pt x="0" y="13465"/>
                    </a:cubicBezTo>
                    <a:cubicBezTo>
                      <a:pt x="4269" y="14860"/>
                      <a:pt x="8948" y="13711"/>
                      <a:pt x="13053" y="15189"/>
                    </a:cubicBezTo>
                    <a:cubicBezTo>
                      <a:pt x="18060" y="17077"/>
                      <a:pt x="18389" y="20525"/>
                      <a:pt x="24299" y="19457"/>
                    </a:cubicBezTo>
                    <a:cubicBezTo>
                      <a:pt x="27008" y="18965"/>
                      <a:pt x="27911" y="16092"/>
                      <a:pt x="29799" y="15763"/>
                    </a:cubicBezTo>
                    <a:cubicBezTo>
                      <a:pt x="32098" y="15271"/>
                      <a:pt x="34971" y="16666"/>
                      <a:pt x="36859" y="16420"/>
                    </a:cubicBezTo>
                    <a:cubicBezTo>
                      <a:pt x="42770" y="15845"/>
                      <a:pt x="45397" y="15271"/>
                      <a:pt x="43837" y="8539"/>
                    </a:cubicBezTo>
                    <a:cubicBezTo>
                      <a:pt x="36613" y="7390"/>
                      <a:pt x="13873" y="-4431"/>
                      <a:pt x="9276" y="1808"/>
                    </a:cubicBezTo>
                    <a:lnTo>
                      <a:pt x="7060" y="1644"/>
                    </a:lnTo>
                    <a:lnTo>
                      <a:pt x="7060" y="16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B6014ED-1AAA-4CE6-0405-2B9E7F206063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DAAF93E-F3D9-6F9C-CDB5-E0696AEFDDA1}"/>
                  </a:ext>
                </a:extLst>
              </p:cNvPr>
              <p:cNvSpPr/>
              <p:nvPr/>
            </p:nvSpPr>
            <p:spPr>
              <a:xfrm>
                <a:off x="9699466" y="4750146"/>
                <a:ext cx="32836" cy="14747"/>
              </a:xfrm>
              <a:custGeom>
                <a:avLst/>
                <a:gdLst>
                  <a:gd name="connsiteX0" fmla="*/ 20523 w 32836"/>
                  <a:gd name="connsiteY0" fmla="*/ 1821 h 14747"/>
                  <a:gd name="connsiteX1" fmla="*/ 0 w 32836"/>
                  <a:gd name="connsiteY1" fmla="*/ 3134 h 14747"/>
                  <a:gd name="connsiteX2" fmla="*/ 32837 w 32836"/>
                  <a:gd name="connsiteY2" fmla="*/ 12164 h 14747"/>
                  <a:gd name="connsiteX3" fmla="*/ 27501 w 32836"/>
                  <a:gd name="connsiteY3" fmla="*/ 9866 h 14747"/>
                  <a:gd name="connsiteX4" fmla="*/ 28076 w 32836"/>
                  <a:gd name="connsiteY4" fmla="*/ 3955 h 14747"/>
                  <a:gd name="connsiteX5" fmla="*/ 16665 w 32836"/>
                  <a:gd name="connsiteY5" fmla="*/ 3955 h 14747"/>
                  <a:gd name="connsiteX6" fmla="*/ 20523 w 32836"/>
                  <a:gd name="connsiteY6" fmla="*/ 1739 h 14747"/>
                  <a:gd name="connsiteX7" fmla="*/ 20523 w 32836"/>
                  <a:gd name="connsiteY7" fmla="*/ 1739 h 1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36" h="14747">
                    <a:moveTo>
                      <a:pt x="20523" y="1821"/>
                    </a:moveTo>
                    <a:cubicBezTo>
                      <a:pt x="16336" y="1657"/>
                      <a:pt x="0" y="-2941"/>
                      <a:pt x="0" y="3134"/>
                    </a:cubicBezTo>
                    <a:cubicBezTo>
                      <a:pt x="7799" y="5843"/>
                      <a:pt x="24464" y="20620"/>
                      <a:pt x="32837" y="12164"/>
                    </a:cubicBezTo>
                    <a:cubicBezTo>
                      <a:pt x="31277" y="11672"/>
                      <a:pt x="29635" y="9948"/>
                      <a:pt x="27501" y="9866"/>
                    </a:cubicBezTo>
                    <a:cubicBezTo>
                      <a:pt x="27008" y="7321"/>
                      <a:pt x="26434" y="6254"/>
                      <a:pt x="28076" y="3955"/>
                    </a:cubicBezTo>
                    <a:cubicBezTo>
                      <a:pt x="24792" y="1657"/>
                      <a:pt x="19948" y="1985"/>
                      <a:pt x="16665" y="3955"/>
                    </a:cubicBezTo>
                    <a:lnTo>
                      <a:pt x="20523" y="1739"/>
                    </a:lnTo>
                    <a:lnTo>
                      <a:pt x="20523" y="1739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56C225C-A480-ECC2-32E3-CAC12C4333FF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24485C1-E4C3-C8A1-D4A2-E9D767E2AE45}"/>
                  </a:ext>
                </a:extLst>
              </p:cNvPr>
              <p:cNvSpPr/>
              <p:nvPr/>
            </p:nvSpPr>
            <p:spPr>
              <a:xfrm>
                <a:off x="9735586" y="4760012"/>
                <a:ext cx="11528" cy="8185"/>
              </a:xfrm>
              <a:custGeom>
                <a:avLst/>
                <a:gdLst>
                  <a:gd name="connsiteX0" fmla="*/ 5582 w 11528"/>
                  <a:gd name="connsiteY0" fmla="*/ 821 h 8185"/>
                  <a:gd name="connsiteX1" fmla="*/ 0 w 11528"/>
                  <a:gd name="connsiteY1" fmla="*/ 6813 h 8185"/>
                  <a:gd name="connsiteX2" fmla="*/ 10754 w 11528"/>
                  <a:gd name="connsiteY2" fmla="*/ 7224 h 8185"/>
                  <a:gd name="connsiteX3" fmla="*/ 5582 w 11528"/>
                  <a:gd name="connsiteY3" fmla="*/ 0 h 8185"/>
                  <a:gd name="connsiteX4" fmla="*/ 5582 w 11528"/>
                  <a:gd name="connsiteY4" fmla="*/ 821 h 8185"/>
                  <a:gd name="connsiteX5" fmla="*/ 5582 w 11528"/>
                  <a:gd name="connsiteY5" fmla="*/ 821 h 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28" h="8185">
                    <a:moveTo>
                      <a:pt x="5582" y="821"/>
                    </a:moveTo>
                    <a:cubicBezTo>
                      <a:pt x="3202" y="2216"/>
                      <a:pt x="985" y="4186"/>
                      <a:pt x="0" y="6813"/>
                    </a:cubicBezTo>
                    <a:cubicBezTo>
                      <a:pt x="2217" y="6813"/>
                      <a:pt x="9030" y="9605"/>
                      <a:pt x="10754" y="7224"/>
                    </a:cubicBezTo>
                    <a:cubicBezTo>
                      <a:pt x="13709" y="2791"/>
                      <a:pt x="7388" y="164"/>
                      <a:pt x="5582" y="0"/>
                    </a:cubicBezTo>
                    <a:lnTo>
                      <a:pt x="5582" y="821"/>
                    </a:lnTo>
                    <a:lnTo>
                      <a:pt x="5582" y="82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AB9758A-5293-FD4B-84CB-547E97108672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35DEB8A-9716-A209-28B5-36A150311235}"/>
                  </a:ext>
                </a:extLst>
              </p:cNvPr>
              <p:cNvSpPr/>
              <p:nvPr/>
            </p:nvSpPr>
            <p:spPr>
              <a:xfrm>
                <a:off x="9756877" y="4737081"/>
                <a:ext cx="85274" cy="29497"/>
              </a:xfrm>
              <a:custGeom>
                <a:avLst/>
                <a:gdLst>
                  <a:gd name="connsiteX0" fmla="*/ 17456 w 85274"/>
                  <a:gd name="connsiteY0" fmla="*/ 9714 h 29497"/>
                  <a:gd name="connsiteX1" fmla="*/ 5307 w 85274"/>
                  <a:gd name="connsiteY1" fmla="*/ 15871 h 29497"/>
                  <a:gd name="connsiteX2" fmla="*/ 53 w 85274"/>
                  <a:gd name="connsiteY2" fmla="*/ 27938 h 29497"/>
                  <a:gd name="connsiteX3" fmla="*/ 4486 w 85274"/>
                  <a:gd name="connsiteY3" fmla="*/ 29498 h 29497"/>
                  <a:gd name="connsiteX4" fmla="*/ 56614 w 85274"/>
                  <a:gd name="connsiteY4" fmla="*/ 18169 h 29497"/>
                  <a:gd name="connsiteX5" fmla="*/ 84197 w 85274"/>
                  <a:gd name="connsiteY5" fmla="*/ 27 h 29497"/>
                  <a:gd name="connsiteX6" fmla="*/ 31084 w 85274"/>
                  <a:gd name="connsiteY6" fmla="*/ 14475 h 29497"/>
                  <a:gd name="connsiteX7" fmla="*/ 16553 w 85274"/>
                  <a:gd name="connsiteY7" fmla="*/ 8975 h 29497"/>
                  <a:gd name="connsiteX8" fmla="*/ 17292 w 85274"/>
                  <a:gd name="connsiteY8" fmla="*/ 9714 h 29497"/>
                  <a:gd name="connsiteX9" fmla="*/ 17292 w 85274"/>
                  <a:gd name="connsiteY9" fmla="*/ 9714 h 29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74" h="29497">
                    <a:moveTo>
                      <a:pt x="17456" y="9714"/>
                    </a:moveTo>
                    <a:cubicBezTo>
                      <a:pt x="12449" y="9796"/>
                      <a:pt x="8426" y="12341"/>
                      <a:pt x="5307" y="15871"/>
                    </a:cubicBezTo>
                    <a:cubicBezTo>
                      <a:pt x="3747" y="17677"/>
                      <a:pt x="-522" y="26296"/>
                      <a:pt x="53" y="27938"/>
                    </a:cubicBezTo>
                    <a:cubicBezTo>
                      <a:pt x="1038" y="28266"/>
                      <a:pt x="4075" y="29416"/>
                      <a:pt x="4486" y="29498"/>
                    </a:cubicBezTo>
                    <a:cubicBezTo>
                      <a:pt x="21972" y="26378"/>
                      <a:pt x="39785" y="21535"/>
                      <a:pt x="56614" y="18169"/>
                    </a:cubicBezTo>
                    <a:cubicBezTo>
                      <a:pt x="64248" y="16691"/>
                      <a:pt x="90928" y="12997"/>
                      <a:pt x="84197" y="27"/>
                    </a:cubicBezTo>
                    <a:cubicBezTo>
                      <a:pt x="76316" y="-958"/>
                      <a:pt x="33874" y="25475"/>
                      <a:pt x="31084" y="14475"/>
                    </a:cubicBezTo>
                    <a:cubicBezTo>
                      <a:pt x="25912" y="13326"/>
                      <a:pt x="22053" y="8482"/>
                      <a:pt x="16553" y="8975"/>
                    </a:cubicBezTo>
                    <a:lnTo>
                      <a:pt x="17292" y="9714"/>
                    </a:lnTo>
                    <a:lnTo>
                      <a:pt x="17292" y="971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F635B82-AA7D-FA0D-3D57-06302152BE11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AF51046-52F1-C8FD-C902-E57EB81328BD}"/>
                  </a:ext>
                </a:extLst>
              </p:cNvPr>
              <p:cNvSpPr/>
              <p:nvPr/>
            </p:nvSpPr>
            <p:spPr>
              <a:xfrm>
                <a:off x="9732297" y="4781404"/>
                <a:ext cx="50993" cy="21298"/>
              </a:xfrm>
              <a:custGeom>
                <a:avLst/>
                <a:gdLst>
                  <a:gd name="connsiteX0" fmla="*/ 21677 w 50993"/>
                  <a:gd name="connsiteY0" fmla="*/ 444 h 21298"/>
                  <a:gd name="connsiteX1" fmla="*/ 497 w 50993"/>
                  <a:gd name="connsiteY1" fmla="*/ 4549 h 21298"/>
                  <a:gd name="connsiteX2" fmla="*/ 17819 w 50993"/>
                  <a:gd name="connsiteY2" fmla="*/ 9146 h 21298"/>
                  <a:gd name="connsiteX3" fmla="*/ 26192 w 50993"/>
                  <a:gd name="connsiteY3" fmla="*/ 14646 h 21298"/>
                  <a:gd name="connsiteX4" fmla="*/ 33252 w 50993"/>
                  <a:gd name="connsiteY4" fmla="*/ 19900 h 21298"/>
                  <a:gd name="connsiteX5" fmla="*/ 50737 w 50993"/>
                  <a:gd name="connsiteY5" fmla="*/ 17519 h 21298"/>
                  <a:gd name="connsiteX6" fmla="*/ 21020 w 50993"/>
                  <a:gd name="connsiteY6" fmla="*/ 526 h 2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993" h="21298">
                    <a:moveTo>
                      <a:pt x="21677" y="444"/>
                    </a:moveTo>
                    <a:cubicBezTo>
                      <a:pt x="16670" y="444"/>
                      <a:pt x="3207" y="-1444"/>
                      <a:pt x="497" y="4549"/>
                    </a:cubicBezTo>
                    <a:cubicBezTo>
                      <a:pt x="-3032" y="12430"/>
                      <a:pt x="13222" y="7832"/>
                      <a:pt x="17819" y="9146"/>
                    </a:cubicBezTo>
                    <a:cubicBezTo>
                      <a:pt x="18886" y="9474"/>
                      <a:pt x="24304" y="13497"/>
                      <a:pt x="26192" y="14646"/>
                    </a:cubicBezTo>
                    <a:cubicBezTo>
                      <a:pt x="28819" y="16206"/>
                      <a:pt x="30625" y="18586"/>
                      <a:pt x="33252" y="19900"/>
                    </a:cubicBezTo>
                    <a:cubicBezTo>
                      <a:pt x="42200" y="24579"/>
                      <a:pt x="42447" y="15877"/>
                      <a:pt x="50737" y="17519"/>
                    </a:cubicBezTo>
                    <a:cubicBezTo>
                      <a:pt x="53857" y="7586"/>
                      <a:pt x="27588" y="-2429"/>
                      <a:pt x="21020" y="52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2510E72-B11C-8A22-A02B-05980C316F5A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EC8F268-7547-F531-82CE-B730A358B65F}"/>
                  </a:ext>
                </a:extLst>
              </p:cNvPr>
              <p:cNvSpPr/>
              <p:nvPr/>
            </p:nvSpPr>
            <p:spPr>
              <a:xfrm>
                <a:off x="9863566" y="4742029"/>
                <a:ext cx="82180" cy="52474"/>
              </a:xfrm>
              <a:custGeom>
                <a:avLst/>
                <a:gdLst>
                  <a:gd name="connsiteX0" fmla="*/ 31441 w 82180"/>
                  <a:gd name="connsiteY0" fmla="*/ 15028 h 52474"/>
                  <a:gd name="connsiteX1" fmla="*/ 19866 w 82180"/>
                  <a:gd name="connsiteY1" fmla="*/ 23483 h 52474"/>
                  <a:gd name="connsiteX2" fmla="*/ 8373 w 82180"/>
                  <a:gd name="connsiteY2" fmla="*/ 28080 h 52474"/>
                  <a:gd name="connsiteX3" fmla="*/ 0 w 82180"/>
                  <a:gd name="connsiteY3" fmla="*/ 52379 h 52474"/>
                  <a:gd name="connsiteX4" fmla="*/ 13873 w 82180"/>
                  <a:gd name="connsiteY4" fmla="*/ 49342 h 52474"/>
                  <a:gd name="connsiteX5" fmla="*/ 27501 w 82180"/>
                  <a:gd name="connsiteY5" fmla="*/ 37028 h 52474"/>
                  <a:gd name="connsiteX6" fmla="*/ 53113 w 82180"/>
                  <a:gd name="connsiteY6" fmla="*/ 23729 h 52474"/>
                  <a:gd name="connsiteX7" fmla="*/ 66987 w 82180"/>
                  <a:gd name="connsiteY7" fmla="*/ 16751 h 52474"/>
                  <a:gd name="connsiteX8" fmla="*/ 79875 w 82180"/>
                  <a:gd name="connsiteY8" fmla="*/ 7229 h 52474"/>
                  <a:gd name="connsiteX9" fmla="*/ 59270 w 82180"/>
                  <a:gd name="connsiteY9" fmla="*/ 3617 h 52474"/>
                  <a:gd name="connsiteX10" fmla="*/ 32344 w 82180"/>
                  <a:gd name="connsiteY10" fmla="*/ 14371 h 52474"/>
                  <a:gd name="connsiteX11" fmla="*/ 31606 w 82180"/>
                  <a:gd name="connsiteY11" fmla="*/ 15110 h 52474"/>
                  <a:gd name="connsiteX12" fmla="*/ 31606 w 82180"/>
                  <a:gd name="connsiteY12" fmla="*/ 15110 h 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180" h="52474">
                    <a:moveTo>
                      <a:pt x="31441" y="15028"/>
                    </a:moveTo>
                    <a:cubicBezTo>
                      <a:pt x="28158" y="18147"/>
                      <a:pt x="23807" y="21267"/>
                      <a:pt x="19866" y="23483"/>
                    </a:cubicBezTo>
                    <a:cubicBezTo>
                      <a:pt x="15844" y="25617"/>
                      <a:pt x="12232" y="25946"/>
                      <a:pt x="8373" y="28080"/>
                    </a:cubicBezTo>
                    <a:cubicBezTo>
                      <a:pt x="-246" y="32759"/>
                      <a:pt x="1724" y="44252"/>
                      <a:pt x="0" y="52379"/>
                    </a:cubicBezTo>
                    <a:cubicBezTo>
                      <a:pt x="5500" y="52872"/>
                      <a:pt x="9030" y="51394"/>
                      <a:pt x="13873" y="49342"/>
                    </a:cubicBezTo>
                    <a:cubicBezTo>
                      <a:pt x="21262" y="46222"/>
                      <a:pt x="22001" y="42118"/>
                      <a:pt x="27501" y="37028"/>
                    </a:cubicBezTo>
                    <a:cubicBezTo>
                      <a:pt x="34150" y="30871"/>
                      <a:pt x="44658" y="25043"/>
                      <a:pt x="53113" y="23729"/>
                    </a:cubicBezTo>
                    <a:cubicBezTo>
                      <a:pt x="60255" y="22580"/>
                      <a:pt x="60912" y="21923"/>
                      <a:pt x="66987" y="16751"/>
                    </a:cubicBezTo>
                    <a:cubicBezTo>
                      <a:pt x="70681" y="13468"/>
                      <a:pt x="76838" y="11169"/>
                      <a:pt x="79875" y="7229"/>
                    </a:cubicBezTo>
                    <a:cubicBezTo>
                      <a:pt x="89726" y="-5742"/>
                      <a:pt x="65181" y="2468"/>
                      <a:pt x="59270" y="3617"/>
                    </a:cubicBezTo>
                    <a:cubicBezTo>
                      <a:pt x="49747" y="5505"/>
                      <a:pt x="41538" y="12893"/>
                      <a:pt x="32344" y="14371"/>
                    </a:cubicBezTo>
                    <a:lnTo>
                      <a:pt x="31606" y="15110"/>
                    </a:lnTo>
                    <a:lnTo>
                      <a:pt x="31606" y="1511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D167681C-0475-261B-9DD1-B1603FB65B0B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AF479A6-8A5A-D0AD-3579-79EBA25C4032}"/>
                  </a:ext>
                </a:extLst>
              </p:cNvPr>
              <p:cNvSpPr/>
              <p:nvPr/>
            </p:nvSpPr>
            <p:spPr>
              <a:xfrm>
                <a:off x="9843865" y="4799311"/>
                <a:ext cx="16394" cy="11506"/>
              </a:xfrm>
              <a:custGeom>
                <a:avLst/>
                <a:gdLst>
                  <a:gd name="connsiteX0" fmla="*/ 8784 w 16394"/>
                  <a:gd name="connsiteY0" fmla="*/ 926 h 11506"/>
                  <a:gd name="connsiteX1" fmla="*/ 0 w 16394"/>
                  <a:gd name="connsiteY1" fmla="*/ 11105 h 11506"/>
                  <a:gd name="connsiteX2" fmla="*/ 16090 w 16394"/>
                  <a:gd name="connsiteY2" fmla="*/ 1911 h 11506"/>
                  <a:gd name="connsiteX3" fmla="*/ 10754 w 16394"/>
                  <a:gd name="connsiteY3" fmla="*/ 23 h 11506"/>
                  <a:gd name="connsiteX4" fmla="*/ 8866 w 16394"/>
                  <a:gd name="connsiteY4" fmla="*/ 844 h 11506"/>
                  <a:gd name="connsiteX5" fmla="*/ 8784 w 16394"/>
                  <a:gd name="connsiteY5" fmla="*/ 844 h 1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94" h="11506">
                    <a:moveTo>
                      <a:pt x="8784" y="926"/>
                    </a:moveTo>
                    <a:cubicBezTo>
                      <a:pt x="3366" y="1829"/>
                      <a:pt x="3283" y="6918"/>
                      <a:pt x="0" y="11105"/>
                    </a:cubicBezTo>
                    <a:cubicBezTo>
                      <a:pt x="6321" y="12090"/>
                      <a:pt x="18471" y="12008"/>
                      <a:pt x="16090" y="1911"/>
                    </a:cubicBezTo>
                    <a:cubicBezTo>
                      <a:pt x="14530" y="597"/>
                      <a:pt x="12888" y="-141"/>
                      <a:pt x="10754" y="23"/>
                    </a:cubicBezTo>
                    <a:lnTo>
                      <a:pt x="8866" y="844"/>
                    </a:lnTo>
                    <a:lnTo>
                      <a:pt x="8784" y="84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04F4DC0-09D9-59CA-4BDA-DE5B52632CA0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B356D5A-3429-6B9B-9EC2-B028DBAE3B34}"/>
                  </a:ext>
                </a:extLst>
              </p:cNvPr>
              <p:cNvSpPr/>
              <p:nvPr/>
            </p:nvSpPr>
            <p:spPr>
              <a:xfrm>
                <a:off x="9876738" y="4737026"/>
                <a:ext cx="18013" cy="8220"/>
              </a:xfrm>
              <a:custGeom>
                <a:avLst/>
                <a:gdLst>
                  <a:gd name="connsiteX0" fmla="*/ 784 w 18013"/>
                  <a:gd name="connsiteY0" fmla="*/ 1231 h 8220"/>
                  <a:gd name="connsiteX1" fmla="*/ 6038 w 18013"/>
                  <a:gd name="connsiteY1" fmla="*/ 7306 h 8220"/>
                  <a:gd name="connsiteX2" fmla="*/ 17285 w 18013"/>
                  <a:gd name="connsiteY2" fmla="*/ 7963 h 8220"/>
                  <a:gd name="connsiteX3" fmla="*/ 702 w 18013"/>
                  <a:gd name="connsiteY3" fmla="*/ 0 h 8220"/>
                  <a:gd name="connsiteX4" fmla="*/ 702 w 18013"/>
                  <a:gd name="connsiteY4" fmla="*/ 1231 h 8220"/>
                  <a:gd name="connsiteX5" fmla="*/ 702 w 18013"/>
                  <a:gd name="connsiteY5" fmla="*/ 1231 h 8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13" h="8220">
                    <a:moveTo>
                      <a:pt x="784" y="1231"/>
                    </a:moveTo>
                    <a:cubicBezTo>
                      <a:pt x="-1678" y="6978"/>
                      <a:pt x="2098" y="5747"/>
                      <a:pt x="6038" y="7306"/>
                    </a:cubicBezTo>
                    <a:cubicBezTo>
                      <a:pt x="7516" y="7881"/>
                      <a:pt x="16135" y="8620"/>
                      <a:pt x="17285" y="7963"/>
                    </a:cubicBezTo>
                    <a:cubicBezTo>
                      <a:pt x="21800" y="5336"/>
                      <a:pt x="3986" y="1149"/>
                      <a:pt x="702" y="0"/>
                    </a:cubicBezTo>
                    <a:lnTo>
                      <a:pt x="702" y="1231"/>
                    </a:lnTo>
                    <a:lnTo>
                      <a:pt x="702" y="1231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3AA5717-B833-DB67-BAA5-BBF3458F9401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4C45F7FA-83E5-CA6C-EAF7-A112C0DD428B}"/>
                  </a:ext>
                </a:extLst>
              </p:cNvPr>
              <p:cNvSpPr/>
              <p:nvPr/>
            </p:nvSpPr>
            <p:spPr>
              <a:xfrm>
                <a:off x="9919389" y="4717324"/>
                <a:ext cx="21304" cy="14759"/>
              </a:xfrm>
              <a:custGeom>
                <a:avLst/>
                <a:gdLst>
                  <a:gd name="connsiteX0" fmla="*/ 16090 w 21304"/>
                  <a:gd name="connsiteY0" fmla="*/ 0 h 14759"/>
                  <a:gd name="connsiteX1" fmla="*/ 0 w 21304"/>
                  <a:gd name="connsiteY1" fmla="*/ 14694 h 14759"/>
                  <a:gd name="connsiteX2" fmla="*/ 13955 w 21304"/>
                  <a:gd name="connsiteY2" fmla="*/ 10179 h 14759"/>
                  <a:gd name="connsiteX3" fmla="*/ 17567 w 21304"/>
                  <a:gd name="connsiteY3" fmla="*/ 164 h 14759"/>
                  <a:gd name="connsiteX4" fmla="*/ 16090 w 21304"/>
                  <a:gd name="connsiteY4" fmla="*/ 0 h 14759"/>
                  <a:gd name="connsiteX5" fmla="*/ 16090 w 21304"/>
                  <a:gd name="connsiteY5" fmla="*/ 0 h 1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04" h="14759">
                    <a:moveTo>
                      <a:pt x="16090" y="0"/>
                    </a:moveTo>
                    <a:cubicBezTo>
                      <a:pt x="12478" y="1067"/>
                      <a:pt x="656" y="11082"/>
                      <a:pt x="0" y="14694"/>
                    </a:cubicBezTo>
                    <a:cubicBezTo>
                      <a:pt x="7060" y="15023"/>
                      <a:pt x="9030" y="14202"/>
                      <a:pt x="13955" y="10179"/>
                    </a:cubicBezTo>
                    <a:cubicBezTo>
                      <a:pt x="16007" y="8538"/>
                      <a:pt x="26926" y="-328"/>
                      <a:pt x="17567" y="164"/>
                    </a:cubicBezTo>
                    <a:lnTo>
                      <a:pt x="16090" y="0"/>
                    </a:lnTo>
                    <a:lnTo>
                      <a:pt x="16090" y="0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A8AFBDD-DE2F-4211-DE6C-813C6F2E573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5DD9670-4841-B077-051D-93A74E885C0F}"/>
                  </a:ext>
                </a:extLst>
              </p:cNvPr>
              <p:cNvSpPr/>
              <p:nvPr/>
            </p:nvSpPr>
            <p:spPr>
              <a:xfrm>
                <a:off x="9569679" y="4709072"/>
                <a:ext cx="27886" cy="13103"/>
              </a:xfrm>
              <a:custGeom>
                <a:avLst/>
                <a:gdLst>
                  <a:gd name="connsiteX0" fmla="*/ 164 w 27886"/>
                  <a:gd name="connsiteY0" fmla="*/ 7842 h 13103"/>
                  <a:gd name="connsiteX1" fmla="*/ 5747 w 27886"/>
                  <a:gd name="connsiteY1" fmla="*/ 12603 h 13103"/>
                  <a:gd name="connsiteX2" fmla="*/ 12560 w 27886"/>
                  <a:gd name="connsiteY2" fmla="*/ 10551 h 13103"/>
                  <a:gd name="connsiteX3" fmla="*/ 26023 w 27886"/>
                  <a:gd name="connsiteY3" fmla="*/ 4723 h 13103"/>
                  <a:gd name="connsiteX4" fmla="*/ 16993 w 27886"/>
                  <a:gd name="connsiteY4" fmla="*/ 864 h 13103"/>
                  <a:gd name="connsiteX5" fmla="*/ 0 w 27886"/>
                  <a:gd name="connsiteY5" fmla="*/ 8827 h 1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86" h="13103">
                    <a:moveTo>
                      <a:pt x="164" y="7842"/>
                    </a:moveTo>
                    <a:cubicBezTo>
                      <a:pt x="1560" y="8991"/>
                      <a:pt x="4187" y="12029"/>
                      <a:pt x="5747" y="12603"/>
                    </a:cubicBezTo>
                    <a:cubicBezTo>
                      <a:pt x="9441" y="14081"/>
                      <a:pt x="9605" y="11947"/>
                      <a:pt x="12560" y="10551"/>
                    </a:cubicBezTo>
                    <a:cubicBezTo>
                      <a:pt x="16993" y="8581"/>
                      <a:pt x="22329" y="8499"/>
                      <a:pt x="26023" y="4723"/>
                    </a:cubicBezTo>
                    <a:cubicBezTo>
                      <a:pt x="32262" y="-1516"/>
                      <a:pt x="21180" y="-121"/>
                      <a:pt x="16993" y="864"/>
                    </a:cubicBezTo>
                    <a:cubicBezTo>
                      <a:pt x="14038" y="1685"/>
                      <a:pt x="164" y="7185"/>
                      <a:pt x="0" y="882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81BE666-F5F0-A4DD-B2A5-D576A5B38486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C7ED34D-C0E3-631C-279D-8AE17914FA7E}"/>
                  </a:ext>
                </a:extLst>
              </p:cNvPr>
              <p:cNvSpPr/>
              <p:nvPr/>
            </p:nvSpPr>
            <p:spPr>
              <a:xfrm>
                <a:off x="9433592" y="4329853"/>
                <a:ext cx="259330" cy="313559"/>
              </a:xfrm>
              <a:custGeom>
                <a:avLst/>
                <a:gdLst>
                  <a:gd name="connsiteX0" fmla="*/ 182059 w 259330"/>
                  <a:gd name="connsiteY0" fmla="*/ 2134 h 313559"/>
                  <a:gd name="connsiteX1" fmla="*/ 174752 w 259330"/>
                  <a:gd name="connsiteY1" fmla="*/ 26598 h 313559"/>
                  <a:gd name="connsiteX2" fmla="*/ 160469 w 259330"/>
                  <a:gd name="connsiteY2" fmla="*/ 32262 h 313559"/>
                  <a:gd name="connsiteX3" fmla="*/ 158252 w 259330"/>
                  <a:gd name="connsiteY3" fmla="*/ 59845 h 313559"/>
                  <a:gd name="connsiteX4" fmla="*/ 133707 w 259330"/>
                  <a:gd name="connsiteY4" fmla="*/ 60994 h 313559"/>
                  <a:gd name="connsiteX5" fmla="*/ 123199 w 259330"/>
                  <a:gd name="connsiteY5" fmla="*/ 65755 h 313559"/>
                  <a:gd name="connsiteX6" fmla="*/ 124676 w 259330"/>
                  <a:gd name="connsiteY6" fmla="*/ 83733 h 313559"/>
                  <a:gd name="connsiteX7" fmla="*/ 110885 w 259330"/>
                  <a:gd name="connsiteY7" fmla="*/ 96786 h 313559"/>
                  <a:gd name="connsiteX8" fmla="*/ 109818 w 259330"/>
                  <a:gd name="connsiteY8" fmla="*/ 106309 h 313559"/>
                  <a:gd name="connsiteX9" fmla="*/ 103661 w 259330"/>
                  <a:gd name="connsiteY9" fmla="*/ 118458 h 313559"/>
                  <a:gd name="connsiteX10" fmla="*/ 80265 w 259330"/>
                  <a:gd name="connsiteY10" fmla="*/ 124861 h 313559"/>
                  <a:gd name="connsiteX11" fmla="*/ 53750 w 259330"/>
                  <a:gd name="connsiteY11" fmla="*/ 138242 h 313559"/>
                  <a:gd name="connsiteX12" fmla="*/ 54817 w 259330"/>
                  <a:gd name="connsiteY12" fmla="*/ 155727 h 313559"/>
                  <a:gd name="connsiteX13" fmla="*/ 9502 w 259330"/>
                  <a:gd name="connsiteY13" fmla="*/ 170422 h 313559"/>
                  <a:gd name="connsiteX14" fmla="*/ 25756 w 259330"/>
                  <a:gd name="connsiteY14" fmla="*/ 210318 h 313559"/>
                  <a:gd name="connsiteX15" fmla="*/ 26495 w 259330"/>
                  <a:gd name="connsiteY15" fmla="*/ 224028 h 313559"/>
                  <a:gd name="connsiteX16" fmla="*/ 35033 w 259330"/>
                  <a:gd name="connsiteY16" fmla="*/ 232237 h 313559"/>
                  <a:gd name="connsiteX17" fmla="*/ 38070 w 259330"/>
                  <a:gd name="connsiteY17" fmla="*/ 253663 h 313559"/>
                  <a:gd name="connsiteX18" fmla="*/ 49399 w 259330"/>
                  <a:gd name="connsiteY18" fmla="*/ 268029 h 313559"/>
                  <a:gd name="connsiteX19" fmla="*/ 57608 w 259330"/>
                  <a:gd name="connsiteY19" fmla="*/ 285596 h 313559"/>
                  <a:gd name="connsiteX20" fmla="*/ 76160 w 259330"/>
                  <a:gd name="connsiteY20" fmla="*/ 279521 h 313559"/>
                  <a:gd name="connsiteX21" fmla="*/ 82235 w 259330"/>
                  <a:gd name="connsiteY21" fmla="*/ 270163 h 313559"/>
                  <a:gd name="connsiteX22" fmla="*/ 97833 w 259330"/>
                  <a:gd name="connsiteY22" fmla="*/ 288387 h 313559"/>
                  <a:gd name="connsiteX23" fmla="*/ 115154 w 259330"/>
                  <a:gd name="connsiteY23" fmla="*/ 278208 h 313559"/>
                  <a:gd name="connsiteX24" fmla="*/ 131326 w 259330"/>
                  <a:gd name="connsiteY24" fmla="*/ 282230 h 313559"/>
                  <a:gd name="connsiteX25" fmla="*/ 146020 w 259330"/>
                  <a:gd name="connsiteY25" fmla="*/ 283380 h 313559"/>
                  <a:gd name="connsiteX26" fmla="*/ 161371 w 259330"/>
                  <a:gd name="connsiteY26" fmla="*/ 285596 h 313559"/>
                  <a:gd name="connsiteX27" fmla="*/ 171879 w 259330"/>
                  <a:gd name="connsiteY27" fmla="*/ 313097 h 313559"/>
                  <a:gd name="connsiteX28" fmla="*/ 189939 w 259330"/>
                  <a:gd name="connsiteY28" fmla="*/ 290604 h 313559"/>
                  <a:gd name="connsiteX29" fmla="*/ 209723 w 259330"/>
                  <a:gd name="connsiteY29" fmla="*/ 263021 h 313559"/>
                  <a:gd name="connsiteX30" fmla="*/ 213746 w 259330"/>
                  <a:gd name="connsiteY30" fmla="*/ 239132 h 313559"/>
                  <a:gd name="connsiteX31" fmla="*/ 224089 w 259330"/>
                  <a:gd name="connsiteY31" fmla="*/ 219348 h 313559"/>
                  <a:gd name="connsiteX32" fmla="*/ 238538 w 259330"/>
                  <a:gd name="connsiteY32" fmla="*/ 198990 h 313559"/>
                  <a:gd name="connsiteX33" fmla="*/ 240590 w 259330"/>
                  <a:gd name="connsiteY33" fmla="*/ 180437 h 313559"/>
                  <a:gd name="connsiteX34" fmla="*/ 258896 w 259330"/>
                  <a:gd name="connsiteY34" fmla="*/ 168287 h 313559"/>
                  <a:gd name="connsiteX35" fmla="*/ 250523 w 259330"/>
                  <a:gd name="connsiteY35" fmla="*/ 158026 h 313559"/>
                  <a:gd name="connsiteX36" fmla="*/ 249620 w 259330"/>
                  <a:gd name="connsiteY36" fmla="*/ 145548 h 313559"/>
                  <a:gd name="connsiteX37" fmla="*/ 237142 w 259330"/>
                  <a:gd name="connsiteY37" fmla="*/ 134794 h 313559"/>
                  <a:gd name="connsiteX38" fmla="*/ 237470 w 259330"/>
                  <a:gd name="connsiteY38" fmla="*/ 126585 h 313559"/>
                  <a:gd name="connsiteX39" fmla="*/ 228112 w 259330"/>
                  <a:gd name="connsiteY39" fmla="*/ 120675 h 313559"/>
                  <a:gd name="connsiteX40" fmla="*/ 227209 w 259330"/>
                  <a:gd name="connsiteY40" fmla="*/ 110331 h 313559"/>
                  <a:gd name="connsiteX41" fmla="*/ 219000 w 259330"/>
                  <a:gd name="connsiteY41" fmla="*/ 103107 h 313559"/>
                  <a:gd name="connsiteX42" fmla="*/ 219000 w 259330"/>
                  <a:gd name="connsiteY42" fmla="*/ 81599 h 313559"/>
                  <a:gd name="connsiteX43" fmla="*/ 240672 w 259330"/>
                  <a:gd name="connsiteY43" fmla="*/ 85539 h 313559"/>
                  <a:gd name="connsiteX44" fmla="*/ 231231 w 259330"/>
                  <a:gd name="connsiteY44" fmla="*/ 67069 h 313559"/>
                  <a:gd name="connsiteX45" fmla="*/ 245433 w 259330"/>
                  <a:gd name="connsiteY45" fmla="*/ 53524 h 313559"/>
                  <a:gd name="connsiteX46" fmla="*/ 215306 w 259330"/>
                  <a:gd name="connsiteY46" fmla="*/ 38419 h 313559"/>
                  <a:gd name="connsiteX47" fmla="*/ 210462 w 259330"/>
                  <a:gd name="connsiteY47" fmla="*/ 27911 h 313559"/>
                  <a:gd name="connsiteX48" fmla="*/ 198887 w 259330"/>
                  <a:gd name="connsiteY48" fmla="*/ 19866 h 313559"/>
                  <a:gd name="connsiteX49" fmla="*/ 178610 w 259330"/>
                  <a:gd name="connsiteY49" fmla="*/ 0 h 31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9330" h="313559">
                    <a:moveTo>
                      <a:pt x="182059" y="2134"/>
                    </a:moveTo>
                    <a:cubicBezTo>
                      <a:pt x="167528" y="-493"/>
                      <a:pt x="170976" y="19456"/>
                      <a:pt x="174752" y="26598"/>
                    </a:cubicBezTo>
                    <a:cubicBezTo>
                      <a:pt x="170812" y="28814"/>
                      <a:pt x="163752" y="28486"/>
                      <a:pt x="160469" y="32262"/>
                    </a:cubicBezTo>
                    <a:cubicBezTo>
                      <a:pt x="153737" y="39814"/>
                      <a:pt x="165148" y="53031"/>
                      <a:pt x="158252" y="59845"/>
                    </a:cubicBezTo>
                    <a:cubicBezTo>
                      <a:pt x="153655" y="64278"/>
                      <a:pt x="140028" y="59927"/>
                      <a:pt x="133707" y="60994"/>
                    </a:cubicBezTo>
                    <a:cubicBezTo>
                      <a:pt x="128617" y="61897"/>
                      <a:pt x="126236" y="57628"/>
                      <a:pt x="123199" y="65755"/>
                    </a:cubicBezTo>
                    <a:cubicBezTo>
                      <a:pt x="120572" y="73062"/>
                      <a:pt x="128042" y="76591"/>
                      <a:pt x="124676" y="83733"/>
                    </a:cubicBezTo>
                    <a:cubicBezTo>
                      <a:pt x="122296" y="88823"/>
                      <a:pt x="113676" y="90219"/>
                      <a:pt x="110885" y="96786"/>
                    </a:cubicBezTo>
                    <a:cubicBezTo>
                      <a:pt x="109572" y="99905"/>
                      <a:pt x="110885" y="103353"/>
                      <a:pt x="109818" y="106309"/>
                    </a:cubicBezTo>
                    <a:cubicBezTo>
                      <a:pt x="108915" y="108771"/>
                      <a:pt x="105385" y="116898"/>
                      <a:pt x="103661" y="118458"/>
                    </a:cubicBezTo>
                    <a:cubicBezTo>
                      <a:pt x="98325" y="123301"/>
                      <a:pt x="87243" y="122809"/>
                      <a:pt x="80265" y="124861"/>
                    </a:cubicBezTo>
                    <a:cubicBezTo>
                      <a:pt x="69921" y="127816"/>
                      <a:pt x="63108" y="132496"/>
                      <a:pt x="53750" y="138242"/>
                    </a:cubicBezTo>
                    <a:cubicBezTo>
                      <a:pt x="38070" y="147929"/>
                      <a:pt x="50055" y="144317"/>
                      <a:pt x="54817" y="155727"/>
                    </a:cubicBezTo>
                    <a:cubicBezTo>
                      <a:pt x="64175" y="177810"/>
                      <a:pt x="19764" y="166892"/>
                      <a:pt x="9502" y="170422"/>
                    </a:cubicBezTo>
                    <a:cubicBezTo>
                      <a:pt x="-17670" y="179780"/>
                      <a:pt x="21652" y="196034"/>
                      <a:pt x="25756" y="210318"/>
                    </a:cubicBezTo>
                    <a:cubicBezTo>
                      <a:pt x="26988" y="214669"/>
                      <a:pt x="24689" y="219841"/>
                      <a:pt x="26495" y="224028"/>
                    </a:cubicBezTo>
                    <a:cubicBezTo>
                      <a:pt x="28383" y="228296"/>
                      <a:pt x="32652" y="229035"/>
                      <a:pt x="35033" y="232237"/>
                    </a:cubicBezTo>
                    <a:cubicBezTo>
                      <a:pt x="40697" y="240200"/>
                      <a:pt x="32323" y="246849"/>
                      <a:pt x="38070" y="253663"/>
                    </a:cubicBezTo>
                    <a:cubicBezTo>
                      <a:pt x="44719" y="261543"/>
                      <a:pt x="49645" y="253252"/>
                      <a:pt x="49399" y="268029"/>
                    </a:cubicBezTo>
                    <a:cubicBezTo>
                      <a:pt x="49235" y="276894"/>
                      <a:pt x="46279" y="284693"/>
                      <a:pt x="57608" y="285596"/>
                    </a:cubicBezTo>
                    <a:cubicBezTo>
                      <a:pt x="61220" y="285925"/>
                      <a:pt x="73287" y="281902"/>
                      <a:pt x="76160" y="279521"/>
                    </a:cubicBezTo>
                    <a:cubicBezTo>
                      <a:pt x="78541" y="277633"/>
                      <a:pt x="79608" y="271230"/>
                      <a:pt x="82235" y="270163"/>
                    </a:cubicBezTo>
                    <a:cubicBezTo>
                      <a:pt x="92743" y="265812"/>
                      <a:pt x="98490" y="280917"/>
                      <a:pt x="97833" y="288387"/>
                    </a:cubicBezTo>
                    <a:cubicBezTo>
                      <a:pt x="105713" y="288716"/>
                      <a:pt x="108340" y="280178"/>
                      <a:pt x="115154" y="278208"/>
                    </a:cubicBezTo>
                    <a:cubicBezTo>
                      <a:pt x="121146" y="276484"/>
                      <a:pt x="126236" y="279029"/>
                      <a:pt x="131326" y="282230"/>
                    </a:cubicBezTo>
                    <a:cubicBezTo>
                      <a:pt x="136169" y="272297"/>
                      <a:pt x="140602" y="280178"/>
                      <a:pt x="146020" y="283380"/>
                    </a:cubicBezTo>
                    <a:cubicBezTo>
                      <a:pt x="153408" y="287731"/>
                      <a:pt x="153327" y="285268"/>
                      <a:pt x="161371" y="285596"/>
                    </a:cubicBezTo>
                    <a:cubicBezTo>
                      <a:pt x="181402" y="286581"/>
                      <a:pt x="169909" y="300947"/>
                      <a:pt x="171879" y="313097"/>
                    </a:cubicBezTo>
                    <a:cubicBezTo>
                      <a:pt x="185342" y="316709"/>
                      <a:pt x="185096" y="298238"/>
                      <a:pt x="189939" y="290604"/>
                    </a:cubicBezTo>
                    <a:cubicBezTo>
                      <a:pt x="195603" y="281656"/>
                      <a:pt x="203402" y="271969"/>
                      <a:pt x="209723" y="263021"/>
                    </a:cubicBezTo>
                    <a:cubicBezTo>
                      <a:pt x="217276" y="252349"/>
                      <a:pt x="215470" y="251118"/>
                      <a:pt x="213746" y="239132"/>
                    </a:cubicBezTo>
                    <a:cubicBezTo>
                      <a:pt x="211940" y="226572"/>
                      <a:pt x="215552" y="225587"/>
                      <a:pt x="224089" y="219348"/>
                    </a:cubicBezTo>
                    <a:cubicBezTo>
                      <a:pt x="229343" y="215572"/>
                      <a:pt x="239440" y="206296"/>
                      <a:pt x="238538" y="198990"/>
                    </a:cubicBezTo>
                    <a:cubicBezTo>
                      <a:pt x="237306" y="189139"/>
                      <a:pt x="222447" y="186019"/>
                      <a:pt x="240590" y="180437"/>
                    </a:cubicBezTo>
                    <a:cubicBezTo>
                      <a:pt x="247567" y="178303"/>
                      <a:pt x="262016" y="181340"/>
                      <a:pt x="258896" y="168287"/>
                    </a:cubicBezTo>
                    <a:cubicBezTo>
                      <a:pt x="258239" y="165579"/>
                      <a:pt x="251918" y="161638"/>
                      <a:pt x="250523" y="158026"/>
                    </a:cubicBezTo>
                    <a:cubicBezTo>
                      <a:pt x="249209" y="154332"/>
                      <a:pt x="249784" y="149653"/>
                      <a:pt x="249620" y="145548"/>
                    </a:cubicBezTo>
                    <a:cubicBezTo>
                      <a:pt x="239686" y="145220"/>
                      <a:pt x="238866" y="141361"/>
                      <a:pt x="237142" y="134794"/>
                    </a:cubicBezTo>
                    <a:cubicBezTo>
                      <a:pt x="236485" y="132167"/>
                      <a:pt x="239686" y="130607"/>
                      <a:pt x="237470" y="126585"/>
                    </a:cubicBezTo>
                    <a:cubicBezTo>
                      <a:pt x="235664" y="123301"/>
                      <a:pt x="230082" y="123876"/>
                      <a:pt x="228112" y="120675"/>
                    </a:cubicBezTo>
                    <a:cubicBezTo>
                      <a:pt x="226224" y="117473"/>
                      <a:pt x="228686" y="113286"/>
                      <a:pt x="227209" y="110331"/>
                    </a:cubicBezTo>
                    <a:cubicBezTo>
                      <a:pt x="225485" y="106883"/>
                      <a:pt x="220888" y="106637"/>
                      <a:pt x="219000" y="103107"/>
                    </a:cubicBezTo>
                    <a:cubicBezTo>
                      <a:pt x="216044" y="97196"/>
                      <a:pt x="218261" y="87756"/>
                      <a:pt x="219000" y="81599"/>
                    </a:cubicBezTo>
                    <a:cubicBezTo>
                      <a:pt x="225238" y="80532"/>
                      <a:pt x="237224" y="89972"/>
                      <a:pt x="240672" y="85539"/>
                    </a:cubicBezTo>
                    <a:cubicBezTo>
                      <a:pt x="246500" y="78233"/>
                      <a:pt x="230739" y="73636"/>
                      <a:pt x="231231" y="67069"/>
                    </a:cubicBezTo>
                    <a:cubicBezTo>
                      <a:pt x="241328" y="66576"/>
                      <a:pt x="256844" y="66002"/>
                      <a:pt x="245433" y="53524"/>
                    </a:cubicBezTo>
                    <a:cubicBezTo>
                      <a:pt x="237388" y="44658"/>
                      <a:pt x="223350" y="47613"/>
                      <a:pt x="215306" y="38419"/>
                    </a:cubicBezTo>
                    <a:cubicBezTo>
                      <a:pt x="212514" y="35217"/>
                      <a:pt x="212679" y="31113"/>
                      <a:pt x="210462" y="27911"/>
                    </a:cubicBezTo>
                    <a:cubicBezTo>
                      <a:pt x="206275" y="21754"/>
                      <a:pt x="204634" y="23396"/>
                      <a:pt x="198887" y="19866"/>
                    </a:cubicBezTo>
                    <a:cubicBezTo>
                      <a:pt x="190760" y="14941"/>
                      <a:pt x="186984" y="4187"/>
                      <a:pt x="17861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5801F60-8230-C9EE-4526-F624B0790061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31F0487B-1F17-926F-4379-431D7A6BB470}"/>
                  </a:ext>
                </a:extLst>
              </p:cNvPr>
              <p:cNvSpPr/>
              <p:nvPr/>
            </p:nvSpPr>
            <p:spPr>
              <a:xfrm>
                <a:off x="9719003" y="4482459"/>
                <a:ext cx="150967" cy="192085"/>
              </a:xfrm>
              <a:custGeom>
                <a:avLst/>
                <a:gdLst>
                  <a:gd name="connsiteX0" fmla="*/ 49337 w 150967"/>
                  <a:gd name="connsiteY0" fmla="*/ 166 h 192085"/>
                  <a:gd name="connsiteX1" fmla="*/ 37023 w 150967"/>
                  <a:gd name="connsiteY1" fmla="*/ 14696 h 192085"/>
                  <a:gd name="connsiteX2" fmla="*/ 24464 w 150967"/>
                  <a:gd name="connsiteY2" fmla="*/ 28816 h 192085"/>
                  <a:gd name="connsiteX3" fmla="*/ 14613 w 150967"/>
                  <a:gd name="connsiteY3" fmla="*/ 45398 h 192085"/>
                  <a:gd name="connsiteX4" fmla="*/ 14120 w 150967"/>
                  <a:gd name="connsiteY4" fmla="*/ 65264 h 192085"/>
                  <a:gd name="connsiteX5" fmla="*/ 4844 w 150967"/>
                  <a:gd name="connsiteY5" fmla="*/ 83899 h 192085"/>
                  <a:gd name="connsiteX6" fmla="*/ 9441 w 150967"/>
                  <a:gd name="connsiteY6" fmla="*/ 92190 h 192085"/>
                  <a:gd name="connsiteX7" fmla="*/ 9441 w 150967"/>
                  <a:gd name="connsiteY7" fmla="*/ 101631 h 192085"/>
                  <a:gd name="connsiteX8" fmla="*/ 657 w 150967"/>
                  <a:gd name="connsiteY8" fmla="*/ 120758 h 192085"/>
                  <a:gd name="connsiteX9" fmla="*/ 2791 w 150967"/>
                  <a:gd name="connsiteY9" fmla="*/ 129460 h 192085"/>
                  <a:gd name="connsiteX10" fmla="*/ 0 w 150967"/>
                  <a:gd name="connsiteY10" fmla="*/ 140378 h 192085"/>
                  <a:gd name="connsiteX11" fmla="*/ 18142 w 150967"/>
                  <a:gd name="connsiteY11" fmla="*/ 140706 h 192085"/>
                  <a:gd name="connsiteX12" fmla="*/ 21426 w 150967"/>
                  <a:gd name="connsiteY12" fmla="*/ 148012 h 192085"/>
                  <a:gd name="connsiteX13" fmla="*/ 26516 w 150967"/>
                  <a:gd name="connsiteY13" fmla="*/ 154005 h 192085"/>
                  <a:gd name="connsiteX14" fmla="*/ 18471 w 150967"/>
                  <a:gd name="connsiteY14" fmla="*/ 188894 h 192085"/>
                  <a:gd name="connsiteX15" fmla="*/ 40964 w 150967"/>
                  <a:gd name="connsiteY15" fmla="*/ 191110 h 192085"/>
                  <a:gd name="connsiteX16" fmla="*/ 43755 w 150967"/>
                  <a:gd name="connsiteY16" fmla="*/ 178879 h 192085"/>
                  <a:gd name="connsiteX17" fmla="*/ 43016 w 150967"/>
                  <a:gd name="connsiteY17" fmla="*/ 164184 h 192085"/>
                  <a:gd name="connsiteX18" fmla="*/ 48105 w 150967"/>
                  <a:gd name="connsiteY18" fmla="*/ 149736 h 192085"/>
                  <a:gd name="connsiteX19" fmla="*/ 36777 w 150967"/>
                  <a:gd name="connsiteY19" fmla="*/ 119773 h 192085"/>
                  <a:gd name="connsiteX20" fmla="*/ 61405 w 150967"/>
                  <a:gd name="connsiteY20" fmla="*/ 106474 h 192085"/>
                  <a:gd name="connsiteX21" fmla="*/ 75114 w 150967"/>
                  <a:gd name="connsiteY21" fmla="*/ 161886 h 192085"/>
                  <a:gd name="connsiteX22" fmla="*/ 84226 w 150967"/>
                  <a:gd name="connsiteY22" fmla="*/ 168289 h 192085"/>
                  <a:gd name="connsiteX23" fmla="*/ 87263 w 150967"/>
                  <a:gd name="connsiteY23" fmla="*/ 179700 h 192085"/>
                  <a:gd name="connsiteX24" fmla="*/ 102779 w 150967"/>
                  <a:gd name="connsiteY24" fmla="*/ 177894 h 192085"/>
                  <a:gd name="connsiteX25" fmla="*/ 102779 w 150967"/>
                  <a:gd name="connsiteY25" fmla="*/ 161065 h 192085"/>
                  <a:gd name="connsiteX26" fmla="*/ 113861 w 150967"/>
                  <a:gd name="connsiteY26" fmla="*/ 166155 h 192085"/>
                  <a:gd name="connsiteX27" fmla="*/ 104749 w 150967"/>
                  <a:gd name="connsiteY27" fmla="*/ 136109 h 192085"/>
                  <a:gd name="connsiteX28" fmla="*/ 96622 w 150967"/>
                  <a:gd name="connsiteY28" fmla="*/ 123057 h 192085"/>
                  <a:gd name="connsiteX29" fmla="*/ 99495 w 150967"/>
                  <a:gd name="connsiteY29" fmla="*/ 115586 h 192085"/>
                  <a:gd name="connsiteX30" fmla="*/ 93256 w 150967"/>
                  <a:gd name="connsiteY30" fmla="*/ 110414 h 192085"/>
                  <a:gd name="connsiteX31" fmla="*/ 79957 w 150967"/>
                  <a:gd name="connsiteY31" fmla="*/ 84556 h 192085"/>
                  <a:gd name="connsiteX32" fmla="*/ 72979 w 150967"/>
                  <a:gd name="connsiteY32" fmla="*/ 76593 h 192085"/>
                  <a:gd name="connsiteX33" fmla="*/ 89070 w 150967"/>
                  <a:gd name="connsiteY33" fmla="*/ 75197 h 192085"/>
                  <a:gd name="connsiteX34" fmla="*/ 90383 w 150967"/>
                  <a:gd name="connsiteY34" fmla="*/ 60010 h 192085"/>
                  <a:gd name="connsiteX35" fmla="*/ 103353 w 150967"/>
                  <a:gd name="connsiteY35" fmla="*/ 51555 h 192085"/>
                  <a:gd name="connsiteX36" fmla="*/ 72733 w 150967"/>
                  <a:gd name="connsiteY36" fmla="*/ 63787 h 192085"/>
                  <a:gd name="connsiteX37" fmla="*/ 25449 w 150967"/>
                  <a:gd name="connsiteY37" fmla="*/ 47532 h 192085"/>
                  <a:gd name="connsiteX38" fmla="*/ 46218 w 150967"/>
                  <a:gd name="connsiteY38" fmla="*/ 29965 h 192085"/>
                  <a:gd name="connsiteX39" fmla="*/ 62636 w 150967"/>
                  <a:gd name="connsiteY39" fmla="*/ 30786 h 192085"/>
                  <a:gd name="connsiteX40" fmla="*/ 74704 w 150967"/>
                  <a:gd name="connsiteY40" fmla="*/ 26845 h 192085"/>
                  <a:gd name="connsiteX41" fmla="*/ 127160 w 150967"/>
                  <a:gd name="connsiteY41" fmla="*/ 29719 h 192085"/>
                  <a:gd name="connsiteX42" fmla="*/ 135533 w 150967"/>
                  <a:gd name="connsiteY42" fmla="*/ 15763 h 192085"/>
                  <a:gd name="connsiteX43" fmla="*/ 144727 w 150967"/>
                  <a:gd name="connsiteY43" fmla="*/ 1 h 192085"/>
                  <a:gd name="connsiteX44" fmla="*/ 119033 w 150967"/>
                  <a:gd name="connsiteY44" fmla="*/ 16584 h 192085"/>
                  <a:gd name="connsiteX45" fmla="*/ 55494 w 150967"/>
                  <a:gd name="connsiteY45" fmla="*/ 11248 h 192085"/>
                  <a:gd name="connsiteX46" fmla="*/ 48105 w 150967"/>
                  <a:gd name="connsiteY46" fmla="*/ 84 h 192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50967" h="192085">
                    <a:moveTo>
                      <a:pt x="49337" y="166"/>
                    </a:moveTo>
                    <a:cubicBezTo>
                      <a:pt x="38501" y="-163"/>
                      <a:pt x="40800" y="8703"/>
                      <a:pt x="37023" y="14696"/>
                    </a:cubicBezTo>
                    <a:cubicBezTo>
                      <a:pt x="34232" y="19211"/>
                      <a:pt x="28239" y="24957"/>
                      <a:pt x="24464" y="28816"/>
                    </a:cubicBezTo>
                    <a:cubicBezTo>
                      <a:pt x="17486" y="35793"/>
                      <a:pt x="14530" y="34562"/>
                      <a:pt x="14613" y="45398"/>
                    </a:cubicBezTo>
                    <a:cubicBezTo>
                      <a:pt x="14613" y="51637"/>
                      <a:pt x="16747" y="59107"/>
                      <a:pt x="14120" y="65264"/>
                    </a:cubicBezTo>
                    <a:cubicBezTo>
                      <a:pt x="11000" y="72570"/>
                      <a:pt x="3202" y="74787"/>
                      <a:pt x="4844" y="83899"/>
                    </a:cubicBezTo>
                    <a:cubicBezTo>
                      <a:pt x="5336" y="86362"/>
                      <a:pt x="8620" y="89481"/>
                      <a:pt x="9441" y="92190"/>
                    </a:cubicBezTo>
                    <a:cubicBezTo>
                      <a:pt x="11164" y="97772"/>
                      <a:pt x="10672" y="95556"/>
                      <a:pt x="9441" y="101631"/>
                    </a:cubicBezTo>
                    <a:cubicBezTo>
                      <a:pt x="7963" y="108608"/>
                      <a:pt x="1724" y="114437"/>
                      <a:pt x="657" y="120758"/>
                    </a:cubicBezTo>
                    <a:cubicBezTo>
                      <a:pt x="0" y="124452"/>
                      <a:pt x="2874" y="127654"/>
                      <a:pt x="2791" y="129460"/>
                    </a:cubicBezTo>
                    <a:cubicBezTo>
                      <a:pt x="2627" y="133482"/>
                      <a:pt x="821" y="136602"/>
                      <a:pt x="0" y="140378"/>
                    </a:cubicBezTo>
                    <a:cubicBezTo>
                      <a:pt x="5664" y="140624"/>
                      <a:pt x="13053" y="137505"/>
                      <a:pt x="18142" y="140706"/>
                    </a:cubicBezTo>
                    <a:cubicBezTo>
                      <a:pt x="17157" y="140132"/>
                      <a:pt x="21590" y="148177"/>
                      <a:pt x="21426" y="148012"/>
                    </a:cubicBezTo>
                    <a:cubicBezTo>
                      <a:pt x="23232" y="150968"/>
                      <a:pt x="25038" y="150393"/>
                      <a:pt x="26516" y="154005"/>
                    </a:cubicBezTo>
                    <a:cubicBezTo>
                      <a:pt x="30949" y="164841"/>
                      <a:pt x="17814" y="177237"/>
                      <a:pt x="18471" y="188894"/>
                    </a:cubicBezTo>
                    <a:cubicBezTo>
                      <a:pt x="24053" y="191028"/>
                      <a:pt x="35135" y="193491"/>
                      <a:pt x="40964" y="191110"/>
                    </a:cubicBezTo>
                    <a:cubicBezTo>
                      <a:pt x="49665" y="187580"/>
                      <a:pt x="46628" y="186759"/>
                      <a:pt x="43755" y="178879"/>
                    </a:cubicBezTo>
                    <a:cubicBezTo>
                      <a:pt x="40882" y="170998"/>
                      <a:pt x="40553" y="171819"/>
                      <a:pt x="43016" y="164184"/>
                    </a:cubicBezTo>
                    <a:cubicBezTo>
                      <a:pt x="44493" y="159587"/>
                      <a:pt x="47613" y="154662"/>
                      <a:pt x="48105" y="149736"/>
                    </a:cubicBezTo>
                    <a:cubicBezTo>
                      <a:pt x="49091" y="138490"/>
                      <a:pt x="37188" y="130609"/>
                      <a:pt x="36777" y="119773"/>
                    </a:cubicBezTo>
                    <a:cubicBezTo>
                      <a:pt x="36203" y="106966"/>
                      <a:pt x="51143" y="105653"/>
                      <a:pt x="61405" y="106474"/>
                    </a:cubicBezTo>
                    <a:cubicBezTo>
                      <a:pt x="62554" y="128228"/>
                      <a:pt x="75278" y="140870"/>
                      <a:pt x="75114" y="161886"/>
                    </a:cubicBezTo>
                    <a:cubicBezTo>
                      <a:pt x="79301" y="162707"/>
                      <a:pt x="81763" y="164923"/>
                      <a:pt x="84226" y="168289"/>
                    </a:cubicBezTo>
                    <a:cubicBezTo>
                      <a:pt x="86196" y="170998"/>
                      <a:pt x="85950" y="178304"/>
                      <a:pt x="87263" y="179700"/>
                    </a:cubicBezTo>
                    <a:cubicBezTo>
                      <a:pt x="91040" y="183640"/>
                      <a:pt x="99249" y="182491"/>
                      <a:pt x="102779" y="177894"/>
                    </a:cubicBezTo>
                    <a:cubicBezTo>
                      <a:pt x="106965" y="172311"/>
                      <a:pt x="102204" y="167304"/>
                      <a:pt x="102779" y="161065"/>
                    </a:cubicBezTo>
                    <a:cubicBezTo>
                      <a:pt x="106226" y="162871"/>
                      <a:pt x="109592" y="165908"/>
                      <a:pt x="113861" y="166155"/>
                    </a:cubicBezTo>
                    <a:cubicBezTo>
                      <a:pt x="114682" y="151378"/>
                      <a:pt x="114025" y="146206"/>
                      <a:pt x="104749" y="136109"/>
                    </a:cubicBezTo>
                    <a:cubicBezTo>
                      <a:pt x="100644" y="131512"/>
                      <a:pt x="97360" y="128885"/>
                      <a:pt x="96622" y="123057"/>
                    </a:cubicBezTo>
                    <a:cubicBezTo>
                      <a:pt x="96375" y="121086"/>
                      <a:pt x="100562" y="118624"/>
                      <a:pt x="99495" y="115586"/>
                    </a:cubicBezTo>
                    <a:cubicBezTo>
                      <a:pt x="98510" y="112795"/>
                      <a:pt x="94816" y="112877"/>
                      <a:pt x="93256" y="110414"/>
                    </a:cubicBezTo>
                    <a:cubicBezTo>
                      <a:pt x="88166" y="102287"/>
                      <a:pt x="87591" y="90384"/>
                      <a:pt x="79957" y="84556"/>
                    </a:cubicBezTo>
                    <a:cubicBezTo>
                      <a:pt x="76427" y="81847"/>
                      <a:pt x="66740" y="83981"/>
                      <a:pt x="72979" y="76593"/>
                    </a:cubicBezTo>
                    <a:cubicBezTo>
                      <a:pt x="76427" y="72406"/>
                      <a:pt x="84883" y="74541"/>
                      <a:pt x="89070" y="75197"/>
                    </a:cubicBezTo>
                    <a:cubicBezTo>
                      <a:pt x="90547" y="70354"/>
                      <a:pt x="90055" y="65264"/>
                      <a:pt x="90383" y="60010"/>
                    </a:cubicBezTo>
                    <a:cubicBezTo>
                      <a:pt x="93502" y="58779"/>
                      <a:pt x="119115" y="56316"/>
                      <a:pt x="103353" y="51555"/>
                    </a:cubicBezTo>
                    <a:cubicBezTo>
                      <a:pt x="94652" y="49010"/>
                      <a:pt x="81024" y="61406"/>
                      <a:pt x="72733" y="63787"/>
                    </a:cubicBezTo>
                    <a:cubicBezTo>
                      <a:pt x="62143" y="66660"/>
                      <a:pt x="20523" y="65100"/>
                      <a:pt x="25449" y="47532"/>
                    </a:cubicBezTo>
                    <a:cubicBezTo>
                      <a:pt x="26762" y="42607"/>
                      <a:pt x="42195" y="31196"/>
                      <a:pt x="46218" y="29965"/>
                    </a:cubicBezTo>
                    <a:cubicBezTo>
                      <a:pt x="51307" y="28487"/>
                      <a:pt x="57793" y="31196"/>
                      <a:pt x="62636" y="30786"/>
                    </a:cubicBezTo>
                    <a:cubicBezTo>
                      <a:pt x="68054" y="30293"/>
                      <a:pt x="70435" y="27502"/>
                      <a:pt x="74704" y="26845"/>
                    </a:cubicBezTo>
                    <a:cubicBezTo>
                      <a:pt x="91203" y="24547"/>
                      <a:pt x="109838" y="36532"/>
                      <a:pt x="127160" y="29719"/>
                    </a:cubicBezTo>
                    <a:cubicBezTo>
                      <a:pt x="132988" y="27420"/>
                      <a:pt x="139063" y="22495"/>
                      <a:pt x="135533" y="15763"/>
                    </a:cubicBezTo>
                    <a:cubicBezTo>
                      <a:pt x="140540" y="13464"/>
                      <a:pt x="161146" y="166"/>
                      <a:pt x="144727" y="1"/>
                    </a:cubicBezTo>
                    <a:cubicBezTo>
                      <a:pt x="134876" y="-163"/>
                      <a:pt x="128473" y="14532"/>
                      <a:pt x="119033" y="16584"/>
                    </a:cubicBezTo>
                    <a:cubicBezTo>
                      <a:pt x="100234" y="20689"/>
                      <a:pt x="72815" y="16584"/>
                      <a:pt x="55494" y="11248"/>
                    </a:cubicBezTo>
                    <a:cubicBezTo>
                      <a:pt x="54755" y="4270"/>
                      <a:pt x="52046" y="166"/>
                      <a:pt x="48105" y="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1E1E3E4-9F14-1542-4D81-E1D6F3AD7E9A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5B693A1-8C8D-6D2C-672F-133792BDF516}"/>
                  </a:ext>
                </a:extLst>
              </p:cNvPr>
              <p:cNvSpPr/>
              <p:nvPr/>
            </p:nvSpPr>
            <p:spPr>
              <a:xfrm>
                <a:off x="10045768" y="4523655"/>
                <a:ext cx="559627" cy="257622"/>
              </a:xfrm>
              <a:custGeom>
                <a:avLst/>
                <a:gdLst>
                  <a:gd name="connsiteX0" fmla="*/ 19334 w 559627"/>
                  <a:gd name="connsiteY0" fmla="*/ 5680 h 257622"/>
                  <a:gd name="connsiteX1" fmla="*/ 2587 w 559627"/>
                  <a:gd name="connsiteY1" fmla="*/ 17254 h 257622"/>
                  <a:gd name="connsiteX2" fmla="*/ 17445 w 559627"/>
                  <a:gd name="connsiteY2" fmla="*/ 32277 h 257622"/>
                  <a:gd name="connsiteX3" fmla="*/ 20482 w 559627"/>
                  <a:gd name="connsiteY3" fmla="*/ 36382 h 257622"/>
                  <a:gd name="connsiteX4" fmla="*/ 32632 w 559627"/>
                  <a:gd name="connsiteY4" fmla="*/ 31374 h 257622"/>
                  <a:gd name="connsiteX5" fmla="*/ 48066 w 559627"/>
                  <a:gd name="connsiteY5" fmla="*/ 32687 h 257622"/>
                  <a:gd name="connsiteX6" fmla="*/ 70887 w 559627"/>
                  <a:gd name="connsiteY6" fmla="*/ 37531 h 257622"/>
                  <a:gd name="connsiteX7" fmla="*/ 41088 w 559627"/>
                  <a:gd name="connsiteY7" fmla="*/ 48121 h 257622"/>
                  <a:gd name="connsiteX8" fmla="*/ 24505 w 559627"/>
                  <a:gd name="connsiteY8" fmla="*/ 62076 h 257622"/>
                  <a:gd name="connsiteX9" fmla="*/ 51431 w 559627"/>
                  <a:gd name="connsiteY9" fmla="*/ 71517 h 257622"/>
                  <a:gd name="connsiteX10" fmla="*/ 58491 w 559627"/>
                  <a:gd name="connsiteY10" fmla="*/ 95980 h 257622"/>
                  <a:gd name="connsiteX11" fmla="*/ 77044 w 559627"/>
                  <a:gd name="connsiteY11" fmla="*/ 92122 h 257622"/>
                  <a:gd name="connsiteX12" fmla="*/ 74006 w 559627"/>
                  <a:gd name="connsiteY12" fmla="*/ 63554 h 257622"/>
                  <a:gd name="connsiteX13" fmla="*/ 85088 w 559627"/>
                  <a:gd name="connsiteY13" fmla="*/ 60352 h 257622"/>
                  <a:gd name="connsiteX14" fmla="*/ 82380 w 559627"/>
                  <a:gd name="connsiteY14" fmla="*/ 83666 h 257622"/>
                  <a:gd name="connsiteX15" fmla="*/ 121373 w 559627"/>
                  <a:gd name="connsiteY15" fmla="*/ 101316 h 257622"/>
                  <a:gd name="connsiteX16" fmla="*/ 169889 w 559627"/>
                  <a:gd name="connsiteY16" fmla="*/ 117488 h 257622"/>
                  <a:gd name="connsiteX17" fmla="*/ 191726 w 559627"/>
                  <a:gd name="connsiteY17" fmla="*/ 121510 h 257622"/>
                  <a:gd name="connsiteX18" fmla="*/ 211099 w 559627"/>
                  <a:gd name="connsiteY18" fmla="*/ 138175 h 257622"/>
                  <a:gd name="connsiteX19" fmla="*/ 215204 w 559627"/>
                  <a:gd name="connsiteY19" fmla="*/ 147369 h 257622"/>
                  <a:gd name="connsiteX20" fmla="*/ 219473 w 559627"/>
                  <a:gd name="connsiteY20" fmla="*/ 157713 h 257622"/>
                  <a:gd name="connsiteX21" fmla="*/ 226532 w 559627"/>
                  <a:gd name="connsiteY21" fmla="*/ 169944 h 257622"/>
                  <a:gd name="connsiteX22" fmla="*/ 231540 w 559627"/>
                  <a:gd name="connsiteY22" fmla="*/ 185542 h 257622"/>
                  <a:gd name="connsiteX23" fmla="*/ 237697 w 559627"/>
                  <a:gd name="connsiteY23" fmla="*/ 200975 h 257622"/>
                  <a:gd name="connsiteX24" fmla="*/ 262899 w 559627"/>
                  <a:gd name="connsiteY24" fmla="*/ 207214 h 257622"/>
                  <a:gd name="connsiteX25" fmla="*/ 280795 w 559627"/>
                  <a:gd name="connsiteY25" fmla="*/ 224453 h 257622"/>
                  <a:gd name="connsiteX26" fmla="*/ 298608 w 559627"/>
                  <a:gd name="connsiteY26" fmla="*/ 227655 h 257622"/>
                  <a:gd name="connsiteX27" fmla="*/ 314944 w 559627"/>
                  <a:gd name="connsiteY27" fmla="*/ 232826 h 257622"/>
                  <a:gd name="connsiteX28" fmla="*/ 350983 w 559627"/>
                  <a:gd name="connsiteY28" fmla="*/ 209348 h 257622"/>
                  <a:gd name="connsiteX29" fmla="*/ 326437 w 559627"/>
                  <a:gd name="connsiteY29" fmla="*/ 201960 h 257622"/>
                  <a:gd name="connsiteX30" fmla="*/ 350080 w 559627"/>
                  <a:gd name="connsiteY30" fmla="*/ 194818 h 257622"/>
                  <a:gd name="connsiteX31" fmla="*/ 369700 w 559627"/>
                  <a:gd name="connsiteY31" fmla="*/ 178646 h 257622"/>
                  <a:gd name="connsiteX32" fmla="*/ 410991 w 559627"/>
                  <a:gd name="connsiteY32" fmla="*/ 177333 h 257622"/>
                  <a:gd name="connsiteX33" fmla="*/ 426425 w 559627"/>
                  <a:gd name="connsiteY33" fmla="*/ 181191 h 257622"/>
                  <a:gd name="connsiteX34" fmla="*/ 436686 w 559627"/>
                  <a:gd name="connsiteY34" fmla="*/ 188661 h 257622"/>
                  <a:gd name="connsiteX35" fmla="*/ 443090 w 559627"/>
                  <a:gd name="connsiteY35" fmla="*/ 210005 h 257622"/>
                  <a:gd name="connsiteX36" fmla="*/ 496531 w 559627"/>
                  <a:gd name="connsiteY36" fmla="*/ 241857 h 257622"/>
                  <a:gd name="connsiteX37" fmla="*/ 515002 w 559627"/>
                  <a:gd name="connsiteY37" fmla="*/ 246946 h 257622"/>
                  <a:gd name="connsiteX38" fmla="*/ 532815 w 559627"/>
                  <a:gd name="connsiteY38" fmla="*/ 249163 h 257622"/>
                  <a:gd name="connsiteX39" fmla="*/ 536591 w 559627"/>
                  <a:gd name="connsiteY39" fmla="*/ 257618 h 257622"/>
                  <a:gd name="connsiteX40" fmla="*/ 546935 w 559627"/>
                  <a:gd name="connsiteY40" fmla="*/ 252282 h 257622"/>
                  <a:gd name="connsiteX41" fmla="*/ 559166 w 559627"/>
                  <a:gd name="connsiteY41" fmla="*/ 239065 h 257622"/>
                  <a:gd name="connsiteX42" fmla="*/ 532323 w 559627"/>
                  <a:gd name="connsiteY42" fmla="*/ 220595 h 257622"/>
                  <a:gd name="connsiteX43" fmla="*/ 516151 w 559627"/>
                  <a:gd name="connsiteY43" fmla="*/ 219117 h 257622"/>
                  <a:gd name="connsiteX44" fmla="*/ 518121 w 559627"/>
                  <a:gd name="connsiteY44" fmla="*/ 206968 h 257622"/>
                  <a:gd name="connsiteX45" fmla="*/ 496531 w 559627"/>
                  <a:gd name="connsiteY45" fmla="*/ 207871 h 257622"/>
                  <a:gd name="connsiteX46" fmla="*/ 492262 w 559627"/>
                  <a:gd name="connsiteY46" fmla="*/ 189811 h 257622"/>
                  <a:gd name="connsiteX47" fmla="*/ 472889 w 559627"/>
                  <a:gd name="connsiteY47" fmla="*/ 178236 h 257622"/>
                  <a:gd name="connsiteX48" fmla="*/ 460493 w 559627"/>
                  <a:gd name="connsiteY48" fmla="*/ 159765 h 257622"/>
                  <a:gd name="connsiteX49" fmla="*/ 445963 w 559627"/>
                  <a:gd name="connsiteY49" fmla="*/ 144496 h 257622"/>
                  <a:gd name="connsiteX50" fmla="*/ 467470 w 559627"/>
                  <a:gd name="connsiteY50" fmla="*/ 129966 h 257622"/>
                  <a:gd name="connsiteX51" fmla="*/ 427246 w 559627"/>
                  <a:gd name="connsiteY51" fmla="*/ 121921 h 257622"/>
                  <a:gd name="connsiteX52" fmla="*/ 406394 w 559627"/>
                  <a:gd name="connsiteY52" fmla="*/ 100085 h 257622"/>
                  <a:gd name="connsiteX53" fmla="*/ 369864 w 559627"/>
                  <a:gd name="connsiteY53" fmla="*/ 87607 h 257622"/>
                  <a:gd name="connsiteX54" fmla="*/ 313959 w 559627"/>
                  <a:gd name="connsiteY54" fmla="*/ 73323 h 257622"/>
                  <a:gd name="connsiteX55" fmla="*/ 285064 w 559627"/>
                  <a:gd name="connsiteY55" fmla="*/ 56905 h 257622"/>
                  <a:gd name="connsiteX56" fmla="*/ 261503 w 559627"/>
                  <a:gd name="connsiteY56" fmla="*/ 44509 h 257622"/>
                  <a:gd name="connsiteX57" fmla="*/ 234577 w 559627"/>
                  <a:gd name="connsiteY57" fmla="*/ 44509 h 257622"/>
                  <a:gd name="connsiteX58" fmla="*/ 214054 w 559627"/>
                  <a:gd name="connsiteY58" fmla="*/ 33180 h 257622"/>
                  <a:gd name="connsiteX59" fmla="*/ 191397 w 559627"/>
                  <a:gd name="connsiteY59" fmla="*/ 21605 h 257622"/>
                  <a:gd name="connsiteX60" fmla="*/ 163732 w 559627"/>
                  <a:gd name="connsiteY60" fmla="*/ 29158 h 257622"/>
                  <a:gd name="connsiteX61" fmla="*/ 161516 w 559627"/>
                  <a:gd name="connsiteY61" fmla="*/ 37203 h 257622"/>
                  <a:gd name="connsiteX62" fmla="*/ 140418 w 559627"/>
                  <a:gd name="connsiteY62" fmla="*/ 35561 h 257622"/>
                  <a:gd name="connsiteX63" fmla="*/ 134672 w 559627"/>
                  <a:gd name="connsiteY63" fmla="*/ 47053 h 257622"/>
                  <a:gd name="connsiteX64" fmla="*/ 128843 w 559627"/>
                  <a:gd name="connsiteY64" fmla="*/ 55755 h 257622"/>
                  <a:gd name="connsiteX65" fmla="*/ 108895 w 559627"/>
                  <a:gd name="connsiteY65" fmla="*/ 61091 h 257622"/>
                  <a:gd name="connsiteX66" fmla="*/ 103805 w 559627"/>
                  <a:gd name="connsiteY66" fmla="*/ 52800 h 257622"/>
                  <a:gd name="connsiteX67" fmla="*/ 89357 w 559627"/>
                  <a:gd name="connsiteY67" fmla="*/ 37367 h 257622"/>
                  <a:gd name="connsiteX68" fmla="*/ 81148 w 559627"/>
                  <a:gd name="connsiteY68" fmla="*/ 23986 h 257622"/>
                  <a:gd name="connsiteX69" fmla="*/ 57506 w 559627"/>
                  <a:gd name="connsiteY69" fmla="*/ 344 h 257622"/>
                  <a:gd name="connsiteX70" fmla="*/ 36655 w 559627"/>
                  <a:gd name="connsiteY70" fmla="*/ 1082 h 257622"/>
                  <a:gd name="connsiteX71" fmla="*/ 18512 w 559627"/>
                  <a:gd name="connsiteY71" fmla="*/ 5515 h 257622"/>
                  <a:gd name="connsiteX72" fmla="*/ 18349 w 559627"/>
                  <a:gd name="connsiteY72" fmla="*/ 8471 h 2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59627" h="257622">
                    <a:moveTo>
                      <a:pt x="19334" y="5680"/>
                    </a:moveTo>
                    <a:cubicBezTo>
                      <a:pt x="11699" y="5680"/>
                      <a:pt x="-6771" y="4695"/>
                      <a:pt x="2587" y="17254"/>
                    </a:cubicBezTo>
                    <a:cubicBezTo>
                      <a:pt x="7512" y="23822"/>
                      <a:pt x="19744" y="19963"/>
                      <a:pt x="17445" y="32277"/>
                    </a:cubicBezTo>
                    <a:cubicBezTo>
                      <a:pt x="18020" y="33180"/>
                      <a:pt x="19662" y="35233"/>
                      <a:pt x="20482" y="36382"/>
                    </a:cubicBezTo>
                    <a:cubicBezTo>
                      <a:pt x="24998" y="35889"/>
                      <a:pt x="28528" y="32195"/>
                      <a:pt x="32632" y="31374"/>
                    </a:cubicBezTo>
                    <a:cubicBezTo>
                      <a:pt x="37640" y="30389"/>
                      <a:pt x="43304" y="32195"/>
                      <a:pt x="48066" y="32687"/>
                    </a:cubicBezTo>
                    <a:cubicBezTo>
                      <a:pt x="54715" y="33344"/>
                      <a:pt x="67275" y="30964"/>
                      <a:pt x="70887" y="37531"/>
                    </a:cubicBezTo>
                    <a:cubicBezTo>
                      <a:pt x="64976" y="44837"/>
                      <a:pt x="49625" y="43195"/>
                      <a:pt x="41088" y="48121"/>
                    </a:cubicBezTo>
                    <a:cubicBezTo>
                      <a:pt x="36490" y="50748"/>
                      <a:pt x="24341" y="57069"/>
                      <a:pt x="24505" y="62076"/>
                    </a:cubicBezTo>
                    <a:cubicBezTo>
                      <a:pt x="32878" y="64621"/>
                      <a:pt x="45110" y="65032"/>
                      <a:pt x="51431" y="71517"/>
                    </a:cubicBezTo>
                    <a:cubicBezTo>
                      <a:pt x="59312" y="79644"/>
                      <a:pt x="51349" y="88838"/>
                      <a:pt x="58491" y="95980"/>
                    </a:cubicBezTo>
                    <a:cubicBezTo>
                      <a:pt x="65469" y="102876"/>
                      <a:pt x="74663" y="102219"/>
                      <a:pt x="77044" y="92122"/>
                    </a:cubicBezTo>
                    <a:cubicBezTo>
                      <a:pt x="78603" y="85308"/>
                      <a:pt x="76305" y="69711"/>
                      <a:pt x="74006" y="63554"/>
                    </a:cubicBezTo>
                    <a:cubicBezTo>
                      <a:pt x="77783" y="62979"/>
                      <a:pt x="81641" y="61666"/>
                      <a:pt x="85088" y="60352"/>
                    </a:cubicBezTo>
                    <a:cubicBezTo>
                      <a:pt x="94776" y="71353"/>
                      <a:pt x="84103" y="72009"/>
                      <a:pt x="82380" y="83666"/>
                    </a:cubicBezTo>
                    <a:cubicBezTo>
                      <a:pt x="96171" y="88756"/>
                      <a:pt x="107007" y="98607"/>
                      <a:pt x="121373" y="101316"/>
                    </a:cubicBezTo>
                    <a:cubicBezTo>
                      <a:pt x="137627" y="104436"/>
                      <a:pt x="153717" y="112891"/>
                      <a:pt x="169889" y="117488"/>
                    </a:cubicBezTo>
                    <a:cubicBezTo>
                      <a:pt x="176621" y="119376"/>
                      <a:pt x="185897" y="118966"/>
                      <a:pt x="191726" y="121510"/>
                    </a:cubicBezTo>
                    <a:cubicBezTo>
                      <a:pt x="196815" y="123727"/>
                      <a:pt x="207733" y="133906"/>
                      <a:pt x="211099" y="138175"/>
                    </a:cubicBezTo>
                    <a:cubicBezTo>
                      <a:pt x="214054" y="141869"/>
                      <a:pt x="213562" y="143593"/>
                      <a:pt x="215204" y="147369"/>
                    </a:cubicBezTo>
                    <a:cubicBezTo>
                      <a:pt x="217174" y="151966"/>
                      <a:pt x="216353" y="152869"/>
                      <a:pt x="219473" y="157713"/>
                    </a:cubicBezTo>
                    <a:cubicBezTo>
                      <a:pt x="222592" y="162474"/>
                      <a:pt x="224316" y="165265"/>
                      <a:pt x="226532" y="169944"/>
                    </a:cubicBezTo>
                    <a:cubicBezTo>
                      <a:pt x="228667" y="174541"/>
                      <a:pt x="228831" y="181191"/>
                      <a:pt x="231540" y="185542"/>
                    </a:cubicBezTo>
                    <a:cubicBezTo>
                      <a:pt x="234495" y="190303"/>
                      <a:pt x="238928" y="194982"/>
                      <a:pt x="237697" y="200975"/>
                    </a:cubicBezTo>
                    <a:cubicBezTo>
                      <a:pt x="245824" y="205244"/>
                      <a:pt x="255100" y="202617"/>
                      <a:pt x="262899" y="207214"/>
                    </a:cubicBezTo>
                    <a:cubicBezTo>
                      <a:pt x="273406" y="213289"/>
                      <a:pt x="269220" y="220759"/>
                      <a:pt x="280795" y="224453"/>
                    </a:cubicBezTo>
                    <a:cubicBezTo>
                      <a:pt x="286705" y="226259"/>
                      <a:pt x="292944" y="225931"/>
                      <a:pt x="298608" y="227655"/>
                    </a:cubicBezTo>
                    <a:cubicBezTo>
                      <a:pt x="304109" y="229297"/>
                      <a:pt x="308952" y="231759"/>
                      <a:pt x="314944" y="232826"/>
                    </a:cubicBezTo>
                    <a:cubicBezTo>
                      <a:pt x="328325" y="235043"/>
                      <a:pt x="355908" y="227573"/>
                      <a:pt x="350983" y="209348"/>
                    </a:cubicBezTo>
                    <a:cubicBezTo>
                      <a:pt x="345811" y="208199"/>
                      <a:pt x="329557" y="206147"/>
                      <a:pt x="326437" y="201960"/>
                    </a:cubicBezTo>
                    <a:cubicBezTo>
                      <a:pt x="318967" y="192109"/>
                      <a:pt x="344990" y="196214"/>
                      <a:pt x="350080" y="194818"/>
                    </a:cubicBezTo>
                    <a:cubicBezTo>
                      <a:pt x="359274" y="192273"/>
                      <a:pt x="361162" y="182587"/>
                      <a:pt x="369700" y="178646"/>
                    </a:cubicBezTo>
                    <a:cubicBezTo>
                      <a:pt x="380043" y="173721"/>
                      <a:pt x="399827" y="175609"/>
                      <a:pt x="410991" y="177333"/>
                    </a:cubicBezTo>
                    <a:cubicBezTo>
                      <a:pt x="415753" y="178072"/>
                      <a:pt x="421253" y="180206"/>
                      <a:pt x="426425" y="181191"/>
                    </a:cubicBezTo>
                    <a:cubicBezTo>
                      <a:pt x="435619" y="182997"/>
                      <a:pt x="433074" y="182504"/>
                      <a:pt x="436686" y="188661"/>
                    </a:cubicBezTo>
                    <a:cubicBezTo>
                      <a:pt x="440545" y="195146"/>
                      <a:pt x="440134" y="202863"/>
                      <a:pt x="443090" y="210005"/>
                    </a:cubicBezTo>
                    <a:cubicBezTo>
                      <a:pt x="450395" y="227819"/>
                      <a:pt x="480605" y="235371"/>
                      <a:pt x="496531" y="241857"/>
                    </a:cubicBezTo>
                    <a:cubicBezTo>
                      <a:pt x="504001" y="244894"/>
                      <a:pt x="505807" y="247931"/>
                      <a:pt x="515002" y="246946"/>
                    </a:cubicBezTo>
                    <a:cubicBezTo>
                      <a:pt x="523621" y="246043"/>
                      <a:pt x="526494" y="243580"/>
                      <a:pt x="532815" y="249163"/>
                    </a:cubicBezTo>
                    <a:cubicBezTo>
                      <a:pt x="535442" y="251543"/>
                      <a:pt x="531830" y="256140"/>
                      <a:pt x="536591" y="257618"/>
                    </a:cubicBezTo>
                    <a:cubicBezTo>
                      <a:pt x="537330" y="257782"/>
                      <a:pt x="545622" y="252775"/>
                      <a:pt x="546935" y="252282"/>
                    </a:cubicBezTo>
                    <a:cubicBezTo>
                      <a:pt x="554816" y="249491"/>
                      <a:pt x="561465" y="251133"/>
                      <a:pt x="559166" y="239065"/>
                    </a:cubicBezTo>
                    <a:cubicBezTo>
                      <a:pt x="546853" y="235617"/>
                      <a:pt x="529121" y="237506"/>
                      <a:pt x="532323" y="220595"/>
                    </a:cubicBezTo>
                    <a:cubicBezTo>
                      <a:pt x="527726" y="220349"/>
                      <a:pt x="520173" y="221908"/>
                      <a:pt x="516151" y="219117"/>
                    </a:cubicBezTo>
                    <a:cubicBezTo>
                      <a:pt x="509255" y="214274"/>
                      <a:pt x="514263" y="212714"/>
                      <a:pt x="518121" y="206968"/>
                    </a:cubicBezTo>
                    <a:cubicBezTo>
                      <a:pt x="510158" y="202042"/>
                      <a:pt x="504740" y="206065"/>
                      <a:pt x="496531" y="207871"/>
                    </a:cubicBezTo>
                    <a:cubicBezTo>
                      <a:pt x="494397" y="202288"/>
                      <a:pt x="495792" y="193833"/>
                      <a:pt x="492262" y="189811"/>
                    </a:cubicBezTo>
                    <a:cubicBezTo>
                      <a:pt x="487911" y="184885"/>
                      <a:pt x="478142" y="183818"/>
                      <a:pt x="472889" y="178236"/>
                    </a:cubicBezTo>
                    <a:cubicBezTo>
                      <a:pt x="467799" y="172736"/>
                      <a:pt x="464761" y="165594"/>
                      <a:pt x="460493" y="159765"/>
                    </a:cubicBezTo>
                    <a:cubicBezTo>
                      <a:pt x="456470" y="154265"/>
                      <a:pt x="448097" y="150817"/>
                      <a:pt x="445963" y="144496"/>
                    </a:cubicBezTo>
                    <a:cubicBezTo>
                      <a:pt x="454664" y="142280"/>
                      <a:pt x="474941" y="141048"/>
                      <a:pt x="467470" y="129966"/>
                    </a:cubicBezTo>
                    <a:cubicBezTo>
                      <a:pt x="459672" y="118473"/>
                      <a:pt x="438738" y="123152"/>
                      <a:pt x="427246" y="121921"/>
                    </a:cubicBezTo>
                    <a:cubicBezTo>
                      <a:pt x="410991" y="120197"/>
                      <a:pt x="414275" y="111495"/>
                      <a:pt x="406394" y="100085"/>
                    </a:cubicBezTo>
                    <a:cubicBezTo>
                      <a:pt x="398678" y="88838"/>
                      <a:pt x="382752" y="83995"/>
                      <a:pt x="369864" y="87607"/>
                    </a:cubicBezTo>
                    <a:cubicBezTo>
                      <a:pt x="357796" y="67741"/>
                      <a:pt x="332759" y="77017"/>
                      <a:pt x="313959" y="73323"/>
                    </a:cubicBezTo>
                    <a:cubicBezTo>
                      <a:pt x="302220" y="71024"/>
                      <a:pt x="295489" y="61912"/>
                      <a:pt x="285064" y="56905"/>
                    </a:cubicBezTo>
                    <a:cubicBezTo>
                      <a:pt x="278003" y="53539"/>
                      <a:pt x="268235" y="46725"/>
                      <a:pt x="261503" y="44509"/>
                    </a:cubicBezTo>
                    <a:cubicBezTo>
                      <a:pt x="252965" y="41718"/>
                      <a:pt x="243853" y="46315"/>
                      <a:pt x="234577" y="44509"/>
                    </a:cubicBezTo>
                    <a:cubicBezTo>
                      <a:pt x="226368" y="42949"/>
                      <a:pt x="221278" y="37531"/>
                      <a:pt x="214054" y="33180"/>
                    </a:cubicBezTo>
                    <a:cubicBezTo>
                      <a:pt x="206912" y="28911"/>
                      <a:pt x="199278" y="24396"/>
                      <a:pt x="191397" y="21605"/>
                    </a:cubicBezTo>
                    <a:cubicBezTo>
                      <a:pt x="184173" y="18978"/>
                      <a:pt x="151993" y="14710"/>
                      <a:pt x="163732" y="29158"/>
                    </a:cubicBezTo>
                    <a:cubicBezTo>
                      <a:pt x="160530" y="32195"/>
                      <a:pt x="159956" y="33016"/>
                      <a:pt x="161516" y="37203"/>
                    </a:cubicBezTo>
                    <a:cubicBezTo>
                      <a:pt x="153553" y="40322"/>
                      <a:pt x="147314" y="33755"/>
                      <a:pt x="140418" y="35561"/>
                    </a:cubicBezTo>
                    <a:cubicBezTo>
                      <a:pt x="131717" y="37859"/>
                      <a:pt x="136642" y="42456"/>
                      <a:pt x="134672" y="47053"/>
                    </a:cubicBezTo>
                    <a:cubicBezTo>
                      <a:pt x="133112" y="50830"/>
                      <a:pt x="134508" y="51815"/>
                      <a:pt x="128843" y="55755"/>
                    </a:cubicBezTo>
                    <a:cubicBezTo>
                      <a:pt x="125313" y="58218"/>
                      <a:pt x="114067" y="63554"/>
                      <a:pt x="108895" y="61091"/>
                    </a:cubicBezTo>
                    <a:cubicBezTo>
                      <a:pt x="103395" y="58546"/>
                      <a:pt x="106268" y="57069"/>
                      <a:pt x="103805" y="52800"/>
                    </a:cubicBezTo>
                    <a:cubicBezTo>
                      <a:pt x="99454" y="45494"/>
                      <a:pt x="96746" y="42210"/>
                      <a:pt x="89357" y="37367"/>
                    </a:cubicBezTo>
                    <a:cubicBezTo>
                      <a:pt x="81313" y="32113"/>
                      <a:pt x="82954" y="34740"/>
                      <a:pt x="81148" y="23986"/>
                    </a:cubicBezTo>
                    <a:cubicBezTo>
                      <a:pt x="78932" y="10687"/>
                      <a:pt x="70969" y="1493"/>
                      <a:pt x="57506" y="344"/>
                    </a:cubicBezTo>
                    <a:cubicBezTo>
                      <a:pt x="50856" y="-231"/>
                      <a:pt x="42729" y="-149"/>
                      <a:pt x="36655" y="1082"/>
                    </a:cubicBezTo>
                    <a:cubicBezTo>
                      <a:pt x="30088" y="2396"/>
                      <a:pt x="25080" y="6501"/>
                      <a:pt x="18512" y="5515"/>
                    </a:cubicBezTo>
                    <a:cubicBezTo>
                      <a:pt x="18184" y="6582"/>
                      <a:pt x="18512" y="7403"/>
                      <a:pt x="18349" y="8471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6C482DFD-9D2E-4E48-3D1E-A9787DF3D188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87B3FDF-8D15-FE7C-BAD5-F360BEFB3A9C}"/>
                  </a:ext>
                </a:extLst>
              </p:cNvPr>
              <p:cNvSpPr/>
              <p:nvPr/>
            </p:nvSpPr>
            <p:spPr>
              <a:xfrm>
                <a:off x="10544619" y="4600757"/>
                <a:ext cx="78688" cy="46018"/>
              </a:xfrm>
              <a:custGeom>
                <a:avLst/>
                <a:gdLst>
                  <a:gd name="connsiteX0" fmla="*/ 59905 w 78688"/>
                  <a:gd name="connsiteY0" fmla="*/ 1885 h 46018"/>
                  <a:gd name="connsiteX1" fmla="*/ 49725 w 78688"/>
                  <a:gd name="connsiteY1" fmla="*/ 9848 h 46018"/>
                  <a:gd name="connsiteX2" fmla="*/ 54815 w 78688"/>
                  <a:gd name="connsiteY2" fmla="*/ 13132 h 46018"/>
                  <a:gd name="connsiteX3" fmla="*/ 306 w 78688"/>
                  <a:gd name="connsiteY3" fmla="*/ 37923 h 46018"/>
                  <a:gd name="connsiteX4" fmla="*/ 37084 w 78688"/>
                  <a:gd name="connsiteY4" fmla="*/ 42028 h 46018"/>
                  <a:gd name="connsiteX5" fmla="*/ 52599 w 78688"/>
                  <a:gd name="connsiteY5" fmla="*/ 36692 h 46018"/>
                  <a:gd name="connsiteX6" fmla="*/ 74271 w 78688"/>
                  <a:gd name="connsiteY6" fmla="*/ 30535 h 46018"/>
                  <a:gd name="connsiteX7" fmla="*/ 67868 w 78688"/>
                  <a:gd name="connsiteY7" fmla="*/ 24460 h 46018"/>
                  <a:gd name="connsiteX8" fmla="*/ 76570 w 78688"/>
                  <a:gd name="connsiteY8" fmla="*/ 6893 h 46018"/>
                  <a:gd name="connsiteX9" fmla="*/ 53748 w 78688"/>
                  <a:gd name="connsiteY9" fmla="*/ 4020 h 4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88" h="46018">
                    <a:moveTo>
                      <a:pt x="59905" y="1885"/>
                    </a:moveTo>
                    <a:cubicBezTo>
                      <a:pt x="55225" y="2378"/>
                      <a:pt x="51367" y="5497"/>
                      <a:pt x="49725" y="9848"/>
                    </a:cubicBezTo>
                    <a:cubicBezTo>
                      <a:pt x="51778" y="10423"/>
                      <a:pt x="53337" y="12475"/>
                      <a:pt x="54815" y="13132"/>
                    </a:cubicBezTo>
                    <a:cubicBezTo>
                      <a:pt x="45867" y="23147"/>
                      <a:pt x="3754" y="24953"/>
                      <a:pt x="306" y="37923"/>
                    </a:cubicBezTo>
                    <a:cubicBezTo>
                      <a:pt x="-3552" y="52371"/>
                      <a:pt x="30188" y="43341"/>
                      <a:pt x="37084" y="42028"/>
                    </a:cubicBezTo>
                    <a:cubicBezTo>
                      <a:pt x="42830" y="40961"/>
                      <a:pt x="47181" y="38088"/>
                      <a:pt x="52599" y="36692"/>
                    </a:cubicBezTo>
                    <a:cubicBezTo>
                      <a:pt x="59905" y="34804"/>
                      <a:pt x="71151" y="39237"/>
                      <a:pt x="74271" y="30535"/>
                    </a:cubicBezTo>
                    <a:cubicBezTo>
                      <a:pt x="72136" y="29468"/>
                      <a:pt x="69756" y="25774"/>
                      <a:pt x="67868" y="24460"/>
                    </a:cubicBezTo>
                    <a:cubicBezTo>
                      <a:pt x="76487" y="20274"/>
                      <a:pt x="81905" y="17400"/>
                      <a:pt x="76570" y="6893"/>
                    </a:cubicBezTo>
                    <a:cubicBezTo>
                      <a:pt x="71644" y="-2712"/>
                      <a:pt x="61054" y="-906"/>
                      <a:pt x="53748" y="402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B2ABFAE-1476-7EA2-B71A-FCB33D33DA3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40BFE8B-2986-777E-C483-79E2A802129E}"/>
                  </a:ext>
                </a:extLst>
              </p:cNvPr>
              <p:cNvSpPr/>
              <p:nvPr/>
            </p:nvSpPr>
            <p:spPr>
              <a:xfrm>
                <a:off x="10575956" y="4564634"/>
                <a:ext cx="70556" cy="44329"/>
              </a:xfrm>
              <a:custGeom>
                <a:avLst/>
                <a:gdLst>
                  <a:gd name="connsiteX0" fmla="*/ 985 w 70556"/>
                  <a:gd name="connsiteY0" fmla="*/ 0 h 44329"/>
                  <a:gd name="connsiteX1" fmla="*/ 26515 w 70556"/>
                  <a:gd name="connsiteY1" fmla="*/ 15515 h 44329"/>
                  <a:gd name="connsiteX2" fmla="*/ 45971 w 70556"/>
                  <a:gd name="connsiteY2" fmla="*/ 28157 h 44329"/>
                  <a:gd name="connsiteX3" fmla="*/ 57546 w 70556"/>
                  <a:gd name="connsiteY3" fmla="*/ 43426 h 44329"/>
                  <a:gd name="connsiteX4" fmla="*/ 69942 w 70556"/>
                  <a:gd name="connsiteY4" fmla="*/ 33165 h 44329"/>
                  <a:gd name="connsiteX5" fmla="*/ 35217 w 70556"/>
                  <a:gd name="connsiteY5" fmla="*/ 10097 h 44329"/>
                  <a:gd name="connsiteX6" fmla="*/ 0 w 70556"/>
                  <a:gd name="connsiteY6" fmla="*/ 2134 h 44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556" h="44329">
                    <a:moveTo>
                      <a:pt x="985" y="0"/>
                    </a:moveTo>
                    <a:cubicBezTo>
                      <a:pt x="-1970" y="14612"/>
                      <a:pt x="18224" y="12724"/>
                      <a:pt x="26515" y="15515"/>
                    </a:cubicBezTo>
                    <a:cubicBezTo>
                      <a:pt x="32754" y="17650"/>
                      <a:pt x="41210" y="22904"/>
                      <a:pt x="45971" y="28157"/>
                    </a:cubicBezTo>
                    <a:cubicBezTo>
                      <a:pt x="50404" y="33165"/>
                      <a:pt x="50979" y="40717"/>
                      <a:pt x="57546" y="43426"/>
                    </a:cubicBezTo>
                    <a:cubicBezTo>
                      <a:pt x="65098" y="46546"/>
                      <a:pt x="72815" y="41210"/>
                      <a:pt x="69942" y="33165"/>
                    </a:cubicBezTo>
                    <a:cubicBezTo>
                      <a:pt x="66166" y="22493"/>
                      <a:pt x="43755" y="15597"/>
                      <a:pt x="35217" y="10097"/>
                    </a:cubicBezTo>
                    <a:cubicBezTo>
                      <a:pt x="28978" y="6075"/>
                      <a:pt x="5418" y="-3858"/>
                      <a:pt x="0" y="213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E98BA13E-6D23-28D4-5E6E-37DD742C47B5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020985C-30A8-F80B-41A5-A1F5C77BA297}"/>
                  </a:ext>
                </a:extLst>
              </p:cNvPr>
              <p:cNvSpPr/>
              <p:nvPr/>
            </p:nvSpPr>
            <p:spPr>
              <a:xfrm>
                <a:off x="10682506" y="4618820"/>
                <a:ext cx="46011" cy="41043"/>
              </a:xfrm>
              <a:custGeom>
                <a:avLst/>
                <a:gdLst>
                  <a:gd name="connsiteX0" fmla="*/ 8789 w 46011"/>
                  <a:gd name="connsiteY0" fmla="*/ 2047 h 41043"/>
                  <a:gd name="connsiteX1" fmla="*/ 8050 w 46011"/>
                  <a:gd name="connsiteY1" fmla="*/ 26346 h 41043"/>
                  <a:gd name="connsiteX2" fmla="*/ 40887 w 46011"/>
                  <a:gd name="connsiteY2" fmla="*/ 40876 h 41043"/>
                  <a:gd name="connsiteX3" fmla="*/ 30297 w 46011"/>
                  <a:gd name="connsiteY3" fmla="*/ 15838 h 41043"/>
                  <a:gd name="connsiteX4" fmla="*/ 5751 w 46011"/>
                  <a:gd name="connsiteY4" fmla="*/ 2129 h 4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11" h="41043">
                    <a:moveTo>
                      <a:pt x="8789" y="2047"/>
                    </a:moveTo>
                    <a:cubicBezTo>
                      <a:pt x="-7055" y="158"/>
                      <a:pt x="2221" y="21010"/>
                      <a:pt x="8050" y="26346"/>
                    </a:cubicBezTo>
                    <a:cubicBezTo>
                      <a:pt x="11333" y="29383"/>
                      <a:pt x="36043" y="42682"/>
                      <a:pt x="40887" y="40876"/>
                    </a:cubicBezTo>
                    <a:cubicBezTo>
                      <a:pt x="55253" y="35376"/>
                      <a:pt x="35386" y="20353"/>
                      <a:pt x="30297" y="15838"/>
                    </a:cubicBezTo>
                    <a:cubicBezTo>
                      <a:pt x="22580" y="9024"/>
                      <a:pt x="18804" y="-5424"/>
                      <a:pt x="5751" y="212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136FEBF2-08F8-B248-A74E-C4D3040809D5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EABBA51-8D5F-4267-851C-B338C2B56371}"/>
                  </a:ext>
                </a:extLst>
              </p:cNvPr>
              <p:cNvSpPr/>
              <p:nvPr/>
            </p:nvSpPr>
            <p:spPr>
              <a:xfrm>
                <a:off x="9948875" y="4572835"/>
                <a:ext cx="98494" cy="24635"/>
              </a:xfrm>
              <a:custGeom>
                <a:avLst/>
                <a:gdLst>
                  <a:gd name="connsiteX0" fmla="*/ 21328 w 98494"/>
                  <a:gd name="connsiteY0" fmla="*/ 3620 h 24635"/>
                  <a:gd name="connsiteX1" fmla="*/ 5074 w 98494"/>
                  <a:gd name="connsiteY1" fmla="*/ 18068 h 24635"/>
                  <a:gd name="connsiteX2" fmla="*/ 43821 w 98494"/>
                  <a:gd name="connsiteY2" fmla="*/ 14784 h 24635"/>
                  <a:gd name="connsiteX3" fmla="*/ 59008 w 98494"/>
                  <a:gd name="connsiteY3" fmla="*/ 14045 h 24635"/>
                  <a:gd name="connsiteX4" fmla="*/ 68531 w 98494"/>
                  <a:gd name="connsiteY4" fmla="*/ 21926 h 24635"/>
                  <a:gd name="connsiteX5" fmla="*/ 98494 w 98494"/>
                  <a:gd name="connsiteY5" fmla="*/ 24635 h 24635"/>
                  <a:gd name="connsiteX6" fmla="*/ 80926 w 98494"/>
                  <a:gd name="connsiteY6" fmla="*/ 7724 h 24635"/>
                  <a:gd name="connsiteX7" fmla="*/ 57366 w 98494"/>
                  <a:gd name="connsiteY7" fmla="*/ 1568 h 24635"/>
                  <a:gd name="connsiteX8" fmla="*/ 12134 w 98494"/>
                  <a:gd name="connsiteY8" fmla="*/ 5672 h 24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94" h="24635">
                    <a:moveTo>
                      <a:pt x="21328" y="3620"/>
                    </a:moveTo>
                    <a:cubicBezTo>
                      <a:pt x="12298" y="-567"/>
                      <a:pt x="-9948" y="12404"/>
                      <a:pt x="5074" y="18068"/>
                    </a:cubicBezTo>
                    <a:cubicBezTo>
                      <a:pt x="15253" y="22008"/>
                      <a:pt x="33231" y="15934"/>
                      <a:pt x="43821" y="14784"/>
                    </a:cubicBezTo>
                    <a:cubicBezTo>
                      <a:pt x="49239" y="14210"/>
                      <a:pt x="53919" y="11665"/>
                      <a:pt x="59008" y="14045"/>
                    </a:cubicBezTo>
                    <a:cubicBezTo>
                      <a:pt x="63934" y="16344"/>
                      <a:pt x="63031" y="20120"/>
                      <a:pt x="68531" y="21926"/>
                    </a:cubicBezTo>
                    <a:cubicBezTo>
                      <a:pt x="77233" y="24882"/>
                      <a:pt x="89464" y="22747"/>
                      <a:pt x="98494" y="24635"/>
                    </a:cubicBezTo>
                    <a:cubicBezTo>
                      <a:pt x="92009" y="17165"/>
                      <a:pt x="90203" y="11911"/>
                      <a:pt x="80926" y="7724"/>
                    </a:cubicBezTo>
                    <a:cubicBezTo>
                      <a:pt x="73292" y="4277"/>
                      <a:pt x="65740" y="1568"/>
                      <a:pt x="57366" y="1568"/>
                    </a:cubicBezTo>
                    <a:cubicBezTo>
                      <a:pt x="46612" y="1568"/>
                      <a:pt x="18947" y="-3933"/>
                      <a:pt x="12134" y="567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E80AA92-CA96-DA89-F604-EFCAADF24238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D559BFC-4080-0E22-BBAD-D9F3EB7BA937}"/>
                  </a:ext>
                </a:extLst>
              </p:cNvPr>
              <p:cNvSpPr/>
              <p:nvPr/>
            </p:nvSpPr>
            <p:spPr>
              <a:xfrm>
                <a:off x="9919352" y="4461281"/>
                <a:ext cx="44330" cy="64005"/>
              </a:xfrm>
              <a:custGeom>
                <a:avLst/>
                <a:gdLst>
                  <a:gd name="connsiteX0" fmla="*/ 11858 w 44330"/>
                  <a:gd name="connsiteY0" fmla="*/ 0 h 64005"/>
                  <a:gd name="connsiteX1" fmla="*/ 9805 w 44330"/>
                  <a:gd name="connsiteY1" fmla="*/ 15515 h 64005"/>
                  <a:gd name="connsiteX2" fmla="*/ 611 w 44330"/>
                  <a:gd name="connsiteY2" fmla="*/ 26680 h 64005"/>
                  <a:gd name="connsiteX3" fmla="*/ 12843 w 44330"/>
                  <a:gd name="connsiteY3" fmla="*/ 47367 h 64005"/>
                  <a:gd name="connsiteX4" fmla="*/ 25157 w 44330"/>
                  <a:gd name="connsiteY4" fmla="*/ 54673 h 64005"/>
                  <a:gd name="connsiteX5" fmla="*/ 32955 w 44330"/>
                  <a:gd name="connsiteY5" fmla="*/ 63457 h 64005"/>
                  <a:gd name="connsiteX6" fmla="*/ 30328 w 44330"/>
                  <a:gd name="connsiteY6" fmla="*/ 51553 h 64005"/>
                  <a:gd name="connsiteX7" fmla="*/ 30328 w 44330"/>
                  <a:gd name="connsiteY7" fmla="*/ 46710 h 64005"/>
                  <a:gd name="connsiteX8" fmla="*/ 43216 w 44330"/>
                  <a:gd name="connsiteY8" fmla="*/ 47449 h 64005"/>
                  <a:gd name="connsiteX9" fmla="*/ 44283 w 44330"/>
                  <a:gd name="connsiteY9" fmla="*/ 41538 h 64005"/>
                  <a:gd name="connsiteX10" fmla="*/ 40425 w 44330"/>
                  <a:gd name="connsiteY10" fmla="*/ 26844 h 64005"/>
                  <a:gd name="connsiteX11" fmla="*/ 25977 w 44330"/>
                  <a:gd name="connsiteY11" fmla="*/ 30866 h 64005"/>
                  <a:gd name="connsiteX12" fmla="*/ 14813 w 44330"/>
                  <a:gd name="connsiteY12" fmla="*/ 1231 h 64005"/>
                  <a:gd name="connsiteX13" fmla="*/ 9887 w 44330"/>
                  <a:gd name="connsiteY13" fmla="*/ 2052 h 6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330" h="64005">
                    <a:moveTo>
                      <a:pt x="11858" y="0"/>
                    </a:moveTo>
                    <a:cubicBezTo>
                      <a:pt x="9066" y="5172"/>
                      <a:pt x="11447" y="10344"/>
                      <a:pt x="9805" y="15515"/>
                    </a:cubicBezTo>
                    <a:cubicBezTo>
                      <a:pt x="8081" y="21015"/>
                      <a:pt x="2664" y="21919"/>
                      <a:pt x="611" y="26680"/>
                    </a:cubicBezTo>
                    <a:cubicBezTo>
                      <a:pt x="-2427" y="33822"/>
                      <a:pt x="6522" y="42523"/>
                      <a:pt x="12843" y="47367"/>
                    </a:cubicBezTo>
                    <a:cubicBezTo>
                      <a:pt x="16783" y="50322"/>
                      <a:pt x="21216" y="51553"/>
                      <a:pt x="25157" y="54673"/>
                    </a:cubicBezTo>
                    <a:cubicBezTo>
                      <a:pt x="27291" y="56315"/>
                      <a:pt x="30821" y="62882"/>
                      <a:pt x="32955" y="63457"/>
                    </a:cubicBezTo>
                    <a:cubicBezTo>
                      <a:pt x="44776" y="66740"/>
                      <a:pt x="37716" y="54344"/>
                      <a:pt x="30328" y="51553"/>
                    </a:cubicBezTo>
                    <a:cubicBezTo>
                      <a:pt x="30000" y="50076"/>
                      <a:pt x="30000" y="48270"/>
                      <a:pt x="30328" y="46710"/>
                    </a:cubicBezTo>
                    <a:cubicBezTo>
                      <a:pt x="34597" y="46053"/>
                      <a:pt x="39194" y="46710"/>
                      <a:pt x="43216" y="47449"/>
                    </a:cubicBezTo>
                    <a:cubicBezTo>
                      <a:pt x="44202" y="45725"/>
                      <a:pt x="44448" y="43426"/>
                      <a:pt x="44283" y="41538"/>
                    </a:cubicBezTo>
                    <a:cubicBezTo>
                      <a:pt x="32873" y="39568"/>
                      <a:pt x="43298" y="32016"/>
                      <a:pt x="40425" y="26844"/>
                    </a:cubicBezTo>
                    <a:cubicBezTo>
                      <a:pt x="36649" y="20194"/>
                      <a:pt x="27044" y="23889"/>
                      <a:pt x="25977" y="30866"/>
                    </a:cubicBezTo>
                    <a:cubicBezTo>
                      <a:pt x="14977" y="31523"/>
                      <a:pt x="16947" y="8866"/>
                      <a:pt x="14813" y="1231"/>
                    </a:cubicBezTo>
                    <a:cubicBezTo>
                      <a:pt x="12514" y="493"/>
                      <a:pt x="11201" y="1313"/>
                      <a:pt x="9887" y="205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93FBA8D9-331C-89AE-27D7-F68CB89EA591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EB32C23-3790-73F4-2360-C39E4427C90C}"/>
                  </a:ext>
                </a:extLst>
              </p:cNvPr>
              <p:cNvSpPr/>
              <p:nvPr/>
            </p:nvSpPr>
            <p:spPr>
              <a:xfrm>
                <a:off x="9651872" y="4029629"/>
                <a:ext cx="128014" cy="139431"/>
              </a:xfrm>
              <a:custGeom>
                <a:avLst/>
                <a:gdLst>
                  <a:gd name="connsiteX0" fmla="*/ 33064 w 128014"/>
                  <a:gd name="connsiteY0" fmla="*/ 15 h 139431"/>
                  <a:gd name="connsiteX1" fmla="*/ 12459 w 128014"/>
                  <a:gd name="connsiteY1" fmla="*/ 15 h 139431"/>
                  <a:gd name="connsiteX2" fmla="*/ 5071 w 128014"/>
                  <a:gd name="connsiteY2" fmla="*/ 20620 h 139431"/>
                  <a:gd name="connsiteX3" fmla="*/ 7287 w 128014"/>
                  <a:gd name="connsiteY3" fmla="*/ 45412 h 139431"/>
                  <a:gd name="connsiteX4" fmla="*/ 13362 w 128014"/>
                  <a:gd name="connsiteY4" fmla="*/ 66837 h 139431"/>
                  <a:gd name="connsiteX5" fmla="*/ 227 w 128014"/>
                  <a:gd name="connsiteY5" fmla="*/ 66099 h 139431"/>
                  <a:gd name="connsiteX6" fmla="*/ 10653 w 128014"/>
                  <a:gd name="connsiteY6" fmla="*/ 79644 h 139431"/>
                  <a:gd name="connsiteX7" fmla="*/ 24855 w 128014"/>
                  <a:gd name="connsiteY7" fmla="*/ 96965 h 139431"/>
                  <a:gd name="connsiteX8" fmla="*/ 37497 w 128014"/>
                  <a:gd name="connsiteY8" fmla="*/ 108294 h 139431"/>
                  <a:gd name="connsiteX9" fmla="*/ 42422 w 128014"/>
                  <a:gd name="connsiteY9" fmla="*/ 120936 h 139431"/>
                  <a:gd name="connsiteX10" fmla="*/ 70333 w 128014"/>
                  <a:gd name="connsiteY10" fmla="*/ 124794 h 139431"/>
                  <a:gd name="connsiteX11" fmla="*/ 91102 w 128014"/>
                  <a:gd name="connsiteY11" fmla="*/ 120854 h 139431"/>
                  <a:gd name="connsiteX12" fmla="*/ 105550 w 128014"/>
                  <a:gd name="connsiteY12" fmla="*/ 137026 h 139431"/>
                  <a:gd name="connsiteX13" fmla="*/ 127962 w 128014"/>
                  <a:gd name="connsiteY13" fmla="*/ 139078 h 139431"/>
                  <a:gd name="connsiteX14" fmla="*/ 116551 w 128014"/>
                  <a:gd name="connsiteY14" fmla="*/ 117816 h 139431"/>
                  <a:gd name="connsiteX15" fmla="*/ 109573 w 128014"/>
                  <a:gd name="connsiteY15" fmla="*/ 110100 h 139431"/>
                  <a:gd name="connsiteX16" fmla="*/ 95125 w 128014"/>
                  <a:gd name="connsiteY16" fmla="*/ 109361 h 139431"/>
                  <a:gd name="connsiteX17" fmla="*/ 80677 w 128014"/>
                  <a:gd name="connsiteY17" fmla="*/ 103040 h 139431"/>
                  <a:gd name="connsiteX18" fmla="*/ 67214 w 128014"/>
                  <a:gd name="connsiteY18" fmla="*/ 110346 h 139431"/>
                  <a:gd name="connsiteX19" fmla="*/ 57035 w 128014"/>
                  <a:gd name="connsiteY19" fmla="*/ 93025 h 139431"/>
                  <a:gd name="connsiteX20" fmla="*/ 48743 w 128014"/>
                  <a:gd name="connsiteY20" fmla="*/ 61994 h 139431"/>
                  <a:gd name="connsiteX21" fmla="*/ 66311 w 128014"/>
                  <a:gd name="connsiteY21" fmla="*/ 54524 h 139431"/>
                  <a:gd name="connsiteX22" fmla="*/ 55885 w 128014"/>
                  <a:gd name="connsiteY22" fmla="*/ 38023 h 139431"/>
                  <a:gd name="connsiteX23" fmla="*/ 54079 w 128014"/>
                  <a:gd name="connsiteY23" fmla="*/ 16187 h 139431"/>
                  <a:gd name="connsiteX24" fmla="*/ 47430 w 128014"/>
                  <a:gd name="connsiteY24" fmla="*/ 2232 h 139431"/>
                  <a:gd name="connsiteX25" fmla="*/ 33146 w 128014"/>
                  <a:gd name="connsiteY25" fmla="*/ 1985 h 13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8014" h="139431">
                    <a:moveTo>
                      <a:pt x="33064" y="15"/>
                    </a:moveTo>
                    <a:cubicBezTo>
                      <a:pt x="26250" y="4859"/>
                      <a:pt x="19683" y="-313"/>
                      <a:pt x="12459" y="15"/>
                    </a:cubicBezTo>
                    <a:cubicBezTo>
                      <a:pt x="-4862" y="836"/>
                      <a:pt x="2526" y="9538"/>
                      <a:pt x="5071" y="20620"/>
                    </a:cubicBezTo>
                    <a:cubicBezTo>
                      <a:pt x="6877" y="28665"/>
                      <a:pt x="4332" y="37449"/>
                      <a:pt x="7287" y="45412"/>
                    </a:cubicBezTo>
                    <a:cubicBezTo>
                      <a:pt x="10407" y="53867"/>
                      <a:pt x="14101" y="57315"/>
                      <a:pt x="13362" y="66837"/>
                    </a:cubicBezTo>
                    <a:cubicBezTo>
                      <a:pt x="9011" y="67576"/>
                      <a:pt x="4332" y="66837"/>
                      <a:pt x="227" y="66099"/>
                    </a:cubicBezTo>
                    <a:cubicBezTo>
                      <a:pt x="-1414" y="73405"/>
                      <a:pt x="6220" y="75457"/>
                      <a:pt x="10653" y="79644"/>
                    </a:cubicBezTo>
                    <a:cubicBezTo>
                      <a:pt x="16399" y="84898"/>
                      <a:pt x="19437" y="91547"/>
                      <a:pt x="24855" y="96965"/>
                    </a:cubicBezTo>
                    <a:cubicBezTo>
                      <a:pt x="29123" y="101152"/>
                      <a:pt x="34377" y="103204"/>
                      <a:pt x="37497" y="108294"/>
                    </a:cubicBezTo>
                    <a:cubicBezTo>
                      <a:pt x="39877" y="112316"/>
                      <a:pt x="39221" y="117980"/>
                      <a:pt x="42422" y="120936"/>
                    </a:cubicBezTo>
                    <a:cubicBezTo>
                      <a:pt x="49071" y="127257"/>
                      <a:pt x="62289" y="121428"/>
                      <a:pt x="70333" y="124794"/>
                    </a:cubicBezTo>
                    <a:cubicBezTo>
                      <a:pt x="80841" y="129145"/>
                      <a:pt x="88229" y="135712"/>
                      <a:pt x="91102" y="120854"/>
                    </a:cubicBezTo>
                    <a:cubicBezTo>
                      <a:pt x="101857" y="123399"/>
                      <a:pt x="107931" y="125369"/>
                      <a:pt x="105550" y="137026"/>
                    </a:cubicBezTo>
                    <a:cubicBezTo>
                      <a:pt x="112446" y="138011"/>
                      <a:pt x="120901" y="140309"/>
                      <a:pt x="127962" y="139078"/>
                    </a:cubicBezTo>
                    <a:cubicBezTo>
                      <a:pt x="128536" y="126190"/>
                      <a:pt x="124432" y="125369"/>
                      <a:pt x="116551" y="117816"/>
                    </a:cubicBezTo>
                    <a:cubicBezTo>
                      <a:pt x="113103" y="114533"/>
                      <a:pt x="114663" y="112398"/>
                      <a:pt x="109573" y="110100"/>
                    </a:cubicBezTo>
                    <a:cubicBezTo>
                      <a:pt x="105058" y="108047"/>
                      <a:pt x="99886" y="110428"/>
                      <a:pt x="95125" y="109361"/>
                    </a:cubicBezTo>
                    <a:cubicBezTo>
                      <a:pt x="90528" y="108294"/>
                      <a:pt x="85438" y="102711"/>
                      <a:pt x="80677" y="103040"/>
                    </a:cubicBezTo>
                    <a:cubicBezTo>
                      <a:pt x="74848" y="103532"/>
                      <a:pt x="74028" y="110018"/>
                      <a:pt x="67214" y="110346"/>
                    </a:cubicBezTo>
                    <a:cubicBezTo>
                      <a:pt x="54490" y="110921"/>
                      <a:pt x="57527" y="101152"/>
                      <a:pt x="57035" y="93025"/>
                    </a:cubicBezTo>
                    <a:cubicBezTo>
                      <a:pt x="56296" y="82107"/>
                      <a:pt x="48743" y="72994"/>
                      <a:pt x="48743" y="61994"/>
                    </a:cubicBezTo>
                    <a:cubicBezTo>
                      <a:pt x="53751" y="59860"/>
                      <a:pt x="65818" y="61337"/>
                      <a:pt x="66311" y="54524"/>
                    </a:cubicBezTo>
                    <a:cubicBezTo>
                      <a:pt x="66639" y="50748"/>
                      <a:pt x="56788" y="44016"/>
                      <a:pt x="55885" y="38023"/>
                    </a:cubicBezTo>
                    <a:cubicBezTo>
                      <a:pt x="54736" y="30471"/>
                      <a:pt x="55639" y="23493"/>
                      <a:pt x="54079" y="16187"/>
                    </a:cubicBezTo>
                    <a:cubicBezTo>
                      <a:pt x="52602" y="9209"/>
                      <a:pt x="54161" y="6336"/>
                      <a:pt x="47430" y="2232"/>
                    </a:cubicBezTo>
                    <a:cubicBezTo>
                      <a:pt x="42669" y="-560"/>
                      <a:pt x="35609" y="-395"/>
                      <a:pt x="33146" y="1985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04A6881-C0E0-D328-6422-BA44FD2A4764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5BB65CB-0920-DC17-1541-1D7977892A12}"/>
                  </a:ext>
                </a:extLst>
              </p:cNvPr>
              <p:cNvSpPr/>
              <p:nvPr/>
            </p:nvSpPr>
            <p:spPr>
              <a:xfrm>
                <a:off x="9732246" y="4205293"/>
                <a:ext cx="49146" cy="68927"/>
              </a:xfrm>
              <a:custGeom>
                <a:avLst/>
                <a:gdLst>
                  <a:gd name="connsiteX0" fmla="*/ 15571 w 49146"/>
                  <a:gd name="connsiteY0" fmla="*/ 27 h 68927"/>
                  <a:gd name="connsiteX1" fmla="*/ 1205 w 49146"/>
                  <a:gd name="connsiteY1" fmla="*/ 1340 h 68927"/>
                  <a:gd name="connsiteX2" fmla="*/ 7362 w 49146"/>
                  <a:gd name="connsiteY2" fmla="*/ 14475 h 68927"/>
                  <a:gd name="connsiteX3" fmla="*/ 8101 w 49146"/>
                  <a:gd name="connsiteY3" fmla="*/ 29990 h 68927"/>
                  <a:gd name="connsiteX4" fmla="*/ 20989 w 49146"/>
                  <a:gd name="connsiteY4" fmla="*/ 33766 h 68927"/>
                  <a:gd name="connsiteX5" fmla="*/ 39870 w 49146"/>
                  <a:gd name="connsiteY5" fmla="*/ 53222 h 68927"/>
                  <a:gd name="connsiteX6" fmla="*/ 31415 w 49146"/>
                  <a:gd name="connsiteY6" fmla="*/ 63812 h 68927"/>
                  <a:gd name="connsiteX7" fmla="*/ 46027 w 49146"/>
                  <a:gd name="connsiteY7" fmla="*/ 68737 h 68927"/>
                  <a:gd name="connsiteX8" fmla="*/ 49147 w 49146"/>
                  <a:gd name="connsiteY8" fmla="*/ 51662 h 68927"/>
                  <a:gd name="connsiteX9" fmla="*/ 46027 w 49146"/>
                  <a:gd name="connsiteY9" fmla="*/ 29908 h 68927"/>
                  <a:gd name="connsiteX10" fmla="*/ 30348 w 49146"/>
                  <a:gd name="connsiteY10" fmla="*/ 22766 h 68927"/>
                  <a:gd name="connsiteX11" fmla="*/ 32646 w 49146"/>
                  <a:gd name="connsiteY11" fmla="*/ 12422 h 68927"/>
                  <a:gd name="connsiteX12" fmla="*/ 15818 w 49146"/>
                  <a:gd name="connsiteY12" fmla="*/ 2243 h 68927"/>
                  <a:gd name="connsiteX13" fmla="*/ 15653 w 49146"/>
                  <a:gd name="connsiteY13" fmla="*/ 27 h 68927"/>
                  <a:gd name="connsiteX14" fmla="*/ 15489 w 49146"/>
                  <a:gd name="connsiteY14" fmla="*/ 27 h 6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146" h="68927">
                    <a:moveTo>
                      <a:pt x="15571" y="27"/>
                    </a:moveTo>
                    <a:cubicBezTo>
                      <a:pt x="13109" y="27"/>
                      <a:pt x="2765" y="-302"/>
                      <a:pt x="1205" y="1340"/>
                    </a:cubicBezTo>
                    <a:cubicBezTo>
                      <a:pt x="-3228" y="6430"/>
                      <a:pt x="5885" y="9549"/>
                      <a:pt x="7362" y="14475"/>
                    </a:cubicBezTo>
                    <a:cubicBezTo>
                      <a:pt x="9168" y="20139"/>
                      <a:pt x="4407" y="24408"/>
                      <a:pt x="8101" y="29990"/>
                    </a:cubicBezTo>
                    <a:cubicBezTo>
                      <a:pt x="11959" y="35737"/>
                      <a:pt x="14586" y="32863"/>
                      <a:pt x="20989" y="33766"/>
                    </a:cubicBezTo>
                    <a:cubicBezTo>
                      <a:pt x="29280" y="34998"/>
                      <a:pt x="42661" y="46162"/>
                      <a:pt x="39870" y="53222"/>
                    </a:cubicBezTo>
                    <a:cubicBezTo>
                      <a:pt x="38311" y="56998"/>
                      <a:pt x="29445" y="56506"/>
                      <a:pt x="31415" y="63812"/>
                    </a:cubicBezTo>
                    <a:cubicBezTo>
                      <a:pt x="32729" y="68491"/>
                      <a:pt x="41758" y="69394"/>
                      <a:pt x="46027" y="68737"/>
                    </a:cubicBezTo>
                    <a:cubicBezTo>
                      <a:pt x="45206" y="61759"/>
                      <a:pt x="49147" y="58066"/>
                      <a:pt x="49147" y="51662"/>
                    </a:cubicBezTo>
                    <a:cubicBezTo>
                      <a:pt x="49147" y="49200"/>
                      <a:pt x="47095" y="32207"/>
                      <a:pt x="46027" y="29908"/>
                    </a:cubicBezTo>
                    <a:cubicBezTo>
                      <a:pt x="42169" y="21863"/>
                      <a:pt x="34452" y="28594"/>
                      <a:pt x="30348" y="22766"/>
                    </a:cubicBezTo>
                    <a:cubicBezTo>
                      <a:pt x="27146" y="18333"/>
                      <a:pt x="33057" y="16609"/>
                      <a:pt x="32646" y="12422"/>
                    </a:cubicBezTo>
                    <a:cubicBezTo>
                      <a:pt x="31907" y="5445"/>
                      <a:pt x="23534" y="-548"/>
                      <a:pt x="15818" y="2243"/>
                    </a:cubicBezTo>
                    <a:lnTo>
                      <a:pt x="15653" y="27"/>
                    </a:lnTo>
                    <a:lnTo>
                      <a:pt x="15489" y="2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FC06EA3-626A-B599-BEE6-DD1F7A3436AC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65CF6BA-F4E6-315A-2A83-79AB79A8FFB6}"/>
                  </a:ext>
                </a:extLst>
              </p:cNvPr>
              <p:cNvSpPr/>
              <p:nvPr/>
            </p:nvSpPr>
            <p:spPr>
              <a:xfrm>
                <a:off x="9753646" y="4257674"/>
                <a:ext cx="127963" cy="109934"/>
              </a:xfrm>
              <a:custGeom>
                <a:avLst/>
                <a:gdLst>
                  <a:gd name="connsiteX0" fmla="*/ 42359 w 127963"/>
                  <a:gd name="connsiteY0" fmla="*/ 33760 h 109934"/>
                  <a:gd name="connsiteX1" fmla="*/ 17486 w 127963"/>
                  <a:gd name="connsiteY1" fmla="*/ 51081 h 109934"/>
                  <a:gd name="connsiteX2" fmla="*/ 0 w 127963"/>
                  <a:gd name="connsiteY2" fmla="*/ 73410 h 109934"/>
                  <a:gd name="connsiteX3" fmla="*/ 16500 w 127963"/>
                  <a:gd name="connsiteY3" fmla="*/ 64380 h 109934"/>
                  <a:gd name="connsiteX4" fmla="*/ 32098 w 127963"/>
                  <a:gd name="connsiteY4" fmla="*/ 69552 h 109934"/>
                  <a:gd name="connsiteX5" fmla="*/ 42441 w 127963"/>
                  <a:gd name="connsiteY5" fmla="*/ 57484 h 109934"/>
                  <a:gd name="connsiteX6" fmla="*/ 60994 w 127963"/>
                  <a:gd name="connsiteY6" fmla="*/ 52148 h 109934"/>
                  <a:gd name="connsiteX7" fmla="*/ 59188 w 127963"/>
                  <a:gd name="connsiteY7" fmla="*/ 63969 h 109934"/>
                  <a:gd name="connsiteX8" fmla="*/ 67479 w 127963"/>
                  <a:gd name="connsiteY8" fmla="*/ 69469 h 109934"/>
                  <a:gd name="connsiteX9" fmla="*/ 64113 w 127963"/>
                  <a:gd name="connsiteY9" fmla="*/ 85805 h 109934"/>
                  <a:gd name="connsiteX10" fmla="*/ 88823 w 127963"/>
                  <a:gd name="connsiteY10" fmla="*/ 100171 h 109934"/>
                  <a:gd name="connsiteX11" fmla="*/ 101465 w 127963"/>
                  <a:gd name="connsiteY11" fmla="*/ 103209 h 109934"/>
                  <a:gd name="connsiteX12" fmla="*/ 109756 w 127963"/>
                  <a:gd name="connsiteY12" fmla="*/ 109448 h 109934"/>
                  <a:gd name="connsiteX13" fmla="*/ 110577 w 127963"/>
                  <a:gd name="connsiteY13" fmla="*/ 99186 h 109934"/>
                  <a:gd name="connsiteX14" fmla="*/ 103517 w 127963"/>
                  <a:gd name="connsiteY14" fmla="*/ 73738 h 109934"/>
                  <a:gd name="connsiteX15" fmla="*/ 122316 w 127963"/>
                  <a:gd name="connsiteY15" fmla="*/ 83014 h 109934"/>
                  <a:gd name="connsiteX16" fmla="*/ 125107 w 127963"/>
                  <a:gd name="connsiteY16" fmla="*/ 59208 h 109934"/>
                  <a:gd name="connsiteX17" fmla="*/ 114928 w 127963"/>
                  <a:gd name="connsiteY17" fmla="*/ 34581 h 109934"/>
                  <a:gd name="connsiteX18" fmla="*/ 105652 w 127963"/>
                  <a:gd name="connsiteY18" fmla="*/ 12169 h 109934"/>
                  <a:gd name="connsiteX19" fmla="*/ 87017 w 127963"/>
                  <a:gd name="connsiteY19" fmla="*/ 6998 h 109934"/>
                  <a:gd name="connsiteX20" fmla="*/ 96211 w 127963"/>
                  <a:gd name="connsiteY20" fmla="*/ 18080 h 109934"/>
                  <a:gd name="connsiteX21" fmla="*/ 78725 w 127963"/>
                  <a:gd name="connsiteY21" fmla="*/ 19476 h 109934"/>
                  <a:gd name="connsiteX22" fmla="*/ 61158 w 127963"/>
                  <a:gd name="connsiteY22" fmla="*/ 37454 h 109934"/>
                  <a:gd name="connsiteX23" fmla="*/ 37352 w 127963"/>
                  <a:gd name="connsiteY23" fmla="*/ 36633 h 109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7963" h="109934">
                    <a:moveTo>
                      <a:pt x="42359" y="33760"/>
                    </a:moveTo>
                    <a:cubicBezTo>
                      <a:pt x="29060" y="33760"/>
                      <a:pt x="29388" y="47305"/>
                      <a:pt x="17486" y="51081"/>
                    </a:cubicBezTo>
                    <a:cubicBezTo>
                      <a:pt x="3776" y="55350"/>
                      <a:pt x="3858" y="59947"/>
                      <a:pt x="0" y="73410"/>
                    </a:cubicBezTo>
                    <a:cubicBezTo>
                      <a:pt x="7634" y="74395"/>
                      <a:pt x="9933" y="65283"/>
                      <a:pt x="16500" y="64380"/>
                    </a:cubicBezTo>
                    <a:cubicBezTo>
                      <a:pt x="22986" y="63477"/>
                      <a:pt x="26023" y="70619"/>
                      <a:pt x="32098" y="69552"/>
                    </a:cubicBezTo>
                    <a:cubicBezTo>
                      <a:pt x="39322" y="68320"/>
                      <a:pt x="38172" y="60850"/>
                      <a:pt x="42441" y="57484"/>
                    </a:cubicBezTo>
                    <a:cubicBezTo>
                      <a:pt x="47859" y="53215"/>
                      <a:pt x="55001" y="55103"/>
                      <a:pt x="60994" y="52148"/>
                    </a:cubicBezTo>
                    <a:cubicBezTo>
                      <a:pt x="61569" y="55267"/>
                      <a:pt x="58531" y="62163"/>
                      <a:pt x="59188" y="63969"/>
                    </a:cubicBezTo>
                    <a:cubicBezTo>
                      <a:pt x="60337" y="67171"/>
                      <a:pt x="66986" y="67581"/>
                      <a:pt x="67479" y="69469"/>
                    </a:cubicBezTo>
                    <a:cubicBezTo>
                      <a:pt x="69039" y="75380"/>
                      <a:pt x="60009" y="78992"/>
                      <a:pt x="64113" y="85805"/>
                    </a:cubicBezTo>
                    <a:cubicBezTo>
                      <a:pt x="67479" y="91306"/>
                      <a:pt x="82174" y="99104"/>
                      <a:pt x="88823" y="100171"/>
                    </a:cubicBezTo>
                    <a:cubicBezTo>
                      <a:pt x="96703" y="101485"/>
                      <a:pt x="95144" y="99515"/>
                      <a:pt x="101465" y="103209"/>
                    </a:cubicBezTo>
                    <a:cubicBezTo>
                      <a:pt x="104995" y="105261"/>
                      <a:pt x="103107" y="111746"/>
                      <a:pt x="109756" y="109448"/>
                    </a:cubicBezTo>
                    <a:cubicBezTo>
                      <a:pt x="116077" y="107231"/>
                      <a:pt x="111644" y="102634"/>
                      <a:pt x="110577" y="99186"/>
                    </a:cubicBezTo>
                    <a:cubicBezTo>
                      <a:pt x="108853" y="93851"/>
                      <a:pt x="98428" y="79156"/>
                      <a:pt x="103517" y="73738"/>
                    </a:cubicBezTo>
                    <a:cubicBezTo>
                      <a:pt x="112219" y="64462"/>
                      <a:pt x="116077" y="84656"/>
                      <a:pt x="122316" y="83014"/>
                    </a:cubicBezTo>
                    <a:cubicBezTo>
                      <a:pt x="131100" y="80716"/>
                      <a:pt x="127652" y="64380"/>
                      <a:pt x="125107" y="59208"/>
                    </a:cubicBezTo>
                    <a:cubicBezTo>
                      <a:pt x="120592" y="49849"/>
                      <a:pt x="114846" y="46073"/>
                      <a:pt x="114928" y="34581"/>
                    </a:cubicBezTo>
                    <a:cubicBezTo>
                      <a:pt x="114928" y="21856"/>
                      <a:pt x="115256" y="21446"/>
                      <a:pt x="105652" y="12169"/>
                    </a:cubicBezTo>
                    <a:cubicBezTo>
                      <a:pt x="102286" y="8886"/>
                      <a:pt x="83733" y="-9995"/>
                      <a:pt x="87017" y="6998"/>
                    </a:cubicBezTo>
                    <a:cubicBezTo>
                      <a:pt x="87756" y="11102"/>
                      <a:pt x="98428" y="13894"/>
                      <a:pt x="96211" y="18080"/>
                    </a:cubicBezTo>
                    <a:cubicBezTo>
                      <a:pt x="94076" y="22185"/>
                      <a:pt x="82337" y="17588"/>
                      <a:pt x="78725" y="19476"/>
                    </a:cubicBezTo>
                    <a:cubicBezTo>
                      <a:pt x="68793" y="24729"/>
                      <a:pt x="76345" y="35566"/>
                      <a:pt x="61158" y="37454"/>
                    </a:cubicBezTo>
                    <a:cubicBezTo>
                      <a:pt x="52292" y="38521"/>
                      <a:pt x="44822" y="30065"/>
                      <a:pt x="37352" y="3663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8C88229-6C16-7321-5065-49B89AAEF07F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8A54602-2120-F693-6F11-31285169F6B4}"/>
                  </a:ext>
                </a:extLst>
              </p:cNvPr>
              <p:cNvSpPr/>
              <p:nvPr/>
            </p:nvSpPr>
            <p:spPr>
              <a:xfrm>
                <a:off x="9786401" y="4183942"/>
                <a:ext cx="52491" cy="36094"/>
              </a:xfrm>
              <a:custGeom>
                <a:avLst/>
                <a:gdLst>
                  <a:gd name="connsiteX0" fmla="*/ 14612 w 52491"/>
                  <a:gd name="connsiteY0" fmla="*/ 1676 h 36094"/>
                  <a:gd name="connsiteX1" fmla="*/ 0 w 52491"/>
                  <a:gd name="connsiteY1" fmla="*/ 3728 h 36094"/>
                  <a:gd name="connsiteX2" fmla="*/ 18717 w 52491"/>
                  <a:gd name="connsiteY2" fmla="*/ 19736 h 36094"/>
                  <a:gd name="connsiteX3" fmla="*/ 26023 w 52491"/>
                  <a:gd name="connsiteY3" fmla="*/ 32953 h 36094"/>
                  <a:gd name="connsiteX4" fmla="*/ 49665 w 52491"/>
                  <a:gd name="connsiteY4" fmla="*/ 35251 h 36094"/>
                  <a:gd name="connsiteX5" fmla="*/ 48598 w 52491"/>
                  <a:gd name="connsiteY5" fmla="*/ 28356 h 36094"/>
                  <a:gd name="connsiteX6" fmla="*/ 45643 w 52491"/>
                  <a:gd name="connsiteY6" fmla="*/ 18915 h 36094"/>
                  <a:gd name="connsiteX7" fmla="*/ 9440 w 52491"/>
                  <a:gd name="connsiteY7" fmla="*/ 3728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91" h="36094">
                    <a:moveTo>
                      <a:pt x="14612" y="1676"/>
                    </a:moveTo>
                    <a:cubicBezTo>
                      <a:pt x="9851" y="362"/>
                      <a:pt x="3612" y="-541"/>
                      <a:pt x="0" y="3728"/>
                    </a:cubicBezTo>
                    <a:cubicBezTo>
                      <a:pt x="5747" y="9474"/>
                      <a:pt x="12067" y="15221"/>
                      <a:pt x="18717" y="19736"/>
                    </a:cubicBezTo>
                    <a:cubicBezTo>
                      <a:pt x="23806" y="23184"/>
                      <a:pt x="33739" y="26796"/>
                      <a:pt x="26023" y="32953"/>
                    </a:cubicBezTo>
                    <a:cubicBezTo>
                      <a:pt x="30045" y="34594"/>
                      <a:pt x="45643" y="37550"/>
                      <a:pt x="49665" y="35251"/>
                    </a:cubicBezTo>
                    <a:cubicBezTo>
                      <a:pt x="56150" y="31721"/>
                      <a:pt x="49583" y="32132"/>
                      <a:pt x="48598" y="28356"/>
                    </a:cubicBezTo>
                    <a:cubicBezTo>
                      <a:pt x="48352" y="27452"/>
                      <a:pt x="46135" y="19900"/>
                      <a:pt x="45643" y="18915"/>
                    </a:cubicBezTo>
                    <a:cubicBezTo>
                      <a:pt x="41210" y="10459"/>
                      <a:pt x="16583" y="-7847"/>
                      <a:pt x="9440" y="372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A17E1EA-155B-44C8-91AD-B0B78E561F0C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2897CF57-C27C-2A4E-3B33-375102AA7632}"/>
                  </a:ext>
                </a:extLst>
              </p:cNvPr>
              <p:cNvSpPr/>
              <p:nvPr/>
            </p:nvSpPr>
            <p:spPr>
              <a:xfrm>
                <a:off x="9796242" y="4218373"/>
                <a:ext cx="50851" cy="31194"/>
              </a:xfrm>
              <a:custGeom>
                <a:avLst/>
                <a:gdLst>
                  <a:gd name="connsiteX0" fmla="*/ 3539 w 50851"/>
                  <a:gd name="connsiteY0" fmla="*/ 4187 h 31194"/>
                  <a:gd name="connsiteX1" fmla="*/ 20450 w 50851"/>
                  <a:gd name="connsiteY1" fmla="*/ 20441 h 31194"/>
                  <a:gd name="connsiteX2" fmla="*/ 32928 w 50851"/>
                  <a:gd name="connsiteY2" fmla="*/ 28321 h 31194"/>
                  <a:gd name="connsiteX3" fmla="*/ 49264 w 50851"/>
                  <a:gd name="connsiteY3" fmla="*/ 31195 h 31194"/>
                  <a:gd name="connsiteX4" fmla="*/ 29726 w 50851"/>
                  <a:gd name="connsiteY4" fmla="*/ 16254 h 31194"/>
                  <a:gd name="connsiteX5" fmla="*/ 7726 w 50851"/>
                  <a:gd name="connsiteY5" fmla="*/ 0 h 31194"/>
                  <a:gd name="connsiteX6" fmla="*/ 2882 w 50851"/>
                  <a:gd name="connsiteY6" fmla="*/ 3694 h 3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51" h="31194">
                    <a:moveTo>
                      <a:pt x="3539" y="4187"/>
                    </a:moveTo>
                    <a:cubicBezTo>
                      <a:pt x="-9349" y="8455"/>
                      <a:pt x="16838" y="17486"/>
                      <a:pt x="20450" y="20441"/>
                    </a:cubicBezTo>
                    <a:cubicBezTo>
                      <a:pt x="26114" y="25038"/>
                      <a:pt x="25212" y="26433"/>
                      <a:pt x="32928" y="28321"/>
                    </a:cubicBezTo>
                    <a:cubicBezTo>
                      <a:pt x="38182" y="29635"/>
                      <a:pt x="44339" y="30210"/>
                      <a:pt x="49264" y="31195"/>
                    </a:cubicBezTo>
                    <a:cubicBezTo>
                      <a:pt x="56652" y="18388"/>
                      <a:pt x="36212" y="19620"/>
                      <a:pt x="29726" y="16254"/>
                    </a:cubicBezTo>
                    <a:cubicBezTo>
                      <a:pt x="21846" y="12232"/>
                      <a:pt x="14704" y="5254"/>
                      <a:pt x="7726" y="0"/>
                    </a:cubicBezTo>
                    <a:cubicBezTo>
                      <a:pt x="6741" y="410"/>
                      <a:pt x="4689" y="1149"/>
                      <a:pt x="2882" y="369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E6E33E0-FC78-B522-12FF-59591F963DDF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C0E8D6A-259B-44AD-6917-AF54603CDB2C}"/>
                  </a:ext>
                </a:extLst>
              </p:cNvPr>
              <p:cNvSpPr/>
              <p:nvPr/>
            </p:nvSpPr>
            <p:spPr>
              <a:xfrm>
                <a:off x="9760148" y="4182252"/>
                <a:ext cx="26231" cy="18028"/>
              </a:xfrm>
              <a:custGeom>
                <a:avLst/>
                <a:gdLst>
                  <a:gd name="connsiteX0" fmla="*/ 3349 w 26231"/>
                  <a:gd name="connsiteY0" fmla="*/ 2052 h 18028"/>
                  <a:gd name="connsiteX1" fmla="*/ 394 w 26231"/>
                  <a:gd name="connsiteY1" fmla="*/ 1149 h 18028"/>
                  <a:gd name="connsiteX2" fmla="*/ 26088 w 26231"/>
                  <a:gd name="connsiteY2" fmla="*/ 17978 h 18028"/>
                  <a:gd name="connsiteX3" fmla="*/ 1296 w 26231"/>
                  <a:gd name="connsiteY3" fmla="*/ 0 h 1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31" h="18028">
                    <a:moveTo>
                      <a:pt x="3349" y="2052"/>
                    </a:moveTo>
                    <a:cubicBezTo>
                      <a:pt x="2035" y="1888"/>
                      <a:pt x="2118" y="493"/>
                      <a:pt x="394" y="1149"/>
                    </a:cubicBezTo>
                    <a:cubicBezTo>
                      <a:pt x="-2972" y="15515"/>
                      <a:pt x="16073" y="18471"/>
                      <a:pt x="26088" y="17978"/>
                    </a:cubicBezTo>
                    <a:cubicBezTo>
                      <a:pt x="28058" y="7799"/>
                      <a:pt x="9177" y="246"/>
                      <a:pt x="1296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3D3A1E-1B7C-DFE0-1607-96C9F40CC35B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4222167-5802-8E8C-F0D4-ABCEF0948A83}"/>
                  </a:ext>
                </a:extLst>
              </p:cNvPr>
              <p:cNvSpPr/>
              <p:nvPr/>
            </p:nvSpPr>
            <p:spPr>
              <a:xfrm>
                <a:off x="9622349" y="4211781"/>
                <a:ext cx="60700" cy="80399"/>
              </a:xfrm>
              <a:custGeom>
                <a:avLst/>
                <a:gdLst>
                  <a:gd name="connsiteX0" fmla="*/ 40585 w 60700"/>
                  <a:gd name="connsiteY0" fmla="*/ 9136 h 80399"/>
                  <a:gd name="connsiteX1" fmla="*/ 47071 w 60700"/>
                  <a:gd name="connsiteY1" fmla="*/ 32943 h 80399"/>
                  <a:gd name="connsiteX2" fmla="*/ 18339 w 60700"/>
                  <a:gd name="connsiteY2" fmla="*/ 60689 h 80399"/>
                  <a:gd name="connsiteX3" fmla="*/ 443 w 60700"/>
                  <a:gd name="connsiteY3" fmla="*/ 80309 h 80399"/>
                  <a:gd name="connsiteX4" fmla="*/ 30653 w 60700"/>
                  <a:gd name="connsiteY4" fmla="*/ 62742 h 80399"/>
                  <a:gd name="connsiteX5" fmla="*/ 42064 w 60700"/>
                  <a:gd name="connsiteY5" fmla="*/ 49853 h 80399"/>
                  <a:gd name="connsiteX6" fmla="*/ 56265 w 60700"/>
                  <a:gd name="connsiteY6" fmla="*/ 42055 h 80399"/>
                  <a:gd name="connsiteX7" fmla="*/ 56265 w 60700"/>
                  <a:gd name="connsiteY7" fmla="*/ 12502 h 80399"/>
                  <a:gd name="connsiteX8" fmla="*/ 46250 w 60700"/>
                  <a:gd name="connsiteY8" fmla="*/ 188 h 80399"/>
                  <a:gd name="connsiteX9" fmla="*/ 40504 w 60700"/>
                  <a:gd name="connsiteY9" fmla="*/ 9465 h 80399"/>
                  <a:gd name="connsiteX10" fmla="*/ 40504 w 60700"/>
                  <a:gd name="connsiteY10" fmla="*/ 9054 h 80399"/>
                  <a:gd name="connsiteX11" fmla="*/ 40504 w 60700"/>
                  <a:gd name="connsiteY11" fmla="*/ 9054 h 8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00" h="80399">
                    <a:moveTo>
                      <a:pt x="40585" y="9136"/>
                    </a:moveTo>
                    <a:cubicBezTo>
                      <a:pt x="40585" y="12420"/>
                      <a:pt x="49616" y="27607"/>
                      <a:pt x="47071" y="32943"/>
                    </a:cubicBezTo>
                    <a:cubicBezTo>
                      <a:pt x="29093" y="40167"/>
                      <a:pt x="29175" y="50264"/>
                      <a:pt x="18339" y="60689"/>
                    </a:cubicBezTo>
                    <a:cubicBezTo>
                      <a:pt x="10705" y="67996"/>
                      <a:pt x="-2594" y="65779"/>
                      <a:pt x="443" y="80309"/>
                    </a:cubicBezTo>
                    <a:cubicBezTo>
                      <a:pt x="8652" y="81623"/>
                      <a:pt x="25153" y="68242"/>
                      <a:pt x="30653" y="62742"/>
                    </a:cubicBezTo>
                    <a:cubicBezTo>
                      <a:pt x="34593" y="58801"/>
                      <a:pt x="36810" y="53219"/>
                      <a:pt x="42064" y="49853"/>
                    </a:cubicBezTo>
                    <a:cubicBezTo>
                      <a:pt x="46661" y="46898"/>
                      <a:pt x="52078" y="46323"/>
                      <a:pt x="56265" y="42055"/>
                    </a:cubicBezTo>
                    <a:cubicBezTo>
                      <a:pt x="64228" y="34174"/>
                      <a:pt x="59713" y="22435"/>
                      <a:pt x="56265" y="12502"/>
                    </a:cubicBezTo>
                    <a:cubicBezTo>
                      <a:pt x="54705" y="8069"/>
                      <a:pt x="52817" y="-1454"/>
                      <a:pt x="46250" y="188"/>
                    </a:cubicBezTo>
                    <a:cubicBezTo>
                      <a:pt x="38533" y="2076"/>
                      <a:pt x="40504" y="6017"/>
                      <a:pt x="40504" y="9465"/>
                    </a:cubicBezTo>
                    <a:lnTo>
                      <a:pt x="40504" y="9054"/>
                    </a:lnTo>
                    <a:lnTo>
                      <a:pt x="40504" y="9054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3E440BFE-2275-A0E2-73CA-5B62FBEA7AAE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1EDA2C7C-7F96-F8B9-AE23-F895DC199985}"/>
                  </a:ext>
                </a:extLst>
              </p:cNvPr>
              <p:cNvSpPr/>
              <p:nvPr/>
            </p:nvSpPr>
            <p:spPr>
              <a:xfrm>
                <a:off x="8654031" y="4300464"/>
                <a:ext cx="57447" cy="100025"/>
              </a:xfrm>
              <a:custGeom>
                <a:avLst/>
                <a:gdLst>
                  <a:gd name="connsiteX0" fmla="*/ 12479 w 57447"/>
                  <a:gd name="connsiteY0" fmla="*/ 0 h 100025"/>
                  <a:gd name="connsiteX1" fmla="*/ 3695 w 57447"/>
                  <a:gd name="connsiteY1" fmla="*/ 19045 h 100025"/>
                  <a:gd name="connsiteX2" fmla="*/ 6322 w 57447"/>
                  <a:gd name="connsiteY2" fmla="*/ 28732 h 100025"/>
                  <a:gd name="connsiteX3" fmla="*/ 83 w 57447"/>
                  <a:gd name="connsiteY3" fmla="*/ 38829 h 100025"/>
                  <a:gd name="connsiteX4" fmla="*/ 4598 w 57447"/>
                  <a:gd name="connsiteY4" fmla="*/ 87838 h 100025"/>
                  <a:gd name="connsiteX5" fmla="*/ 41621 w 57447"/>
                  <a:gd name="connsiteY5" fmla="*/ 94405 h 100025"/>
                  <a:gd name="connsiteX6" fmla="*/ 49830 w 57447"/>
                  <a:gd name="connsiteY6" fmla="*/ 63128 h 100025"/>
                  <a:gd name="connsiteX7" fmla="*/ 36531 w 57447"/>
                  <a:gd name="connsiteY7" fmla="*/ 18881 h 100025"/>
                  <a:gd name="connsiteX8" fmla="*/ 10344 w 57447"/>
                  <a:gd name="connsiteY8" fmla="*/ 3940 h 1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47" h="100025">
                    <a:moveTo>
                      <a:pt x="12479" y="0"/>
                    </a:moveTo>
                    <a:cubicBezTo>
                      <a:pt x="83" y="4926"/>
                      <a:pt x="5665" y="10836"/>
                      <a:pt x="3695" y="19045"/>
                    </a:cubicBezTo>
                    <a:cubicBezTo>
                      <a:pt x="3695" y="19209"/>
                      <a:pt x="6486" y="26516"/>
                      <a:pt x="6322" y="28732"/>
                    </a:cubicBezTo>
                    <a:cubicBezTo>
                      <a:pt x="5993" y="33411"/>
                      <a:pt x="247" y="34478"/>
                      <a:pt x="83" y="38829"/>
                    </a:cubicBezTo>
                    <a:cubicBezTo>
                      <a:pt x="-656" y="53442"/>
                      <a:pt x="3777" y="71912"/>
                      <a:pt x="4598" y="87838"/>
                    </a:cubicBezTo>
                    <a:cubicBezTo>
                      <a:pt x="25121" y="94405"/>
                      <a:pt x="16255" y="107540"/>
                      <a:pt x="41621" y="94405"/>
                    </a:cubicBezTo>
                    <a:cubicBezTo>
                      <a:pt x="62226" y="83815"/>
                      <a:pt x="60174" y="80532"/>
                      <a:pt x="49830" y="63128"/>
                    </a:cubicBezTo>
                    <a:cubicBezTo>
                      <a:pt x="39897" y="46218"/>
                      <a:pt x="44658" y="34478"/>
                      <a:pt x="36531" y="18881"/>
                    </a:cubicBezTo>
                    <a:cubicBezTo>
                      <a:pt x="31852" y="9933"/>
                      <a:pt x="17157" y="-1806"/>
                      <a:pt x="10344" y="394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3E82B91-A324-49EC-1E11-496C3E08A66A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5362E26-DD40-E035-229B-163F49014393}"/>
                  </a:ext>
                </a:extLst>
              </p:cNvPr>
              <p:cNvSpPr/>
              <p:nvPr/>
            </p:nvSpPr>
            <p:spPr>
              <a:xfrm>
                <a:off x="9338359" y="3998450"/>
                <a:ext cx="68899" cy="47613"/>
              </a:xfrm>
              <a:custGeom>
                <a:avLst/>
                <a:gdLst>
                  <a:gd name="connsiteX0" fmla="*/ 39636 w 68899"/>
                  <a:gd name="connsiteY0" fmla="*/ 2052 h 47613"/>
                  <a:gd name="connsiteX1" fmla="*/ 1874 w 68899"/>
                  <a:gd name="connsiteY1" fmla="*/ 22986 h 47613"/>
                  <a:gd name="connsiteX2" fmla="*/ 12628 w 68899"/>
                  <a:gd name="connsiteY2" fmla="*/ 30128 h 47613"/>
                  <a:gd name="connsiteX3" fmla="*/ 20919 w 68899"/>
                  <a:gd name="connsiteY3" fmla="*/ 44576 h 47613"/>
                  <a:gd name="connsiteX4" fmla="*/ 51704 w 68899"/>
                  <a:gd name="connsiteY4" fmla="*/ 46710 h 47613"/>
                  <a:gd name="connsiteX5" fmla="*/ 54413 w 68899"/>
                  <a:gd name="connsiteY5" fmla="*/ 24874 h 47613"/>
                  <a:gd name="connsiteX6" fmla="*/ 62704 w 68899"/>
                  <a:gd name="connsiteY6" fmla="*/ 5993 h 47613"/>
                  <a:gd name="connsiteX7" fmla="*/ 37420 w 68899"/>
                  <a:gd name="connsiteY7" fmla="*/ 0 h 4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899" h="47613">
                    <a:moveTo>
                      <a:pt x="39636" y="2052"/>
                    </a:moveTo>
                    <a:cubicBezTo>
                      <a:pt x="24531" y="-1478"/>
                      <a:pt x="-8141" y="6157"/>
                      <a:pt x="1874" y="22986"/>
                    </a:cubicBezTo>
                    <a:cubicBezTo>
                      <a:pt x="4419" y="27337"/>
                      <a:pt x="9262" y="26680"/>
                      <a:pt x="12628" y="30128"/>
                    </a:cubicBezTo>
                    <a:cubicBezTo>
                      <a:pt x="15830" y="33411"/>
                      <a:pt x="18292" y="43016"/>
                      <a:pt x="20919" y="44576"/>
                    </a:cubicBezTo>
                    <a:cubicBezTo>
                      <a:pt x="28965" y="49337"/>
                      <a:pt x="42263" y="47203"/>
                      <a:pt x="51704" y="46710"/>
                    </a:cubicBezTo>
                    <a:cubicBezTo>
                      <a:pt x="53017" y="39158"/>
                      <a:pt x="53592" y="32590"/>
                      <a:pt x="54413" y="24874"/>
                    </a:cubicBezTo>
                    <a:cubicBezTo>
                      <a:pt x="69518" y="22904"/>
                      <a:pt x="73704" y="16336"/>
                      <a:pt x="62704" y="5993"/>
                    </a:cubicBezTo>
                    <a:cubicBezTo>
                      <a:pt x="53920" y="-2299"/>
                      <a:pt x="45793" y="2052"/>
                      <a:pt x="37420" y="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0132ADB-BB9B-A9FF-AC9E-CA761B2914E4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FF6A869-791B-5190-E28D-252CE10968D9}"/>
                  </a:ext>
                </a:extLst>
              </p:cNvPr>
              <p:cNvSpPr/>
              <p:nvPr/>
            </p:nvSpPr>
            <p:spPr>
              <a:xfrm>
                <a:off x="9599305" y="3835991"/>
                <a:ext cx="45898" cy="96868"/>
              </a:xfrm>
              <a:custGeom>
                <a:avLst/>
                <a:gdLst>
                  <a:gd name="connsiteX0" fmla="*/ 23570 w 45898"/>
                  <a:gd name="connsiteY0" fmla="*/ 0 h 96868"/>
                  <a:gd name="connsiteX1" fmla="*/ 7152 w 45898"/>
                  <a:gd name="connsiteY1" fmla="*/ 14530 h 96868"/>
                  <a:gd name="connsiteX2" fmla="*/ 913 w 45898"/>
                  <a:gd name="connsiteY2" fmla="*/ 35135 h 96868"/>
                  <a:gd name="connsiteX3" fmla="*/ 13473 w 45898"/>
                  <a:gd name="connsiteY3" fmla="*/ 90629 h 96868"/>
                  <a:gd name="connsiteX4" fmla="*/ 37525 w 45898"/>
                  <a:gd name="connsiteY4" fmla="*/ 96868 h 96868"/>
                  <a:gd name="connsiteX5" fmla="*/ 45899 w 45898"/>
                  <a:gd name="connsiteY5" fmla="*/ 57546 h 96868"/>
                  <a:gd name="connsiteX6" fmla="*/ 35802 w 45898"/>
                  <a:gd name="connsiteY6" fmla="*/ 29060 h 96868"/>
                  <a:gd name="connsiteX7" fmla="*/ 23488 w 45898"/>
                  <a:gd name="connsiteY7" fmla="*/ 2217 h 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98" h="96868">
                    <a:moveTo>
                      <a:pt x="23570" y="0"/>
                    </a:moveTo>
                    <a:cubicBezTo>
                      <a:pt x="16346" y="3202"/>
                      <a:pt x="11831" y="9194"/>
                      <a:pt x="7152" y="14530"/>
                    </a:cubicBezTo>
                    <a:cubicBezTo>
                      <a:pt x="-3520" y="26598"/>
                      <a:pt x="913" y="18471"/>
                      <a:pt x="913" y="35135"/>
                    </a:cubicBezTo>
                    <a:cubicBezTo>
                      <a:pt x="913" y="56890"/>
                      <a:pt x="14212" y="70599"/>
                      <a:pt x="13473" y="90629"/>
                    </a:cubicBezTo>
                    <a:cubicBezTo>
                      <a:pt x="22010" y="91286"/>
                      <a:pt x="29481" y="95555"/>
                      <a:pt x="37525" y="96868"/>
                    </a:cubicBezTo>
                    <a:cubicBezTo>
                      <a:pt x="38757" y="82420"/>
                      <a:pt x="19958" y="59106"/>
                      <a:pt x="45899" y="57546"/>
                    </a:cubicBezTo>
                    <a:cubicBezTo>
                      <a:pt x="31861" y="49748"/>
                      <a:pt x="38018" y="42031"/>
                      <a:pt x="35802" y="29060"/>
                    </a:cubicBezTo>
                    <a:cubicBezTo>
                      <a:pt x="33421" y="15105"/>
                      <a:pt x="32025" y="12806"/>
                      <a:pt x="23488" y="221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EB2BFC43-B455-11ED-A9F3-FC6D50F66420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247CAFB-1D48-25A9-430D-2725523040B7}"/>
                  </a:ext>
                </a:extLst>
              </p:cNvPr>
              <p:cNvSpPr/>
              <p:nvPr/>
            </p:nvSpPr>
            <p:spPr>
              <a:xfrm>
                <a:off x="9804615" y="3381163"/>
                <a:ext cx="251161" cy="234701"/>
              </a:xfrm>
              <a:custGeom>
                <a:avLst/>
                <a:gdLst>
                  <a:gd name="connsiteX0" fmla="*/ 208358 w 251161"/>
                  <a:gd name="connsiteY0" fmla="*/ 780 h 234701"/>
                  <a:gd name="connsiteX1" fmla="*/ 203925 w 251161"/>
                  <a:gd name="connsiteY1" fmla="*/ 12765 h 234701"/>
                  <a:gd name="connsiteX2" fmla="*/ 177656 w 251161"/>
                  <a:gd name="connsiteY2" fmla="*/ 78685 h 234701"/>
                  <a:gd name="connsiteX3" fmla="*/ 155573 w 251161"/>
                  <a:gd name="connsiteY3" fmla="*/ 109880 h 234701"/>
                  <a:gd name="connsiteX4" fmla="*/ 124625 w 251161"/>
                  <a:gd name="connsiteY4" fmla="*/ 133686 h 234701"/>
                  <a:gd name="connsiteX5" fmla="*/ 134230 w 251161"/>
                  <a:gd name="connsiteY5" fmla="*/ 113738 h 234701"/>
                  <a:gd name="connsiteX6" fmla="*/ 84728 w 251161"/>
                  <a:gd name="connsiteY6" fmla="*/ 173418 h 234701"/>
                  <a:gd name="connsiteX7" fmla="*/ 64780 w 251161"/>
                  <a:gd name="connsiteY7" fmla="*/ 166769 h 234701"/>
                  <a:gd name="connsiteX8" fmla="*/ 38593 w 251161"/>
                  <a:gd name="connsiteY8" fmla="*/ 171366 h 234701"/>
                  <a:gd name="connsiteX9" fmla="*/ 7398 w 251161"/>
                  <a:gd name="connsiteY9" fmla="*/ 198949 h 234701"/>
                  <a:gd name="connsiteX10" fmla="*/ 7398 w 251161"/>
                  <a:gd name="connsiteY10" fmla="*/ 211837 h 234701"/>
                  <a:gd name="connsiteX11" fmla="*/ 34078 w 251161"/>
                  <a:gd name="connsiteY11" fmla="*/ 211837 h 234701"/>
                  <a:gd name="connsiteX12" fmla="*/ 79228 w 251161"/>
                  <a:gd name="connsiteY12" fmla="*/ 197471 h 234701"/>
                  <a:gd name="connsiteX13" fmla="*/ 116169 w 251161"/>
                  <a:gd name="connsiteY13" fmla="*/ 217994 h 234701"/>
                  <a:gd name="connsiteX14" fmla="*/ 153193 w 251161"/>
                  <a:gd name="connsiteY14" fmla="*/ 228173 h 234701"/>
                  <a:gd name="connsiteX15" fmla="*/ 147446 w 251161"/>
                  <a:gd name="connsiteY15" fmla="*/ 195665 h 234701"/>
                  <a:gd name="connsiteX16" fmla="*/ 179955 w 251161"/>
                  <a:gd name="connsiteY16" fmla="*/ 217994 h 234701"/>
                  <a:gd name="connsiteX17" fmla="*/ 210246 w 251161"/>
                  <a:gd name="connsiteY17" fmla="*/ 187456 h 234701"/>
                  <a:gd name="connsiteX18" fmla="*/ 225187 w 251161"/>
                  <a:gd name="connsiteY18" fmla="*/ 199605 h 234701"/>
                  <a:gd name="connsiteX19" fmla="*/ 233314 w 251161"/>
                  <a:gd name="connsiteY19" fmla="*/ 177030 h 234701"/>
                  <a:gd name="connsiteX20" fmla="*/ 239471 w 251161"/>
                  <a:gd name="connsiteY20" fmla="*/ 123671 h 234701"/>
                  <a:gd name="connsiteX21" fmla="*/ 229291 w 251161"/>
                  <a:gd name="connsiteY21" fmla="*/ 105200 h 234701"/>
                  <a:gd name="connsiteX22" fmla="*/ 228799 w 251161"/>
                  <a:gd name="connsiteY22" fmla="*/ 86237 h 234701"/>
                  <a:gd name="connsiteX23" fmla="*/ 249896 w 251161"/>
                  <a:gd name="connsiteY23" fmla="*/ 72446 h 234701"/>
                  <a:gd name="connsiteX24" fmla="*/ 249568 w 251161"/>
                  <a:gd name="connsiteY24" fmla="*/ 44124 h 234701"/>
                  <a:gd name="connsiteX25" fmla="*/ 220836 w 251161"/>
                  <a:gd name="connsiteY25" fmla="*/ 3079 h 234701"/>
                  <a:gd name="connsiteX26" fmla="*/ 206716 w 251161"/>
                  <a:gd name="connsiteY26" fmla="*/ 698 h 23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51161" h="234701">
                    <a:moveTo>
                      <a:pt x="208358" y="780"/>
                    </a:moveTo>
                    <a:cubicBezTo>
                      <a:pt x="208194" y="2586"/>
                      <a:pt x="204500" y="8989"/>
                      <a:pt x="203925" y="12765"/>
                    </a:cubicBezTo>
                    <a:cubicBezTo>
                      <a:pt x="168380" y="11042"/>
                      <a:pt x="181925" y="52169"/>
                      <a:pt x="177656" y="78685"/>
                    </a:cubicBezTo>
                    <a:cubicBezTo>
                      <a:pt x="174044" y="100685"/>
                      <a:pt x="168544" y="97156"/>
                      <a:pt x="155573" y="109880"/>
                    </a:cubicBezTo>
                    <a:cubicBezTo>
                      <a:pt x="146626" y="118746"/>
                      <a:pt x="143752" y="138448"/>
                      <a:pt x="124625" y="133686"/>
                    </a:cubicBezTo>
                    <a:cubicBezTo>
                      <a:pt x="127580" y="126873"/>
                      <a:pt x="132506" y="120962"/>
                      <a:pt x="134230" y="113738"/>
                    </a:cubicBezTo>
                    <a:cubicBezTo>
                      <a:pt x="101475" y="103641"/>
                      <a:pt x="129386" y="178508"/>
                      <a:pt x="84728" y="173418"/>
                    </a:cubicBezTo>
                    <a:cubicBezTo>
                      <a:pt x="79311" y="172844"/>
                      <a:pt x="72497" y="167344"/>
                      <a:pt x="64780" y="166769"/>
                    </a:cubicBezTo>
                    <a:cubicBezTo>
                      <a:pt x="55339" y="166030"/>
                      <a:pt x="47295" y="167918"/>
                      <a:pt x="38593" y="171366"/>
                    </a:cubicBezTo>
                    <a:cubicBezTo>
                      <a:pt x="26690" y="175963"/>
                      <a:pt x="11667" y="189426"/>
                      <a:pt x="7398" y="198949"/>
                    </a:cubicBezTo>
                    <a:cubicBezTo>
                      <a:pt x="3294" y="208225"/>
                      <a:pt x="-6968" y="204121"/>
                      <a:pt x="7398" y="211837"/>
                    </a:cubicBezTo>
                    <a:cubicBezTo>
                      <a:pt x="11749" y="214218"/>
                      <a:pt x="28988" y="212576"/>
                      <a:pt x="34078" y="211837"/>
                    </a:cubicBezTo>
                    <a:cubicBezTo>
                      <a:pt x="49429" y="209457"/>
                      <a:pt x="63795" y="200591"/>
                      <a:pt x="79228" y="197471"/>
                    </a:cubicBezTo>
                    <a:cubicBezTo>
                      <a:pt x="104923" y="192381"/>
                      <a:pt x="104020" y="202807"/>
                      <a:pt x="116169" y="217994"/>
                    </a:cubicBezTo>
                    <a:cubicBezTo>
                      <a:pt x="125856" y="230143"/>
                      <a:pt x="138170" y="242703"/>
                      <a:pt x="153193" y="228173"/>
                    </a:cubicBezTo>
                    <a:cubicBezTo>
                      <a:pt x="170186" y="211755"/>
                      <a:pt x="145558" y="215696"/>
                      <a:pt x="147446" y="195665"/>
                    </a:cubicBezTo>
                    <a:cubicBezTo>
                      <a:pt x="161648" y="201740"/>
                      <a:pt x="159185" y="217009"/>
                      <a:pt x="179955" y="217994"/>
                    </a:cubicBezTo>
                    <a:cubicBezTo>
                      <a:pt x="210575" y="219308"/>
                      <a:pt x="192843" y="195829"/>
                      <a:pt x="210246" y="187456"/>
                    </a:cubicBezTo>
                    <a:cubicBezTo>
                      <a:pt x="211067" y="197225"/>
                      <a:pt x="216321" y="203136"/>
                      <a:pt x="225187" y="199605"/>
                    </a:cubicBezTo>
                    <a:cubicBezTo>
                      <a:pt x="235777" y="195337"/>
                      <a:pt x="231180" y="185158"/>
                      <a:pt x="233314" y="177030"/>
                    </a:cubicBezTo>
                    <a:cubicBezTo>
                      <a:pt x="237583" y="160776"/>
                      <a:pt x="242426" y="142224"/>
                      <a:pt x="239471" y="123671"/>
                    </a:cubicBezTo>
                    <a:cubicBezTo>
                      <a:pt x="237254" y="109797"/>
                      <a:pt x="233560" y="113409"/>
                      <a:pt x="229291" y="105200"/>
                    </a:cubicBezTo>
                    <a:cubicBezTo>
                      <a:pt x="225023" y="97073"/>
                      <a:pt x="219687" y="96335"/>
                      <a:pt x="228799" y="86237"/>
                    </a:cubicBezTo>
                    <a:cubicBezTo>
                      <a:pt x="236023" y="78357"/>
                      <a:pt x="244561" y="83528"/>
                      <a:pt x="249896" y="72446"/>
                    </a:cubicBezTo>
                    <a:cubicBezTo>
                      <a:pt x="252770" y="66371"/>
                      <a:pt x="249896" y="50774"/>
                      <a:pt x="249568" y="44124"/>
                    </a:cubicBezTo>
                    <a:cubicBezTo>
                      <a:pt x="228963" y="38624"/>
                      <a:pt x="219851" y="23109"/>
                      <a:pt x="220836" y="3079"/>
                    </a:cubicBezTo>
                    <a:cubicBezTo>
                      <a:pt x="215746" y="123"/>
                      <a:pt x="211724" y="-780"/>
                      <a:pt x="206716" y="698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5D09AE5-A221-0125-F56B-BE2B4B252728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E49D37-5167-610B-D7F0-6C0666055300}"/>
                  </a:ext>
                </a:extLst>
              </p:cNvPr>
              <p:cNvSpPr/>
              <p:nvPr/>
            </p:nvSpPr>
            <p:spPr>
              <a:xfrm>
                <a:off x="9778257" y="3599626"/>
                <a:ext cx="68890" cy="85328"/>
              </a:xfrm>
              <a:custGeom>
                <a:avLst/>
                <a:gdLst>
                  <a:gd name="connsiteX0" fmla="*/ 45413 w 68890"/>
                  <a:gd name="connsiteY0" fmla="*/ 8807 h 85328"/>
                  <a:gd name="connsiteX1" fmla="*/ 21770 w 68890"/>
                  <a:gd name="connsiteY1" fmla="*/ 105 h 85328"/>
                  <a:gd name="connsiteX2" fmla="*/ 5762 w 68890"/>
                  <a:gd name="connsiteY2" fmla="*/ 17098 h 85328"/>
                  <a:gd name="connsiteX3" fmla="*/ 16 w 68890"/>
                  <a:gd name="connsiteY3" fmla="*/ 21614 h 85328"/>
                  <a:gd name="connsiteX4" fmla="*/ 8389 w 68890"/>
                  <a:gd name="connsiteY4" fmla="*/ 28920 h 85328"/>
                  <a:gd name="connsiteX5" fmla="*/ 12494 w 68890"/>
                  <a:gd name="connsiteY5" fmla="*/ 41972 h 85328"/>
                  <a:gd name="connsiteX6" fmla="*/ 36629 w 68890"/>
                  <a:gd name="connsiteY6" fmla="*/ 40412 h 85328"/>
                  <a:gd name="connsiteX7" fmla="*/ 33591 w 68890"/>
                  <a:gd name="connsiteY7" fmla="*/ 52234 h 85328"/>
                  <a:gd name="connsiteX8" fmla="*/ 26450 w 68890"/>
                  <a:gd name="connsiteY8" fmla="*/ 54368 h 85328"/>
                  <a:gd name="connsiteX9" fmla="*/ 34494 w 68890"/>
                  <a:gd name="connsiteY9" fmla="*/ 68242 h 85328"/>
                  <a:gd name="connsiteX10" fmla="*/ 35726 w 68890"/>
                  <a:gd name="connsiteY10" fmla="*/ 76779 h 85328"/>
                  <a:gd name="connsiteX11" fmla="*/ 48942 w 68890"/>
                  <a:gd name="connsiteY11" fmla="*/ 82525 h 85328"/>
                  <a:gd name="connsiteX12" fmla="*/ 62488 w 68890"/>
                  <a:gd name="connsiteY12" fmla="*/ 79816 h 85328"/>
                  <a:gd name="connsiteX13" fmla="*/ 64376 w 68890"/>
                  <a:gd name="connsiteY13" fmla="*/ 71607 h 85328"/>
                  <a:gd name="connsiteX14" fmla="*/ 68891 w 68890"/>
                  <a:gd name="connsiteY14" fmla="*/ 64055 h 85328"/>
                  <a:gd name="connsiteX15" fmla="*/ 62323 w 68890"/>
                  <a:gd name="connsiteY15" fmla="*/ 57405 h 85328"/>
                  <a:gd name="connsiteX16" fmla="*/ 65443 w 68890"/>
                  <a:gd name="connsiteY16" fmla="*/ 52562 h 85328"/>
                  <a:gd name="connsiteX17" fmla="*/ 63226 w 68890"/>
                  <a:gd name="connsiteY17" fmla="*/ 49607 h 85328"/>
                  <a:gd name="connsiteX18" fmla="*/ 64376 w 68890"/>
                  <a:gd name="connsiteY18" fmla="*/ 46077 h 85328"/>
                  <a:gd name="connsiteX19" fmla="*/ 68316 w 68890"/>
                  <a:gd name="connsiteY19" fmla="*/ 29330 h 85328"/>
                  <a:gd name="connsiteX20" fmla="*/ 62570 w 68890"/>
                  <a:gd name="connsiteY20" fmla="*/ 20054 h 85328"/>
                  <a:gd name="connsiteX21" fmla="*/ 60353 w 68890"/>
                  <a:gd name="connsiteY21" fmla="*/ 10778 h 85328"/>
                  <a:gd name="connsiteX22" fmla="*/ 44756 w 68890"/>
                  <a:gd name="connsiteY22" fmla="*/ 9300 h 8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890" h="85328">
                    <a:moveTo>
                      <a:pt x="45413" y="8807"/>
                    </a:moveTo>
                    <a:cubicBezTo>
                      <a:pt x="35890" y="10203"/>
                      <a:pt x="31047" y="-1208"/>
                      <a:pt x="21770" y="105"/>
                    </a:cubicBezTo>
                    <a:cubicBezTo>
                      <a:pt x="12576" y="1419"/>
                      <a:pt x="12248" y="11598"/>
                      <a:pt x="5762" y="17098"/>
                    </a:cubicBezTo>
                    <a:cubicBezTo>
                      <a:pt x="4121" y="18494"/>
                      <a:pt x="509" y="19069"/>
                      <a:pt x="16" y="21614"/>
                    </a:cubicBezTo>
                    <a:cubicBezTo>
                      <a:pt x="-395" y="24158"/>
                      <a:pt x="7076" y="26621"/>
                      <a:pt x="8389" y="28920"/>
                    </a:cubicBezTo>
                    <a:cubicBezTo>
                      <a:pt x="10442" y="32614"/>
                      <a:pt x="10934" y="37950"/>
                      <a:pt x="12494" y="41972"/>
                    </a:cubicBezTo>
                    <a:cubicBezTo>
                      <a:pt x="18733" y="57569"/>
                      <a:pt x="32853" y="31629"/>
                      <a:pt x="36629" y="40412"/>
                    </a:cubicBezTo>
                    <a:cubicBezTo>
                      <a:pt x="37368" y="42218"/>
                      <a:pt x="34823" y="50428"/>
                      <a:pt x="33591" y="52234"/>
                    </a:cubicBezTo>
                    <a:cubicBezTo>
                      <a:pt x="31457" y="55271"/>
                      <a:pt x="30390" y="54778"/>
                      <a:pt x="26450" y="54368"/>
                    </a:cubicBezTo>
                    <a:cubicBezTo>
                      <a:pt x="25300" y="58144"/>
                      <a:pt x="33017" y="64137"/>
                      <a:pt x="34494" y="68242"/>
                    </a:cubicBezTo>
                    <a:cubicBezTo>
                      <a:pt x="35398" y="70622"/>
                      <a:pt x="34330" y="74727"/>
                      <a:pt x="35726" y="76779"/>
                    </a:cubicBezTo>
                    <a:cubicBezTo>
                      <a:pt x="38106" y="80391"/>
                      <a:pt x="45249" y="80966"/>
                      <a:pt x="48942" y="82525"/>
                    </a:cubicBezTo>
                    <a:cubicBezTo>
                      <a:pt x="55017" y="85152"/>
                      <a:pt x="59533" y="88272"/>
                      <a:pt x="62488" y="79816"/>
                    </a:cubicBezTo>
                    <a:cubicBezTo>
                      <a:pt x="63473" y="77025"/>
                      <a:pt x="63391" y="74398"/>
                      <a:pt x="64376" y="71607"/>
                    </a:cubicBezTo>
                    <a:cubicBezTo>
                      <a:pt x="65525" y="68570"/>
                      <a:pt x="68070" y="66928"/>
                      <a:pt x="68891" y="64055"/>
                    </a:cubicBezTo>
                    <a:cubicBezTo>
                      <a:pt x="65772" y="63070"/>
                      <a:pt x="62241" y="60935"/>
                      <a:pt x="62323" y="57405"/>
                    </a:cubicBezTo>
                    <a:cubicBezTo>
                      <a:pt x="66838" y="57898"/>
                      <a:pt x="65935" y="55271"/>
                      <a:pt x="65443" y="52562"/>
                    </a:cubicBezTo>
                    <a:cubicBezTo>
                      <a:pt x="65279" y="51577"/>
                      <a:pt x="63391" y="50838"/>
                      <a:pt x="63226" y="49607"/>
                    </a:cubicBezTo>
                    <a:cubicBezTo>
                      <a:pt x="62898" y="47719"/>
                      <a:pt x="64212" y="47390"/>
                      <a:pt x="64376" y="46077"/>
                    </a:cubicBezTo>
                    <a:cubicBezTo>
                      <a:pt x="65279" y="40412"/>
                      <a:pt x="70204" y="34830"/>
                      <a:pt x="68316" y="29330"/>
                    </a:cubicBezTo>
                    <a:cubicBezTo>
                      <a:pt x="67167" y="25882"/>
                      <a:pt x="63883" y="23337"/>
                      <a:pt x="62570" y="20054"/>
                    </a:cubicBezTo>
                    <a:cubicBezTo>
                      <a:pt x="61421" y="17345"/>
                      <a:pt x="62160" y="13076"/>
                      <a:pt x="60353" y="10778"/>
                    </a:cubicBezTo>
                    <a:cubicBezTo>
                      <a:pt x="56495" y="5934"/>
                      <a:pt x="49271" y="9464"/>
                      <a:pt x="44756" y="930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724307-8CFA-49C8-3B8F-3423D6657758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59BCB9D1-F9AB-2969-0B0E-8D127633BDEF}"/>
                  </a:ext>
                </a:extLst>
              </p:cNvPr>
              <p:cNvSpPr/>
              <p:nvPr/>
            </p:nvSpPr>
            <p:spPr>
              <a:xfrm>
                <a:off x="9850548" y="3589710"/>
                <a:ext cx="57539" cy="47590"/>
              </a:xfrm>
              <a:custGeom>
                <a:avLst/>
                <a:gdLst>
                  <a:gd name="connsiteX0" fmla="*/ 33459 w 57539"/>
                  <a:gd name="connsiteY0" fmla="*/ 170 h 47590"/>
                  <a:gd name="connsiteX1" fmla="*/ 19093 w 57539"/>
                  <a:gd name="connsiteY1" fmla="*/ 5588 h 47590"/>
                  <a:gd name="connsiteX2" fmla="*/ 5876 w 57539"/>
                  <a:gd name="connsiteY2" fmla="*/ 9200 h 47590"/>
                  <a:gd name="connsiteX3" fmla="*/ 5384 w 57539"/>
                  <a:gd name="connsiteY3" fmla="*/ 14454 h 47590"/>
                  <a:gd name="connsiteX4" fmla="*/ 3085 w 57539"/>
                  <a:gd name="connsiteY4" fmla="*/ 19872 h 47590"/>
                  <a:gd name="connsiteX5" fmla="*/ 3742 w 57539"/>
                  <a:gd name="connsiteY5" fmla="*/ 27917 h 47590"/>
                  <a:gd name="connsiteX6" fmla="*/ 12936 w 57539"/>
                  <a:gd name="connsiteY6" fmla="*/ 36126 h 47590"/>
                  <a:gd name="connsiteX7" fmla="*/ 18354 w 57539"/>
                  <a:gd name="connsiteY7" fmla="*/ 46470 h 47590"/>
                  <a:gd name="connsiteX8" fmla="*/ 25004 w 57539"/>
                  <a:gd name="connsiteY8" fmla="*/ 30051 h 47590"/>
                  <a:gd name="connsiteX9" fmla="*/ 35757 w 57539"/>
                  <a:gd name="connsiteY9" fmla="*/ 28984 h 47590"/>
                  <a:gd name="connsiteX10" fmla="*/ 45034 w 57539"/>
                  <a:gd name="connsiteY10" fmla="*/ 27014 h 47590"/>
                  <a:gd name="connsiteX11" fmla="*/ 52668 w 57539"/>
                  <a:gd name="connsiteY11" fmla="*/ 27589 h 47590"/>
                  <a:gd name="connsiteX12" fmla="*/ 54310 w 57539"/>
                  <a:gd name="connsiteY12" fmla="*/ 17081 h 47590"/>
                  <a:gd name="connsiteX13" fmla="*/ 50780 w 57539"/>
                  <a:gd name="connsiteY13" fmla="*/ 1566 h 47590"/>
                  <a:gd name="connsiteX14" fmla="*/ 32228 w 57539"/>
                  <a:gd name="connsiteY14" fmla="*/ 1566 h 4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539" h="47590">
                    <a:moveTo>
                      <a:pt x="33459" y="170"/>
                    </a:moveTo>
                    <a:cubicBezTo>
                      <a:pt x="28944" y="170"/>
                      <a:pt x="23362" y="4110"/>
                      <a:pt x="19093" y="5588"/>
                    </a:cubicBezTo>
                    <a:cubicBezTo>
                      <a:pt x="15892" y="6737"/>
                      <a:pt x="8257" y="7230"/>
                      <a:pt x="5876" y="9200"/>
                    </a:cubicBezTo>
                    <a:cubicBezTo>
                      <a:pt x="2757" y="11745"/>
                      <a:pt x="5712" y="11991"/>
                      <a:pt x="5384" y="14454"/>
                    </a:cubicBezTo>
                    <a:cubicBezTo>
                      <a:pt x="5055" y="17081"/>
                      <a:pt x="4809" y="17491"/>
                      <a:pt x="3085" y="19872"/>
                    </a:cubicBezTo>
                    <a:cubicBezTo>
                      <a:pt x="48" y="24059"/>
                      <a:pt x="-2251" y="25044"/>
                      <a:pt x="3742" y="27917"/>
                    </a:cubicBezTo>
                    <a:cubicBezTo>
                      <a:pt x="8339" y="30133"/>
                      <a:pt x="11212" y="30462"/>
                      <a:pt x="12936" y="36126"/>
                    </a:cubicBezTo>
                    <a:cubicBezTo>
                      <a:pt x="14660" y="41791"/>
                      <a:pt x="11787" y="44171"/>
                      <a:pt x="18354" y="46470"/>
                    </a:cubicBezTo>
                    <a:cubicBezTo>
                      <a:pt x="33048" y="51724"/>
                      <a:pt x="22705" y="37193"/>
                      <a:pt x="25004" y="30051"/>
                    </a:cubicBezTo>
                    <a:cubicBezTo>
                      <a:pt x="30586" y="30626"/>
                      <a:pt x="31160" y="32022"/>
                      <a:pt x="35757" y="28984"/>
                    </a:cubicBezTo>
                    <a:cubicBezTo>
                      <a:pt x="39041" y="26768"/>
                      <a:pt x="40683" y="24715"/>
                      <a:pt x="45034" y="27014"/>
                    </a:cubicBezTo>
                    <a:cubicBezTo>
                      <a:pt x="47989" y="28656"/>
                      <a:pt x="49303" y="33335"/>
                      <a:pt x="52668" y="27589"/>
                    </a:cubicBezTo>
                    <a:cubicBezTo>
                      <a:pt x="54310" y="24715"/>
                      <a:pt x="53079" y="20282"/>
                      <a:pt x="54310" y="17081"/>
                    </a:cubicBezTo>
                    <a:cubicBezTo>
                      <a:pt x="56937" y="10021"/>
                      <a:pt x="61452" y="3782"/>
                      <a:pt x="50780" y="1566"/>
                    </a:cubicBezTo>
                    <a:cubicBezTo>
                      <a:pt x="47414" y="827"/>
                      <a:pt x="32392" y="-1554"/>
                      <a:pt x="32228" y="156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291B19BB-B88C-15EF-D667-C8B195C56CDD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8C87109-F291-44A6-53B1-07D93E1583D9}"/>
                  </a:ext>
                </a:extLst>
              </p:cNvPr>
              <p:cNvSpPr/>
              <p:nvPr/>
            </p:nvSpPr>
            <p:spPr>
              <a:xfrm>
                <a:off x="9943952" y="3232044"/>
                <a:ext cx="157625" cy="151073"/>
              </a:xfrm>
              <a:custGeom>
                <a:avLst/>
                <a:gdLst>
                  <a:gd name="connsiteX0" fmla="*/ 44968 w 157625"/>
                  <a:gd name="connsiteY0" fmla="*/ 0 h 151073"/>
                  <a:gd name="connsiteX1" fmla="*/ 39386 w 157625"/>
                  <a:gd name="connsiteY1" fmla="*/ 5582 h 151073"/>
                  <a:gd name="connsiteX2" fmla="*/ 35282 w 157625"/>
                  <a:gd name="connsiteY2" fmla="*/ 9276 h 151073"/>
                  <a:gd name="connsiteX3" fmla="*/ 40453 w 157625"/>
                  <a:gd name="connsiteY3" fmla="*/ 14941 h 151073"/>
                  <a:gd name="connsiteX4" fmla="*/ 44640 w 157625"/>
                  <a:gd name="connsiteY4" fmla="*/ 22821 h 151073"/>
                  <a:gd name="connsiteX5" fmla="*/ 50633 w 157625"/>
                  <a:gd name="connsiteY5" fmla="*/ 35628 h 151073"/>
                  <a:gd name="connsiteX6" fmla="*/ 51125 w 157625"/>
                  <a:gd name="connsiteY6" fmla="*/ 40635 h 151073"/>
                  <a:gd name="connsiteX7" fmla="*/ 46446 w 157625"/>
                  <a:gd name="connsiteY7" fmla="*/ 44822 h 151073"/>
                  <a:gd name="connsiteX8" fmla="*/ 41849 w 157625"/>
                  <a:gd name="connsiteY8" fmla="*/ 52539 h 151073"/>
                  <a:gd name="connsiteX9" fmla="*/ 43983 w 157625"/>
                  <a:gd name="connsiteY9" fmla="*/ 70188 h 151073"/>
                  <a:gd name="connsiteX10" fmla="*/ 32162 w 157625"/>
                  <a:gd name="connsiteY10" fmla="*/ 76920 h 151073"/>
                  <a:gd name="connsiteX11" fmla="*/ 21983 w 157625"/>
                  <a:gd name="connsiteY11" fmla="*/ 78069 h 151073"/>
                  <a:gd name="connsiteX12" fmla="*/ 22557 w 157625"/>
                  <a:gd name="connsiteY12" fmla="*/ 85703 h 151073"/>
                  <a:gd name="connsiteX13" fmla="*/ 18453 w 157625"/>
                  <a:gd name="connsiteY13" fmla="*/ 91943 h 151073"/>
                  <a:gd name="connsiteX14" fmla="*/ 7042 w 157625"/>
                  <a:gd name="connsiteY14" fmla="*/ 95144 h 151073"/>
                  <a:gd name="connsiteX15" fmla="*/ 1050 w 157625"/>
                  <a:gd name="connsiteY15" fmla="*/ 94569 h 151073"/>
                  <a:gd name="connsiteX16" fmla="*/ 4087 w 157625"/>
                  <a:gd name="connsiteY16" fmla="*/ 102779 h 151073"/>
                  <a:gd name="connsiteX17" fmla="*/ 16318 w 157625"/>
                  <a:gd name="connsiteY17" fmla="*/ 110003 h 151073"/>
                  <a:gd name="connsiteX18" fmla="*/ 23543 w 157625"/>
                  <a:gd name="connsiteY18" fmla="*/ 119197 h 151073"/>
                  <a:gd name="connsiteX19" fmla="*/ 35774 w 157625"/>
                  <a:gd name="connsiteY19" fmla="*/ 131675 h 151073"/>
                  <a:gd name="connsiteX20" fmla="*/ 39879 w 157625"/>
                  <a:gd name="connsiteY20" fmla="*/ 144645 h 151073"/>
                  <a:gd name="connsiteX21" fmla="*/ 51782 w 157625"/>
                  <a:gd name="connsiteY21" fmla="*/ 149242 h 151073"/>
                  <a:gd name="connsiteX22" fmla="*/ 59662 w 157625"/>
                  <a:gd name="connsiteY22" fmla="*/ 143414 h 151073"/>
                  <a:gd name="connsiteX23" fmla="*/ 64670 w 157625"/>
                  <a:gd name="connsiteY23" fmla="*/ 147026 h 151073"/>
                  <a:gd name="connsiteX24" fmla="*/ 67708 w 157625"/>
                  <a:gd name="connsiteY24" fmla="*/ 141772 h 151073"/>
                  <a:gd name="connsiteX25" fmla="*/ 61469 w 157625"/>
                  <a:gd name="connsiteY25" fmla="*/ 128884 h 151073"/>
                  <a:gd name="connsiteX26" fmla="*/ 32901 w 157625"/>
                  <a:gd name="connsiteY26" fmla="*/ 110331 h 151073"/>
                  <a:gd name="connsiteX27" fmla="*/ 44804 w 157625"/>
                  <a:gd name="connsiteY27" fmla="*/ 108689 h 151073"/>
                  <a:gd name="connsiteX28" fmla="*/ 53424 w 157625"/>
                  <a:gd name="connsiteY28" fmla="*/ 99002 h 151073"/>
                  <a:gd name="connsiteX29" fmla="*/ 79611 w 157625"/>
                  <a:gd name="connsiteY29" fmla="*/ 100562 h 151073"/>
                  <a:gd name="connsiteX30" fmla="*/ 100626 w 157625"/>
                  <a:gd name="connsiteY30" fmla="*/ 125189 h 151073"/>
                  <a:gd name="connsiteX31" fmla="*/ 110231 w 157625"/>
                  <a:gd name="connsiteY31" fmla="*/ 122809 h 151073"/>
                  <a:gd name="connsiteX32" fmla="*/ 100872 w 157625"/>
                  <a:gd name="connsiteY32" fmla="*/ 107540 h 151073"/>
                  <a:gd name="connsiteX33" fmla="*/ 100544 w 157625"/>
                  <a:gd name="connsiteY33" fmla="*/ 96211 h 151073"/>
                  <a:gd name="connsiteX34" fmla="*/ 118851 w 157625"/>
                  <a:gd name="connsiteY34" fmla="*/ 87756 h 151073"/>
                  <a:gd name="connsiteX35" fmla="*/ 131492 w 157625"/>
                  <a:gd name="connsiteY35" fmla="*/ 88495 h 151073"/>
                  <a:gd name="connsiteX36" fmla="*/ 141261 w 157625"/>
                  <a:gd name="connsiteY36" fmla="*/ 82009 h 151073"/>
                  <a:gd name="connsiteX37" fmla="*/ 157105 w 157625"/>
                  <a:gd name="connsiteY37" fmla="*/ 78397 h 151073"/>
                  <a:gd name="connsiteX38" fmla="*/ 153986 w 157625"/>
                  <a:gd name="connsiteY38" fmla="*/ 67233 h 151073"/>
                  <a:gd name="connsiteX39" fmla="*/ 145858 w 157625"/>
                  <a:gd name="connsiteY39" fmla="*/ 57792 h 151073"/>
                  <a:gd name="connsiteX40" fmla="*/ 149799 w 157625"/>
                  <a:gd name="connsiteY40" fmla="*/ 44986 h 151073"/>
                  <a:gd name="connsiteX41" fmla="*/ 112776 w 157625"/>
                  <a:gd name="connsiteY41" fmla="*/ 49009 h 151073"/>
                  <a:gd name="connsiteX42" fmla="*/ 99477 w 157625"/>
                  <a:gd name="connsiteY42" fmla="*/ 39158 h 151073"/>
                  <a:gd name="connsiteX43" fmla="*/ 86753 w 157625"/>
                  <a:gd name="connsiteY43" fmla="*/ 40882 h 151073"/>
                  <a:gd name="connsiteX44" fmla="*/ 66969 w 157625"/>
                  <a:gd name="connsiteY44" fmla="*/ 23724 h 151073"/>
                  <a:gd name="connsiteX45" fmla="*/ 62864 w 157625"/>
                  <a:gd name="connsiteY45" fmla="*/ 14530 h 151073"/>
                  <a:gd name="connsiteX46" fmla="*/ 54655 w 157625"/>
                  <a:gd name="connsiteY46" fmla="*/ 5747 h 151073"/>
                  <a:gd name="connsiteX47" fmla="*/ 43080 w 157625"/>
                  <a:gd name="connsiteY47" fmla="*/ 985 h 151073"/>
                  <a:gd name="connsiteX48" fmla="*/ 44476 w 157625"/>
                  <a:gd name="connsiteY48" fmla="*/ 1560 h 1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57625" h="151073">
                    <a:moveTo>
                      <a:pt x="44968" y="0"/>
                    </a:moveTo>
                    <a:cubicBezTo>
                      <a:pt x="42588" y="1478"/>
                      <a:pt x="41438" y="3858"/>
                      <a:pt x="39386" y="5582"/>
                    </a:cubicBezTo>
                    <a:cubicBezTo>
                      <a:pt x="37334" y="7224"/>
                      <a:pt x="35282" y="5582"/>
                      <a:pt x="35282" y="9276"/>
                    </a:cubicBezTo>
                    <a:cubicBezTo>
                      <a:pt x="35282" y="11739"/>
                      <a:pt x="38894" y="13135"/>
                      <a:pt x="40453" y="14941"/>
                    </a:cubicBezTo>
                    <a:cubicBezTo>
                      <a:pt x="42588" y="17321"/>
                      <a:pt x="43326" y="20030"/>
                      <a:pt x="44640" y="22821"/>
                    </a:cubicBezTo>
                    <a:cubicBezTo>
                      <a:pt x="46938" y="27583"/>
                      <a:pt x="49565" y="30292"/>
                      <a:pt x="50633" y="35628"/>
                    </a:cubicBezTo>
                    <a:cubicBezTo>
                      <a:pt x="51207" y="38419"/>
                      <a:pt x="52767" y="37926"/>
                      <a:pt x="51125" y="40635"/>
                    </a:cubicBezTo>
                    <a:cubicBezTo>
                      <a:pt x="49812" y="42770"/>
                      <a:pt x="46938" y="41867"/>
                      <a:pt x="46446" y="44822"/>
                    </a:cubicBezTo>
                    <a:cubicBezTo>
                      <a:pt x="37662" y="45315"/>
                      <a:pt x="38976" y="45068"/>
                      <a:pt x="41849" y="52539"/>
                    </a:cubicBezTo>
                    <a:cubicBezTo>
                      <a:pt x="43655" y="57136"/>
                      <a:pt x="44394" y="65181"/>
                      <a:pt x="43983" y="70188"/>
                    </a:cubicBezTo>
                    <a:cubicBezTo>
                      <a:pt x="43491" y="76345"/>
                      <a:pt x="38401" y="79136"/>
                      <a:pt x="32162" y="76920"/>
                    </a:cubicBezTo>
                    <a:cubicBezTo>
                      <a:pt x="28222" y="75524"/>
                      <a:pt x="23871" y="69860"/>
                      <a:pt x="21983" y="78069"/>
                    </a:cubicBezTo>
                    <a:cubicBezTo>
                      <a:pt x="21408" y="80532"/>
                      <a:pt x="23214" y="83241"/>
                      <a:pt x="22557" y="85703"/>
                    </a:cubicBezTo>
                    <a:cubicBezTo>
                      <a:pt x="22065" y="87427"/>
                      <a:pt x="19602" y="90465"/>
                      <a:pt x="18453" y="91943"/>
                    </a:cubicBezTo>
                    <a:cubicBezTo>
                      <a:pt x="15169" y="95883"/>
                      <a:pt x="12789" y="96211"/>
                      <a:pt x="7042" y="95144"/>
                    </a:cubicBezTo>
                    <a:cubicBezTo>
                      <a:pt x="5072" y="94734"/>
                      <a:pt x="2855" y="92846"/>
                      <a:pt x="1050" y="94569"/>
                    </a:cubicBezTo>
                    <a:cubicBezTo>
                      <a:pt x="-1906" y="97360"/>
                      <a:pt x="2117" y="101301"/>
                      <a:pt x="4087" y="102779"/>
                    </a:cubicBezTo>
                    <a:cubicBezTo>
                      <a:pt x="8109" y="105652"/>
                      <a:pt x="12542" y="106309"/>
                      <a:pt x="16318" y="110003"/>
                    </a:cubicBezTo>
                    <a:cubicBezTo>
                      <a:pt x="19110" y="112712"/>
                      <a:pt x="20916" y="116324"/>
                      <a:pt x="23543" y="119197"/>
                    </a:cubicBezTo>
                    <a:cubicBezTo>
                      <a:pt x="27401" y="123301"/>
                      <a:pt x="32490" y="126995"/>
                      <a:pt x="35774" y="131675"/>
                    </a:cubicBezTo>
                    <a:cubicBezTo>
                      <a:pt x="38401" y="135451"/>
                      <a:pt x="37909" y="140048"/>
                      <a:pt x="39879" y="144645"/>
                    </a:cubicBezTo>
                    <a:cubicBezTo>
                      <a:pt x="42013" y="149817"/>
                      <a:pt x="45789" y="153429"/>
                      <a:pt x="51782" y="149242"/>
                    </a:cubicBezTo>
                    <a:cubicBezTo>
                      <a:pt x="56051" y="146287"/>
                      <a:pt x="54409" y="141197"/>
                      <a:pt x="59662" y="143414"/>
                    </a:cubicBezTo>
                    <a:cubicBezTo>
                      <a:pt x="61551" y="144235"/>
                      <a:pt x="61469" y="147600"/>
                      <a:pt x="64670" y="147026"/>
                    </a:cubicBezTo>
                    <a:cubicBezTo>
                      <a:pt x="68200" y="146451"/>
                      <a:pt x="66887" y="144070"/>
                      <a:pt x="67708" y="141772"/>
                    </a:cubicBezTo>
                    <a:cubicBezTo>
                      <a:pt x="70253" y="134876"/>
                      <a:pt x="67872" y="132824"/>
                      <a:pt x="61469" y="128884"/>
                    </a:cubicBezTo>
                    <a:cubicBezTo>
                      <a:pt x="57118" y="126257"/>
                      <a:pt x="31095" y="116816"/>
                      <a:pt x="32901" y="110331"/>
                    </a:cubicBezTo>
                    <a:cubicBezTo>
                      <a:pt x="34461" y="104667"/>
                      <a:pt x="41931" y="109017"/>
                      <a:pt x="44804" y="108689"/>
                    </a:cubicBezTo>
                    <a:cubicBezTo>
                      <a:pt x="50058" y="108114"/>
                      <a:pt x="48991" y="101793"/>
                      <a:pt x="53424" y="99002"/>
                    </a:cubicBezTo>
                    <a:cubicBezTo>
                      <a:pt x="60648" y="94569"/>
                      <a:pt x="74111" y="93420"/>
                      <a:pt x="79611" y="100562"/>
                    </a:cubicBezTo>
                    <a:cubicBezTo>
                      <a:pt x="85686" y="108443"/>
                      <a:pt x="91432" y="119689"/>
                      <a:pt x="100626" y="125189"/>
                    </a:cubicBezTo>
                    <a:cubicBezTo>
                      <a:pt x="103992" y="127242"/>
                      <a:pt x="109656" y="127652"/>
                      <a:pt x="110231" y="122809"/>
                    </a:cubicBezTo>
                    <a:cubicBezTo>
                      <a:pt x="110724" y="118540"/>
                      <a:pt x="102432" y="111644"/>
                      <a:pt x="100872" y="107540"/>
                    </a:cubicBezTo>
                    <a:cubicBezTo>
                      <a:pt x="99395" y="103599"/>
                      <a:pt x="99067" y="100069"/>
                      <a:pt x="100544" y="96211"/>
                    </a:cubicBezTo>
                    <a:cubicBezTo>
                      <a:pt x="103582" y="88413"/>
                      <a:pt x="111380" y="86935"/>
                      <a:pt x="118851" y="87756"/>
                    </a:cubicBezTo>
                    <a:cubicBezTo>
                      <a:pt x="123037" y="88166"/>
                      <a:pt x="127224" y="90465"/>
                      <a:pt x="131492" y="88495"/>
                    </a:cubicBezTo>
                    <a:cubicBezTo>
                      <a:pt x="135926" y="86442"/>
                      <a:pt x="135926" y="83323"/>
                      <a:pt x="141261" y="82009"/>
                    </a:cubicBezTo>
                    <a:cubicBezTo>
                      <a:pt x="146351" y="80696"/>
                      <a:pt x="154807" y="83897"/>
                      <a:pt x="157105" y="78397"/>
                    </a:cubicBezTo>
                    <a:cubicBezTo>
                      <a:pt x="158665" y="74703"/>
                      <a:pt x="156449" y="69449"/>
                      <a:pt x="153986" y="67233"/>
                    </a:cubicBezTo>
                    <a:cubicBezTo>
                      <a:pt x="150784" y="64196"/>
                      <a:pt x="144956" y="63867"/>
                      <a:pt x="145858" y="57792"/>
                    </a:cubicBezTo>
                    <a:cubicBezTo>
                      <a:pt x="146597" y="53031"/>
                      <a:pt x="150292" y="50815"/>
                      <a:pt x="149799" y="44986"/>
                    </a:cubicBezTo>
                    <a:cubicBezTo>
                      <a:pt x="138717" y="43426"/>
                      <a:pt x="121888" y="59106"/>
                      <a:pt x="112776" y="49009"/>
                    </a:cubicBezTo>
                    <a:cubicBezTo>
                      <a:pt x="109082" y="44904"/>
                      <a:pt x="106291" y="39322"/>
                      <a:pt x="99477" y="39158"/>
                    </a:cubicBezTo>
                    <a:cubicBezTo>
                      <a:pt x="94470" y="39076"/>
                      <a:pt x="92253" y="42441"/>
                      <a:pt x="86753" y="40882"/>
                    </a:cubicBezTo>
                    <a:cubicBezTo>
                      <a:pt x="78215" y="38419"/>
                      <a:pt x="70745" y="31852"/>
                      <a:pt x="66969" y="23724"/>
                    </a:cubicBezTo>
                    <a:cubicBezTo>
                      <a:pt x="65327" y="20195"/>
                      <a:pt x="65081" y="17403"/>
                      <a:pt x="62864" y="14530"/>
                    </a:cubicBezTo>
                    <a:cubicBezTo>
                      <a:pt x="60648" y="11739"/>
                      <a:pt x="57282" y="7963"/>
                      <a:pt x="54655" y="5747"/>
                    </a:cubicBezTo>
                    <a:cubicBezTo>
                      <a:pt x="51535" y="3120"/>
                      <a:pt x="46364" y="1970"/>
                      <a:pt x="43080" y="985"/>
                    </a:cubicBezTo>
                    <a:cubicBezTo>
                      <a:pt x="43491" y="1231"/>
                      <a:pt x="44065" y="1313"/>
                      <a:pt x="44476" y="156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C21D38AE-4106-3CCA-35B6-2F755177FFEA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7039B201-F7E4-8B98-AD7F-17EF30AA4B8B}"/>
                  </a:ext>
                </a:extLst>
              </p:cNvPr>
              <p:cNvSpPr/>
              <p:nvPr/>
            </p:nvSpPr>
            <p:spPr>
              <a:xfrm>
                <a:off x="10119550" y="3241876"/>
                <a:ext cx="34429" cy="24575"/>
              </a:xfrm>
              <a:custGeom>
                <a:avLst/>
                <a:gdLst>
                  <a:gd name="connsiteX0" fmla="*/ 8679 w 34429"/>
                  <a:gd name="connsiteY0" fmla="*/ 13154 h 24575"/>
                  <a:gd name="connsiteX1" fmla="*/ 3836 w 34429"/>
                  <a:gd name="connsiteY1" fmla="*/ 24400 h 24575"/>
                  <a:gd name="connsiteX2" fmla="*/ 13358 w 34429"/>
                  <a:gd name="connsiteY2" fmla="*/ 20460 h 24575"/>
                  <a:gd name="connsiteX3" fmla="*/ 19926 w 34429"/>
                  <a:gd name="connsiteY3" fmla="*/ 15617 h 24575"/>
                  <a:gd name="connsiteX4" fmla="*/ 30680 w 34429"/>
                  <a:gd name="connsiteY4" fmla="*/ 7572 h 24575"/>
                  <a:gd name="connsiteX5" fmla="*/ 28627 w 34429"/>
                  <a:gd name="connsiteY5" fmla="*/ 512 h 24575"/>
                  <a:gd name="connsiteX6" fmla="*/ 14097 w 34429"/>
                  <a:gd name="connsiteY6" fmla="*/ 9624 h 24575"/>
                  <a:gd name="connsiteX7" fmla="*/ 6709 w 34429"/>
                  <a:gd name="connsiteY7" fmla="*/ 12661 h 24575"/>
                  <a:gd name="connsiteX8" fmla="*/ 6627 w 34429"/>
                  <a:gd name="connsiteY8" fmla="*/ 14549 h 2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29" h="24575">
                    <a:moveTo>
                      <a:pt x="8679" y="13154"/>
                    </a:moveTo>
                    <a:cubicBezTo>
                      <a:pt x="2686" y="9952"/>
                      <a:pt x="-4619" y="22348"/>
                      <a:pt x="3836" y="24400"/>
                    </a:cubicBezTo>
                    <a:cubicBezTo>
                      <a:pt x="7366" y="25303"/>
                      <a:pt x="11224" y="22512"/>
                      <a:pt x="13358" y="20460"/>
                    </a:cubicBezTo>
                    <a:cubicBezTo>
                      <a:pt x="16149" y="17833"/>
                      <a:pt x="16067" y="17505"/>
                      <a:pt x="19926" y="15617"/>
                    </a:cubicBezTo>
                    <a:cubicBezTo>
                      <a:pt x="23784" y="13564"/>
                      <a:pt x="27314" y="10527"/>
                      <a:pt x="30680" y="7572"/>
                    </a:cubicBezTo>
                    <a:cubicBezTo>
                      <a:pt x="34620" y="4206"/>
                      <a:pt x="37411" y="-1787"/>
                      <a:pt x="28627" y="512"/>
                    </a:cubicBezTo>
                    <a:cubicBezTo>
                      <a:pt x="22799" y="1989"/>
                      <a:pt x="19269" y="7736"/>
                      <a:pt x="14097" y="9624"/>
                    </a:cubicBezTo>
                    <a:cubicBezTo>
                      <a:pt x="11224" y="10609"/>
                      <a:pt x="9253" y="11020"/>
                      <a:pt x="6709" y="12661"/>
                    </a:cubicBezTo>
                    <a:cubicBezTo>
                      <a:pt x="6627" y="13318"/>
                      <a:pt x="6709" y="13811"/>
                      <a:pt x="6627" y="1454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2AC2779-61FB-D290-3D61-21CFAF6F8B8C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26BF44D-69A3-CC70-2A2E-7B1101730580}"/>
                  </a:ext>
                </a:extLst>
              </p:cNvPr>
              <p:cNvSpPr/>
              <p:nvPr/>
            </p:nvSpPr>
            <p:spPr>
              <a:xfrm>
                <a:off x="9896321" y="2884026"/>
                <a:ext cx="131558" cy="333324"/>
              </a:xfrm>
              <a:custGeom>
                <a:avLst/>
                <a:gdLst>
                  <a:gd name="connsiteX0" fmla="*/ 31113 w 131558"/>
                  <a:gd name="connsiteY0" fmla="*/ 6025 h 333324"/>
                  <a:gd name="connsiteX1" fmla="*/ 11247 w 131558"/>
                  <a:gd name="connsiteY1" fmla="*/ 5369 h 333324"/>
                  <a:gd name="connsiteX2" fmla="*/ 5500 w 131558"/>
                  <a:gd name="connsiteY2" fmla="*/ 15794 h 333324"/>
                  <a:gd name="connsiteX3" fmla="*/ 19866 w 131558"/>
                  <a:gd name="connsiteY3" fmla="*/ 39437 h 333324"/>
                  <a:gd name="connsiteX4" fmla="*/ 0 w 131558"/>
                  <a:gd name="connsiteY4" fmla="*/ 49288 h 333324"/>
                  <a:gd name="connsiteX5" fmla="*/ 12724 w 131558"/>
                  <a:gd name="connsiteY5" fmla="*/ 60041 h 333324"/>
                  <a:gd name="connsiteX6" fmla="*/ 16008 w 131558"/>
                  <a:gd name="connsiteY6" fmla="*/ 72684 h 333324"/>
                  <a:gd name="connsiteX7" fmla="*/ 19620 w 131558"/>
                  <a:gd name="connsiteY7" fmla="*/ 89266 h 333324"/>
                  <a:gd name="connsiteX8" fmla="*/ 18799 w 131558"/>
                  <a:gd name="connsiteY8" fmla="*/ 95423 h 333324"/>
                  <a:gd name="connsiteX9" fmla="*/ 22329 w 131558"/>
                  <a:gd name="connsiteY9" fmla="*/ 102154 h 333324"/>
                  <a:gd name="connsiteX10" fmla="*/ 25613 w 131558"/>
                  <a:gd name="connsiteY10" fmla="*/ 113976 h 333324"/>
                  <a:gd name="connsiteX11" fmla="*/ 35874 w 131558"/>
                  <a:gd name="connsiteY11" fmla="*/ 123662 h 333324"/>
                  <a:gd name="connsiteX12" fmla="*/ 44083 w 131558"/>
                  <a:gd name="connsiteY12" fmla="*/ 135648 h 333324"/>
                  <a:gd name="connsiteX13" fmla="*/ 43426 w 131558"/>
                  <a:gd name="connsiteY13" fmla="*/ 154118 h 333324"/>
                  <a:gd name="connsiteX14" fmla="*/ 46136 w 131558"/>
                  <a:gd name="connsiteY14" fmla="*/ 167499 h 333324"/>
                  <a:gd name="connsiteX15" fmla="*/ 39814 w 131558"/>
                  <a:gd name="connsiteY15" fmla="*/ 179813 h 333324"/>
                  <a:gd name="connsiteX16" fmla="*/ 49748 w 131558"/>
                  <a:gd name="connsiteY16" fmla="*/ 194261 h 333324"/>
                  <a:gd name="connsiteX17" fmla="*/ 59845 w 131558"/>
                  <a:gd name="connsiteY17" fmla="*/ 228165 h 333324"/>
                  <a:gd name="connsiteX18" fmla="*/ 65427 w 131558"/>
                  <a:gd name="connsiteY18" fmla="*/ 243105 h 333324"/>
                  <a:gd name="connsiteX19" fmla="*/ 74293 w 131558"/>
                  <a:gd name="connsiteY19" fmla="*/ 254927 h 333324"/>
                  <a:gd name="connsiteX20" fmla="*/ 74785 w 131558"/>
                  <a:gd name="connsiteY20" fmla="*/ 267815 h 333324"/>
                  <a:gd name="connsiteX21" fmla="*/ 72323 w 131558"/>
                  <a:gd name="connsiteY21" fmla="*/ 280703 h 333324"/>
                  <a:gd name="connsiteX22" fmla="*/ 83159 w 131558"/>
                  <a:gd name="connsiteY22" fmla="*/ 287845 h 333324"/>
                  <a:gd name="connsiteX23" fmla="*/ 81107 w 131558"/>
                  <a:gd name="connsiteY23" fmla="*/ 301226 h 333324"/>
                  <a:gd name="connsiteX24" fmla="*/ 89972 w 131558"/>
                  <a:gd name="connsiteY24" fmla="*/ 317152 h 333324"/>
                  <a:gd name="connsiteX25" fmla="*/ 94241 w 131558"/>
                  <a:gd name="connsiteY25" fmla="*/ 332995 h 333324"/>
                  <a:gd name="connsiteX26" fmla="*/ 105980 w 131558"/>
                  <a:gd name="connsiteY26" fmla="*/ 317152 h 333324"/>
                  <a:gd name="connsiteX27" fmla="*/ 131428 w 131558"/>
                  <a:gd name="connsiteY27" fmla="*/ 331436 h 333324"/>
                  <a:gd name="connsiteX28" fmla="*/ 126831 w 131558"/>
                  <a:gd name="connsiteY28" fmla="*/ 318629 h 333324"/>
                  <a:gd name="connsiteX29" fmla="*/ 119115 w 131558"/>
                  <a:gd name="connsiteY29" fmla="*/ 307383 h 333324"/>
                  <a:gd name="connsiteX30" fmla="*/ 105570 w 131558"/>
                  <a:gd name="connsiteY30" fmla="*/ 296054 h 333324"/>
                  <a:gd name="connsiteX31" fmla="*/ 97771 w 131558"/>
                  <a:gd name="connsiteY31" fmla="*/ 278897 h 333324"/>
                  <a:gd name="connsiteX32" fmla="*/ 84062 w 131558"/>
                  <a:gd name="connsiteY32" fmla="*/ 253942 h 333324"/>
                  <a:gd name="connsiteX33" fmla="*/ 78233 w 131558"/>
                  <a:gd name="connsiteY33" fmla="*/ 229478 h 333324"/>
                  <a:gd name="connsiteX34" fmla="*/ 89644 w 131558"/>
                  <a:gd name="connsiteY34" fmla="*/ 200828 h 333324"/>
                  <a:gd name="connsiteX35" fmla="*/ 107130 w 131558"/>
                  <a:gd name="connsiteY35" fmla="*/ 214702 h 333324"/>
                  <a:gd name="connsiteX36" fmla="*/ 119689 w 131558"/>
                  <a:gd name="connsiteY36" fmla="*/ 231038 h 333324"/>
                  <a:gd name="connsiteX37" fmla="*/ 125928 w 131558"/>
                  <a:gd name="connsiteY37" fmla="*/ 225702 h 333324"/>
                  <a:gd name="connsiteX38" fmla="*/ 110331 w 131558"/>
                  <a:gd name="connsiteY38" fmla="*/ 211582 h 333324"/>
                  <a:gd name="connsiteX39" fmla="*/ 102696 w 131558"/>
                  <a:gd name="connsiteY39" fmla="*/ 196806 h 333324"/>
                  <a:gd name="connsiteX40" fmla="*/ 95308 w 131558"/>
                  <a:gd name="connsiteY40" fmla="*/ 182440 h 333324"/>
                  <a:gd name="connsiteX41" fmla="*/ 85785 w 131558"/>
                  <a:gd name="connsiteY41" fmla="*/ 157566 h 333324"/>
                  <a:gd name="connsiteX42" fmla="*/ 75524 w 131558"/>
                  <a:gd name="connsiteY42" fmla="*/ 135648 h 333324"/>
                  <a:gd name="connsiteX43" fmla="*/ 70845 w 131558"/>
                  <a:gd name="connsiteY43" fmla="*/ 115617 h 333324"/>
                  <a:gd name="connsiteX44" fmla="*/ 60830 w 131558"/>
                  <a:gd name="connsiteY44" fmla="*/ 107983 h 333324"/>
                  <a:gd name="connsiteX45" fmla="*/ 55822 w 131558"/>
                  <a:gd name="connsiteY45" fmla="*/ 97722 h 333324"/>
                  <a:gd name="connsiteX46" fmla="*/ 49091 w 131558"/>
                  <a:gd name="connsiteY46" fmla="*/ 83848 h 333324"/>
                  <a:gd name="connsiteX47" fmla="*/ 55330 w 131558"/>
                  <a:gd name="connsiteY47" fmla="*/ 73505 h 333324"/>
                  <a:gd name="connsiteX48" fmla="*/ 49501 w 131558"/>
                  <a:gd name="connsiteY48" fmla="*/ 55444 h 333324"/>
                  <a:gd name="connsiteX49" fmla="*/ 56397 w 131558"/>
                  <a:gd name="connsiteY49" fmla="*/ 55116 h 333324"/>
                  <a:gd name="connsiteX50" fmla="*/ 36941 w 131558"/>
                  <a:gd name="connsiteY50" fmla="*/ 35332 h 333324"/>
                  <a:gd name="connsiteX51" fmla="*/ 30374 w 131558"/>
                  <a:gd name="connsiteY51" fmla="*/ 21623 h 333324"/>
                  <a:gd name="connsiteX52" fmla="*/ 33575 w 131558"/>
                  <a:gd name="connsiteY52" fmla="*/ 14973 h 333324"/>
                  <a:gd name="connsiteX53" fmla="*/ 31523 w 131558"/>
                  <a:gd name="connsiteY53" fmla="*/ 7749 h 333324"/>
                  <a:gd name="connsiteX54" fmla="*/ 31031 w 131558"/>
                  <a:gd name="connsiteY54" fmla="*/ 8324 h 33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31558" h="333324">
                    <a:moveTo>
                      <a:pt x="31113" y="6025"/>
                    </a:moveTo>
                    <a:cubicBezTo>
                      <a:pt x="32426" y="-4975"/>
                      <a:pt x="14777" y="1757"/>
                      <a:pt x="11247" y="5369"/>
                    </a:cubicBezTo>
                    <a:cubicBezTo>
                      <a:pt x="9195" y="7503"/>
                      <a:pt x="6321" y="12675"/>
                      <a:pt x="5500" y="15794"/>
                    </a:cubicBezTo>
                    <a:cubicBezTo>
                      <a:pt x="2873" y="25892"/>
                      <a:pt x="15023" y="32130"/>
                      <a:pt x="19866" y="39437"/>
                    </a:cubicBezTo>
                    <a:cubicBezTo>
                      <a:pt x="16665" y="42146"/>
                      <a:pt x="-82" y="44034"/>
                      <a:pt x="0" y="49288"/>
                    </a:cubicBezTo>
                    <a:cubicBezTo>
                      <a:pt x="0" y="51258"/>
                      <a:pt x="10918" y="56922"/>
                      <a:pt x="12724" y="60041"/>
                    </a:cubicBezTo>
                    <a:cubicBezTo>
                      <a:pt x="15351" y="64474"/>
                      <a:pt x="15105" y="68004"/>
                      <a:pt x="16008" y="72684"/>
                    </a:cubicBezTo>
                    <a:cubicBezTo>
                      <a:pt x="17075" y="78594"/>
                      <a:pt x="19866" y="83273"/>
                      <a:pt x="19620" y="89266"/>
                    </a:cubicBezTo>
                    <a:cubicBezTo>
                      <a:pt x="19538" y="91236"/>
                      <a:pt x="18224" y="93042"/>
                      <a:pt x="18799" y="95423"/>
                    </a:cubicBezTo>
                    <a:cubicBezTo>
                      <a:pt x="19374" y="97722"/>
                      <a:pt x="21508" y="99856"/>
                      <a:pt x="22329" y="102154"/>
                    </a:cubicBezTo>
                    <a:cubicBezTo>
                      <a:pt x="23561" y="106095"/>
                      <a:pt x="24135" y="110035"/>
                      <a:pt x="25613" y="113976"/>
                    </a:cubicBezTo>
                    <a:cubicBezTo>
                      <a:pt x="27829" y="120050"/>
                      <a:pt x="31605" y="119394"/>
                      <a:pt x="35874" y="123662"/>
                    </a:cubicBezTo>
                    <a:cubicBezTo>
                      <a:pt x="38747" y="126371"/>
                      <a:pt x="42195" y="132118"/>
                      <a:pt x="44083" y="135648"/>
                    </a:cubicBezTo>
                    <a:cubicBezTo>
                      <a:pt x="47613" y="141805"/>
                      <a:pt x="44658" y="147879"/>
                      <a:pt x="43426" y="154118"/>
                    </a:cubicBezTo>
                    <a:cubicBezTo>
                      <a:pt x="42359" y="159618"/>
                      <a:pt x="46546" y="162245"/>
                      <a:pt x="46136" y="167499"/>
                    </a:cubicBezTo>
                    <a:cubicBezTo>
                      <a:pt x="45889" y="171686"/>
                      <a:pt x="41456" y="176037"/>
                      <a:pt x="39814" y="179813"/>
                    </a:cubicBezTo>
                    <a:cubicBezTo>
                      <a:pt x="35874" y="188761"/>
                      <a:pt x="44247" y="188761"/>
                      <a:pt x="49748" y="194261"/>
                    </a:cubicBezTo>
                    <a:cubicBezTo>
                      <a:pt x="57875" y="202634"/>
                      <a:pt x="57792" y="217739"/>
                      <a:pt x="59845" y="228165"/>
                    </a:cubicBezTo>
                    <a:cubicBezTo>
                      <a:pt x="61076" y="234404"/>
                      <a:pt x="60748" y="238180"/>
                      <a:pt x="65427" y="243105"/>
                    </a:cubicBezTo>
                    <a:cubicBezTo>
                      <a:pt x="68957" y="246799"/>
                      <a:pt x="72898" y="249919"/>
                      <a:pt x="74293" y="254927"/>
                    </a:cubicBezTo>
                    <a:cubicBezTo>
                      <a:pt x="75278" y="258703"/>
                      <a:pt x="75196" y="263792"/>
                      <a:pt x="74785" y="267815"/>
                    </a:cubicBezTo>
                    <a:cubicBezTo>
                      <a:pt x="74539" y="271017"/>
                      <a:pt x="70927" y="277830"/>
                      <a:pt x="72323" y="280703"/>
                    </a:cubicBezTo>
                    <a:cubicBezTo>
                      <a:pt x="74703" y="285875"/>
                      <a:pt x="81599" y="281771"/>
                      <a:pt x="83159" y="287845"/>
                    </a:cubicBezTo>
                    <a:cubicBezTo>
                      <a:pt x="84308" y="292524"/>
                      <a:pt x="80368" y="296465"/>
                      <a:pt x="81107" y="301226"/>
                    </a:cubicBezTo>
                    <a:cubicBezTo>
                      <a:pt x="81845" y="306398"/>
                      <a:pt x="87264" y="312226"/>
                      <a:pt x="89972" y="317152"/>
                    </a:cubicBezTo>
                    <a:cubicBezTo>
                      <a:pt x="93174" y="322898"/>
                      <a:pt x="93913" y="326592"/>
                      <a:pt x="94241" y="332995"/>
                    </a:cubicBezTo>
                    <a:cubicBezTo>
                      <a:pt x="104913" y="335951"/>
                      <a:pt x="97689" y="318055"/>
                      <a:pt x="105980" y="317152"/>
                    </a:cubicBezTo>
                    <a:cubicBezTo>
                      <a:pt x="116981" y="315921"/>
                      <a:pt x="120839" y="333406"/>
                      <a:pt x="131428" y="331436"/>
                    </a:cubicBezTo>
                    <a:cubicBezTo>
                      <a:pt x="132332" y="326839"/>
                      <a:pt x="128309" y="322570"/>
                      <a:pt x="126831" y="318629"/>
                    </a:cubicBezTo>
                    <a:cubicBezTo>
                      <a:pt x="125025" y="313786"/>
                      <a:pt x="123137" y="311241"/>
                      <a:pt x="119115" y="307383"/>
                    </a:cubicBezTo>
                    <a:cubicBezTo>
                      <a:pt x="114682" y="303361"/>
                      <a:pt x="109017" y="300652"/>
                      <a:pt x="105570" y="296054"/>
                    </a:cubicBezTo>
                    <a:cubicBezTo>
                      <a:pt x="100890" y="290062"/>
                      <a:pt x="99659" y="285957"/>
                      <a:pt x="97771" y="278897"/>
                    </a:cubicBezTo>
                    <a:cubicBezTo>
                      <a:pt x="95391" y="269703"/>
                      <a:pt x="86771" y="263300"/>
                      <a:pt x="84062" y="253942"/>
                    </a:cubicBezTo>
                    <a:cubicBezTo>
                      <a:pt x="81845" y="246389"/>
                      <a:pt x="78644" y="237441"/>
                      <a:pt x="78233" y="229478"/>
                    </a:cubicBezTo>
                    <a:cubicBezTo>
                      <a:pt x="77905" y="223568"/>
                      <a:pt x="80368" y="199925"/>
                      <a:pt x="89644" y="200828"/>
                    </a:cubicBezTo>
                    <a:cubicBezTo>
                      <a:pt x="95308" y="201403"/>
                      <a:pt x="104092" y="210597"/>
                      <a:pt x="107130" y="214702"/>
                    </a:cubicBezTo>
                    <a:cubicBezTo>
                      <a:pt x="110988" y="219874"/>
                      <a:pt x="113615" y="227919"/>
                      <a:pt x="119689" y="231038"/>
                    </a:cubicBezTo>
                    <a:cubicBezTo>
                      <a:pt x="125518" y="233993"/>
                      <a:pt x="129130" y="231859"/>
                      <a:pt x="125928" y="225702"/>
                    </a:cubicBezTo>
                    <a:cubicBezTo>
                      <a:pt x="122398" y="218888"/>
                      <a:pt x="114354" y="217821"/>
                      <a:pt x="110331" y="211582"/>
                    </a:cubicBezTo>
                    <a:cubicBezTo>
                      <a:pt x="107376" y="206985"/>
                      <a:pt x="105323" y="201649"/>
                      <a:pt x="102696" y="196806"/>
                    </a:cubicBezTo>
                    <a:cubicBezTo>
                      <a:pt x="99495" y="191142"/>
                      <a:pt x="96047" y="189253"/>
                      <a:pt x="95308" y="182440"/>
                    </a:cubicBezTo>
                    <a:cubicBezTo>
                      <a:pt x="94159" y="172671"/>
                      <a:pt x="88823" y="166678"/>
                      <a:pt x="85785" y="157566"/>
                    </a:cubicBezTo>
                    <a:cubicBezTo>
                      <a:pt x="83241" y="149767"/>
                      <a:pt x="76920" y="143611"/>
                      <a:pt x="75524" y="135648"/>
                    </a:cubicBezTo>
                    <a:cubicBezTo>
                      <a:pt x="74457" y="129245"/>
                      <a:pt x="75688" y="120132"/>
                      <a:pt x="70845" y="115617"/>
                    </a:cubicBezTo>
                    <a:cubicBezTo>
                      <a:pt x="67807" y="112826"/>
                      <a:pt x="63867" y="111020"/>
                      <a:pt x="60830" y="107983"/>
                    </a:cubicBezTo>
                    <a:cubicBezTo>
                      <a:pt x="57546" y="104617"/>
                      <a:pt x="57628" y="101580"/>
                      <a:pt x="55822" y="97722"/>
                    </a:cubicBezTo>
                    <a:cubicBezTo>
                      <a:pt x="52949" y="91811"/>
                      <a:pt x="46136" y="91154"/>
                      <a:pt x="49091" y="83848"/>
                    </a:cubicBezTo>
                    <a:cubicBezTo>
                      <a:pt x="50568" y="80318"/>
                      <a:pt x="53524" y="77034"/>
                      <a:pt x="55330" y="73505"/>
                    </a:cubicBezTo>
                    <a:cubicBezTo>
                      <a:pt x="59927" y="64557"/>
                      <a:pt x="53441" y="63571"/>
                      <a:pt x="49501" y="55444"/>
                    </a:cubicBezTo>
                    <a:cubicBezTo>
                      <a:pt x="51389" y="54131"/>
                      <a:pt x="54180" y="54213"/>
                      <a:pt x="56397" y="55116"/>
                    </a:cubicBezTo>
                    <a:cubicBezTo>
                      <a:pt x="61815" y="45265"/>
                      <a:pt x="41539" y="40340"/>
                      <a:pt x="36941" y="35332"/>
                    </a:cubicBezTo>
                    <a:cubicBezTo>
                      <a:pt x="34232" y="32295"/>
                      <a:pt x="29881" y="25974"/>
                      <a:pt x="30374" y="21623"/>
                    </a:cubicBezTo>
                    <a:cubicBezTo>
                      <a:pt x="30620" y="19242"/>
                      <a:pt x="33247" y="17682"/>
                      <a:pt x="33575" y="14973"/>
                    </a:cubicBezTo>
                    <a:cubicBezTo>
                      <a:pt x="33904" y="12100"/>
                      <a:pt x="32837" y="10048"/>
                      <a:pt x="31523" y="7749"/>
                    </a:cubicBezTo>
                    <a:cubicBezTo>
                      <a:pt x="31031" y="7093"/>
                      <a:pt x="31277" y="8078"/>
                      <a:pt x="31031" y="832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D9409E4-5ABB-F824-B44F-1B8AD7423D79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8674123-458A-5C12-3A74-3DABCA00DC08}"/>
                  </a:ext>
                </a:extLst>
              </p:cNvPr>
              <p:cNvSpPr/>
              <p:nvPr/>
            </p:nvSpPr>
            <p:spPr>
              <a:xfrm>
                <a:off x="10288690" y="3056368"/>
                <a:ext cx="26127" cy="19671"/>
              </a:xfrm>
              <a:custGeom>
                <a:avLst/>
                <a:gdLst>
                  <a:gd name="connsiteX0" fmla="*/ 19976 w 26127"/>
                  <a:gd name="connsiteY0" fmla="*/ 0 h 19671"/>
                  <a:gd name="connsiteX1" fmla="*/ 2081 w 26127"/>
                  <a:gd name="connsiteY1" fmla="*/ 14202 h 19671"/>
                  <a:gd name="connsiteX2" fmla="*/ 10454 w 26127"/>
                  <a:gd name="connsiteY2" fmla="*/ 17568 h 19671"/>
                  <a:gd name="connsiteX3" fmla="*/ 18745 w 26127"/>
                  <a:gd name="connsiteY3" fmla="*/ 14120 h 19671"/>
                  <a:gd name="connsiteX4" fmla="*/ 22029 w 26127"/>
                  <a:gd name="connsiteY4" fmla="*/ 10754 h 19671"/>
                  <a:gd name="connsiteX5" fmla="*/ 25313 w 26127"/>
                  <a:gd name="connsiteY5" fmla="*/ 9687 h 19671"/>
                  <a:gd name="connsiteX6" fmla="*/ 16693 w 26127"/>
                  <a:gd name="connsiteY6" fmla="*/ 657 h 1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127" h="19671">
                    <a:moveTo>
                      <a:pt x="19976" y="0"/>
                    </a:moveTo>
                    <a:cubicBezTo>
                      <a:pt x="14066" y="2381"/>
                      <a:pt x="5775" y="9194"/>
                      <a:pt x="2081" y="14202"/>
                    </a:cubicBezTo>
                    <a:cubicBezTo>
                      <a:pt x="-4158" y="22493"/>
                      <a:pt x="5118" y="19374"/>
                      <a:pt x="10454" y="17568"/>
                    </a:cubicBezTo>
                    <a:cubicBezTo>
                      <a:pt x="13820" y="16418"/>
                      <a:pt x="15954" y="16090"/>
                      <a:pt x="18745" y="14120"/>
                    </a:cubicBezTo>
                    <a:cubicBezTo>
                      <a:pt x="19812" y="13299"/>
                      <a:pt x="21044" y="11575"/>
                      <a:pt x="22029" y="10754"/>
                    </a:cubicBezTo>
                    <a:cubicBezTo>
                      <a:pt x="23014" y="9933"/>
                      <a:pt x="24409" y="11246"/>
                      <a:pt x="25313" y="9687"/>
                    </a:cubicBezTo>
                    <a:cubicBezTo>
                      <a:pt x="28760" y="4187"/>
                      <a:pt x="20387" y="1149"/>
                      <a:pt x="16693" y="65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8E6F8BD-43E5-8F65-D710-BB94F734C141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10527B-3055-F0A2-ACE3-24C6B6644D8A}"/>
                  </a:ext>
                </a:extLst>
              </p:cNvPr>
              <p:cNvSpPr/>
              <p:nvPr/>
            </p:nvSpPr>
            <p:spPr>
              <a:xfrm>
                <a:off x="10270558" y="3082638"/>
                <a:ext cx="13196" cy="22960"/>
              </a:xfrm>
              <a:custGeom>
                <a:avLst/>
                <a:gdLst>
                  <a:gd name="connsiteX0" fmla="*/ 3876 w 13196"/>
                  <a:gd name="connsiteY0" fmla="*/ 0 h 22960"/>
                  <a:gd name="connsiteX1" fmla="*/ 6585 w 13196"/>
                  <a:gd name="connsiteY1" fmla="*/ 22575 h 22960"/>
                  <a:gd name="connsiteX2" fmla="*/ 10279 w 13196"/>
                  <a:gd name="connsiteY2" fmla="*/ 16254 h 22960"/>
                  <a:gd name="connsiteX3" fmla="*/ 13070 w 13196"/>
                  <a:gd name="connsiteY3" fmla="*/ 7963 h 22960"/>
                  <a:gd name="connsiteX4" fmla="*/ 1249 w 13196"/>
                  <a:gd name="connsiteY4" fmla="*/ 493 h 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" h="22960">
                    <a:moveTo>
                      <a:pt x="3876" y="0"/>
                    </a:moveTo>
                    <a:cubicBezTo>
                      <a:pt x="674" y="3284"/>
                      <a:pt x="-4087" y="26187"/>
                      <a:pt x="6585" y="22575"/>
                    </a:cubicBezTo>
                    <a:cubicBezTo>
                      <a:pt x="10033" y="21426"/>
                      <a:pt x="9376" y="18799"/>
                      <a:pt x="10279" y="16254"/>
                    </a:cubicBezTo>
                    <a:cubicBezTo>
                      <a:pt x="11100" y="14120"/>
                      <a:pt x="13809" y="10590"/>
                      <a:pt x="13070" y="7963"/>
                    </a:cubicBezTo>
                    <a:cubicBezTo>
                      <a:pt x="12331" y="5336"/>
                      <a:pt x="4040" y="-164"/>
                      <a:pt x="1249" y="493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5FE1C216-79DB-14F3-E883-607CBD4D003B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7230A9F-0DAE-85F5-6B24-13DA149B530A}"/>
                  </a:ext>
                </a:extLst>
              </p:cNvPr>
              <p:cNvSpPr/>
              <p:nvPr/>
            </p:nvSpPr>
            <p:spPr>
              <a:xfrm>
                <a:off x="7675933" y="1876400"/>
                <a:ext cx="285498" cy="205132"/>
              </a:xfrm>
              <a:custGeom>
                <a:avLst/>
                <a:gdLst>
                  <a:gd name="connsiteX0" fmla="*/ 278761 w 285498"/>
                  <a:gd name="connsiteY0" fmla="*/ 42428 h 205132"/>
                  <a:gd name="connsiteX1" fmla="*/ 274082 w 285498"/>
                  <a:gd name="connsiteY1" fmla="*/ 2121 h 205132"/>
                  <a:gd name="connsiteX2" fmla="*/ 236648 w 285498"/>
                  <a:gd name="connsiteY2" fmla="*/ 21905 h 205132"/>
                  <a:gd name="connsiteX3" fmla="*/ 148647 w 285498"/>
                  <a:gd name="connsiteY3" fmla="*/ 51704 h 205132"/>
                  <a:gd name="connsiteX4" fmla="*/ 110310 w 285498"/>
                  <a:gd name="connsiteY4" fmla="*/ 61062 h 205132"/>
                  <a:gd name="connsiteX5" fmla="*/ 97668 w 285498"/>
                  <a:gd name="connsiteY5" fmla="*/ 75018 h 205132"/>
                  <a:gd name="connsiteX6" fmla="*/ 70167 w 285498"/>
                  <a:gd name="connsiteY6" fmla="*/ 87824 h 205132"/>
                  <a:gd name="connsiteX7" fmla="*/ 29942 w 285498"/>
                  <a:gd name="connsiteY7" fmla="*/ 114175 h 205132"/>
                  <a:gd name="connsiteX8" fmla="*/ 18449 w 285498"/>
                  <a:gd name="connsiteY8" fmla="*/ 147833 h 205132"/>
                  <a:gd name="connsiteX9" fmla="*/ 9502 w 285498"/>
                  <a:gd name="connsiteY9" fmla="*/ 171065 h 205132"/>
                  <a:gd name="connsiteX10" fmla="*/ 471 w 285498"/>
                  <a:gd name="connsiteY10" fmla="*/ 195610 h 205132"/>
                  <a:gd name="connsiteX11" fmla="*/ 31420 w 285498"/>
                  <a:gd name="connsiteY11" fmla="*/ 205133 h 205132"/>
                  <a:gd name="connsiteX12" fmla="*/ 66391 w 285498"/>
                  <a:gd name="connsiteY12" fmla="*/ 190931 h 205132"/>
                  <a:gd name="connsiteX13" fmla="*/ 72794 w 285498"/>
                  <a:gd name="connsiteY13" fmla="*/ 161789 h 205132"/>
                  <a:gd name="connsiteX14" fmla="*/ 105302 w 285498"/>
                  <a:gd name="connsiteY14" fmla="*/ 140445 h 205132"/>
                  <a:gd name="connsiteX15" fmla="*/ 136579 w 285498"/>
                  <a:gd name="connsiteY15" fmla="*/ 119758 h 205132"/>
                  <a:gd name="connsiteX16" fmla="*/ 151766 w 285498"/>
                  <a:gd name="connsiteY16" fmla="*/ 92257 h 205132"/>
                  <a:gd name="connsiteX17" fmla="*/ 193550 w 285498"/>
                  <a:gd name="connsiteY17" fmla="*/ 79122 h 205132"/>
                  <a:gd name="connsiteX18" fmla="*/ 222939 w 285498"/>
                  <a:gd name="connsiteY18" fmla="*/ 65495 h 205132"/>
                  <a:gd name="connsiteX19" fmla="*/ 274000 w 285498"/>
                  <a:gd name="connsiteY19" fmla="*/ 37584 h 20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5498" h="205132">
                    <a:moveTo>
                      <a:pt x="278761" y="42428"/>
                    </a:moveTo>
                    <a:cubicBezTo>
                      <a:pt x="268828" y="25599"/>
                      <a:pt x="301911" y="11233"/>
                      <a:pt x="274082" y="2121"/>
                    </a:cubicBezTo>
                    <a:cubicBezTo>
                      <a:pt x="250029" y="-5760"/>
                      <a:pt x="250604" y="10001"/>
                      <a:pt x="236648" y="21905"/>
                    </a:cubicBezTo>
                    <a:cubicBezTo>
                      <a:pt x="213745" y="41114"/>
                      <a:pt x="176722" y="46368"/>
                      <a:pt x="148647" y="51704"/>
                    </a:cubicBezTo>
                    <a:cubicBezTo>
                      <a:pt x="136086" y="54085"/>
                      <a:pt x="120079" y="52771"/>
                      <a:pt x="110310" y="61062"/>
                    </a:cubicBezTo>
                    <a:cubicBezTo>
                      <a:pt x="104892" y="65659"/>
                      <a:pt x="105384" y="70010"/>
                      <a:pt x="97668" y="75018"/>
                    </a:cubicBezTo>
                    <a:cubicBezTo>
                      <a:pt x="89130" y="80436"/>
                      <a:pt x="78869" y="82817"/>
                      <a:pt x="70167" y="87824"/>
                    </a:cubicBezTo>
                    <a:cubicBezTo>
                      <a:pt x="59085" y="94145"/>
                      <a:pt x="38644" y="104407"/>
                      <a:pt x="29942" y="114175"/>
                    </a:cubicBezTo>
                    <a:cubicBezTo>
                      <a:pt x="22144" y="122959"/>
                      <a:pt x="19434" y="136094"/>
                      <a:pt x="18449" y="147833"/>
                    </a:cubicBezTo>
                    <a:cubicBezTo>
                      <a:pt x="17382" y="160721"/>
                      <a:pt x="18285" y="160065"/>
                      <a:pt x="9502" y="171065"/>
                    </a:cubicBezTo>
                    <a:cubicBezTo>
                      <a:pt x="2524" y="179684"/>
                      <a:pt x="-1417" y="183789"/>
                      <a:pt x="471" y="195610"/>
                    </a:cubicBezTo>
                    <a:cubicBezTo>
                      <a:pt x="7695" y="199140"/>
                      <a:pt x="23621" y="205133"/>
                      <a:pt x="31420" y="205133"/>
                    </a:cubicBezTo>
                    <a:cubicBezTo>
                      <a:pt x="44801" y="205133"/>
                      <a:pt x="52928" y="191424"/>
                      <a:pt x="66391" y="190931"/>
                    </a:cubicBezTo>
                    <a:cubicBezTo>
                      <a:pt x="70496" y="180423"/>
                      <a:pt x="66062" y="170819"/>
                      <a:pt x="72794" y="161789"/>
                    </a:cubicBezTo>
                    <a:cubicBezTo>
                      <a:pt x="81249" y="150542"/>
                      <a:pt x="91921" y="144139"/>
                      <a:pt x="105302" y="140445"/>
                    </a:cubicBezTo>
                    <a:cubicBezTo>
                      <a:pt x="119833" y="136504"/>
                      <a:pt x="129683" y="133631"/>
                      <a:pt x="136579" y="119758"/>
                    </a:cubicBezTo>
                    <a:cubicBezTo>
                      <a:pt x="142161" y="108757"/>
                      <a:pt x="138796" y="98496"/>
                      <a:pt x="151766" y="92257"/>
                    </a:cubicBezTo>
                    <a:cubicBezTo>
                      <a:pt x="164572" y="86100"/>
                      <a:pt x="179841" y="86347"/>
                      <a:pt x="193550" y="79122"/>
                    </a:cubicBezTo>
                    <a:cubicBezTo>
                      <a:pt x="202991" y="74115"/>
                      <a:pt x="213170" y="69271"/>
                      <a:pt x="222939" y="65495"/>
                    </a:cubicBezTo>
                    <a:cubicBezTo>
                      <a:pt x="231969" y="62047"/>
                      <a:pt x="293702" y="52032"/>
                      <a:pt x="274000" y="3758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BDA2EB4-2505-93C3-CB45-F61F85E8387E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F09A8405-2503-A8EC-4FC8-84469B5F644A}"/>
                  </a:ext>
                </a:extLst>
              </p:cNvPr>
              <p:cNvSpPr/>
              <p:nvPr/>
            </p:nvSpPr>
            <p:spPr>
              <a:xfrm>
                <a:off x="7621732" y="2094649"/>
                <a:ext cx="109971" cy="119786"/>
              </a:xfrm>
              <a:custGeom>
                <a:avLst/>
                <a:gdLst>
                  <a:gd name="connsiteX0" fmla="*/ 83733 w 109971"/>
                  <a:gd name="connsiteY0" fmla="*/ 3384 h 119786"/>
                  <a:gd name="connsiteX1" fmla="*/ 34561 w 109971"/>
                  <a:gd name="connsiteY1" fmla="*/ 3795 h 119786"/>
                  <a:gd name="connsiteX2" fmla="*/ 31195 w 109971"/>
                  <a:gd name="connsiteY2" fmla="*/ 41967 h 119786"/>
                  <a:gd name="connsiteX3" fmla="*/ 246 w 109971"/>
                  <a:gd name="connsiteY3" fmla="*/ 64953 h 119786"/>
                  <a:gd name="connsiteX4" fmla="*/ 12806 w 109971"/>
                  <a:gd name="connsiteY4" fmla="*/ 94013 h 119786"/>
                  <a:gd name="connsiteX5" fmla="*/ 51307 w 109971"/>
                  <a:gd name="connsiteY5" fmla="*/ 92782 h 119786"/>
                  <a:gd name="connsiteX6" fmla="*/ 69778 w 109971"/>
                  <a:gd name="connsiteY6" fmla="*/ 112402 h 119786"/>
                  <a:gd name="connsiteX7" fmla="*/ 107376 w 109971"/>
                  <a:gd name="connsiteY7" fmla="*/ 103208 h 119786"/>
                  <a:gd name="connsiteX8" fmla="*/ 88413 w 109971"/>
                  <a:gd name="connsiteY8" fmla="*/ 81946 h 119786"/>
                  <a:gd name="connsiteX9" fmla="*/ 85293 w 109971"/>
                  <a:gd name="connsiteY9" fmla="*/ 54199 h 119786"/>
                  <a:gd name="connsiteX10" fmla="*/ 83816 w 109971"/>
                  <a:gd name="connsiteY10" fmla="*/ 29572 h 119786"/>
                  <a:gd name="connsiteX11" fmla="*/ 85293 w 109971"/>
                  <a:gd name="connsiteY11" fmla="*/ 4944 h 11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971" h="119786">
                    <a:moveTo>
                      <a:pt x="83733" y="3384"/>
                    </a:moveTo>
                    <a:cubicBezTo>
                      <a:pt x="70516" y="4534"/>
                      <a:pt x="45479" y="-5071"/>
                      <a:pt x="34561" y="3795"/>
                    </a:cubicBezTo>
                    <a:cubicBezTo>
                      <a:pt x="21672" y="14138"/>
                      <a:pt x="37023" y="30721"/>
                      <a:pt x="31195" y="41967"/>
                    </a:cubicBezTo>
                    <a:cubicBezTo>
                      <a:pt x="25038" y="53871"/>
                      <a:pt x="2709" y="50587"/>
                      <a:pt x="246" y="64953"/>
                    </a:cubicBezTo>
                    <a:cubicBezTo>
                      <a:pt x="-2627" y="81535"/>
                      <a:pt x="20769" y="75953"/>
                      <a:pt x="12806" y="94013"/>
                    </a:cubicBezTo>
                    <a:cubicBezTo>
                      <a:pt x="26844" y="95081"/>
                      <a:pt x="41292" y="86133"/>
                      <a:pt x="51307" y="92782"/>
                    </a:cubicBezTo>
                    <a:cubicBezTo>
                      <a:pt x="59270" y="97954"/>
                      <a:pt x="60830" y="107148"/>
                      <a:pt x="69778" y="112402"/>
                    </a:cubicBezTo>
                    <a:cubicBezTo>
                      <a:pt x="82584" y="119954"/>
                      <a:pt x="120100" y="127589"/>
                      <a:pt x="107376" y="103208"/>
                    </a:cubicBezTo>
                    <a:cubicBezTo>
                      <a:pt x="102450" y="93767"/>
                      <a:pt x="91860" y="91551"/>
                      <a:pt x="88413" y="81946"/>
                    </a:cubicBezTo>
                    <a:cubicBezTo>
                      <a:pt x="85786" y="74722"/>
                      <a:pt x="86853" y="61916"/>
                      <a:pt x="85293" y="54199"/>
                    </a:cubicBezTo>
                    <a:cubicBezTo>
                      <a:pt x="83487" y="45251"/>
                      <a:pt x="83077" y="38109"/>
                      <a:pt x="83816" y="29572"/>
                    </a:cubicBezTo>
                    <a:cubicBezTo>
                      <a:pt x="84554" y="21116"/>
                      <a:pt x="89233" y="12907"/>
                      <a:pt x="85293" y="494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1F20B22-7AEB-EC64-2D77-CF38C6EC2A30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B156053-6D19-CC04-278B-953888BC1CF9}"/>
                  </a:ext>
                </a:extLst>
              </p:cNvPr>
              <p:cNvSpPr/>
              <p:nvPr/>
            </p:nvSpPr>
            <p:spPr>
              <a:xfrm>
                <a:off x="8502892" y="1640025"/>
                <a:ext cx="139604" cy="70551"/>
              </a:xfrm>
              <a:custGeom>
                <a:avLst/>
                <a:gdLst>
                  <a:gd name="connsiteX0" fmla="*/ 105579 w 139604"/>
                  <a:gd name="connsiteY0" fmla="*/ 20 h 70551"/>
                  <a:gd name="connsiteX1" fmla="*/ 84317 w 139604"/>
                  <a:gd name="connsiteY1" fmla="*/ 14057 h 70551"/>
                  <a:gd name="connsiteX2" fmla="*/ 96385 w 139604"/>
                  <a:gd name="connsiteY2" fmla="*/ 34334 h 70551"/>
                  <a:gd name="connsiteX3" fmla="*/ 55913 w 139604"/>
                  <a:gd name="connsiteY3" fmla="*/ 31214 h 70551"/>
                  <a:gd name="connsiteX4" fmla="*/ 39741 w 139604"/>
                  <a:gd name="connsiteY4" fmla="*/ 42050 h 70551"/>
                  <a:gd name="connsiteX5" fmla="*/ 15032 w 139604"/>
                  <a:gd name="connsiteY5" fmla="*/ 48289 h 70551"/>
                  <a:gd name="connsiteX6" fmla="*/ 29808 w 139604"/>
                  <a:gd name="connsiteY6" fmla="*/ 67088 h 70551"/>
                  <a:gd name="connsiteX7" fmla="*/ 119370 w 139604"/>
                  <a:gd name="connsiteY7" fmla="*/ 68566 h 70551"/>
                  <a:gd name="connsiteX8" fmla="*/ 133654 w 139604"/>
                  <a:gd name="connsiteY8" fmla="*/ 64297 h 70551"/>
                  <a:gd name="connsiteX9" fmla="*/ 125527 w 139604"/>
                  <a:gd name="connsiteY9" fmla="*/ 51491 h 70551"/>
                  <a:gd name="connsiteX10" fmla="*/ 136445 w 139604"/>
                  <a:gd name="connsiteY10" fmla="*/ 18326 h 70551"/>
                  <a:gd name="connsiteX11" fmla="*/ 97862 w 139604"/>
                  <a:gd name="connsiteY11" fmla="*/ 3139 h 7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604" h="70551">
                    <a:moveTo>
                      <a:pt x="105579" y="20"/>
                    </a:moveTo>
                    <a:cubicBezTo>
                      <a:pt x="99011" y="-391"/>
                      <a:pt x="85056" y="5684"/>
                      <a:pt x="84317" y="14057"/>
                    </a:cubicBezTo>
                    <a:cubicBezTo>
                      <a:pt x="83578" y="22841"/>
                      <a:pt x="99175" y="26453"/>
                      <a:pt x="96385" y="34334"/>
                    </a:cubicBezTo>
                    <a:cubicBezTo>
                      <a:pt x="92526" y="45498"/>
                      <a:pt x="63794" y="30886"/>
                      <a:pt x="55913" y="31214"/>
                    </a:cubicBezTo>
                    <a:cubicBezTo>
                      <a:pt x="42451" y="31707"/>
                      <a:pt x="46965" y="36386"/>
                      <a:pt x="39741" y="42050"/>
                    </a:cubicBezTo>
                    <a:cubicBezTo>
                      <a:pt x="30219" y="49521"/>
                      <a:pt x="28167" y="45827"/>
                      <a:pt x="15032" y="48289"/>
                    </a:cubicBezTo>
                    <a:cubicBezTo>
                      <a:pt x="-17476" y="54446"/>
                      <a:pt x="9942" y="68238"/>
                      <a:pt x="29808" y="67088"/>
                    </a:cubicBezTo>
                    <a:cubicBezTo>
                      <a:pt x="62152" y="65364"/>
                      <a:pt x="87108" y="74394"/>
                      <a:pt x="119370" y="68566"/>
                    </a:cubicBezTo>
                    <a:cubicBezTo>
                      <a:pt x="124378" y="67663"/>
                      <a:pt x="130863" y="70454"/>
                      <a:pt x="133654" y="64297"/>
                    </a:cubicBezTo>
                    <a:cubicBezTo>
                      <a:pt x="137841" y="54939"/>
                      <a:pt x="125609" y="58305"/>
                      <a:pt x="125527" y="51491"/>
                    </a:cubicBezTo>
                    <a:cubicBezTo>
                      <a:pt x="125280" y="38438"/>
                      <a:pt x="147692" y="35565"/>
                      <a:pt x="136445" y="18326"/>
                    </a:cubicBezTo>
                    <a:cubicBezTo>
                      <a:pt x="130124" y="8557"/>
                      <a:pt x="108534" y="-2033"/>
                      <a:pt x="97862" y="3139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B7DAE2-250F-1475-A989-E5A8A05269DA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7C4EE0F-5C3A-8DDE-5F01-9B612A9158B3}"/>
                  </a:ext>
                </a:extLst>
              </p:cNvPr>
              <p:cNvSpPr/>
              <p:nvPr/>
            </p:nvSpPr>
            <p:spPr>
              <a:xfrm>
                <a:off x="8662170" y="1672815"/>
                <a:ext cx="96834" cy="80397"/>
              </a:xfrm>
              <a:custGeom>
                <a:avLst/>
                <a:gdLst>
                  <a:gd name="connsiteX0" fmla="*/ 16079 w 96834"/>
                  <a:gd name="connsiteY0" fmla="*/ 1873 h 80397"/>
                  <a:gd name="connsiteX1" fmla="*/ 1713 w 96834"/>
                  <a:gd name="connsiteY1" fmla="*/ 13940 h 80397"/>
                  <a:gd name="connsiteX2" fmla="*/ 11563 w 96834"/>
                  <a:gd name="connsiteY2" fmla="*/ 33232 h 80397"/>
                  <a:gd name="connsiteX3" fmla="*/ 3601 w 96834"/>
                  <a:gd name="connsiteY3" fmla="*/ 43658 h 80397"/>
                  <a:gd name="connsiteX4" fmla="*/ 8690 w 96834"/>
                  <a:gd name="connsiteY4" fmla="*/ 52934 h 80397"/>
                  <a:gd name="connsiteX5" fmla="*/ 5407 w 96834"/>
                  <a:gd name="connsiteY5" fmla="*/ 77479 h 80397"/>
                  <a:gd name="connsiteX6" fmla="*/ 24863 w 96834"/>
                  <a:gd name="connsiteY6" fmla="*/ 61882 h 80397"/>
                  <a:gd name="connsiteX7" fmla="*/ 46863 w 96834"/>
                  <a:gd name="connsiteY7" fmla="*/ 56053 h 80397"/>
                  <a:gd name="connsiteX8" fmla="*/ 71573 w 96834"/>
                  <a:gd name="connsiteY8" fmla="*/ 56546 h 80397"/>
                  <a:gd name="connsiteX9" fmla="*/ 94476 w 96834"/>
                  <a:gd name="connsiteY9" fmla="*/ 48090 h 80397"/>
                  <a:gd name="connsiteX10" fmla="*/ 80520 w 96834"/>
                  <a:gd name="connsiteY10" fmla="*/ 31262 h 80397"/>
                  <a:gd name="connsiteX11" fmla="*/ 54908 w 96834"/>
                  <a:gd name="connsiteY11" fmla="*/ 20344 h 80397"/>
                  <a:gd name="connsiteX12" fmla="*/ 46863 w 96834"/>
                  <a:gd name="connsiteY12" fmla="*/ 12545 h 80397"/>
                  <a:gd name="connsiteX13" fmla="*/ 34467 w 96834"/>
                  <a:gd name="connsiteY13" fmla="*/ 14105 h 80397"/>
                  <a:gd name="connsiteX14" fmla="*/ 12795 w 96834"/>
                  <a:gd name="connsiteY14" fmla="*/ 3186 h 80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6834" h="80397">
                    <a:moveTo>
                      <a:pt x="16079" y="1873"/>
                    </a:moveTo>
                    <a:cubicBezTo>
                      <a:pt x="4750" y="-4038"/>
                      <a:pt x="-3788" y="5157"/>
                      <a:pt x="1713" y="13940"/>
                    </a:cubicBezTo>
                    <a:cubicBezTo>
                      <a:pt x="9265" y="25926"/>
                      <a:pt x="16654" y="16075"/>
                      <a:pt x="11563" y="33232"/>
                    </a:cubicBezTo>
                    <a:cubicBezTo>
                      <a:pt x="10578" y="36351"/>
                      <a:pt x="4175" y="39635"/>
                      <a:pt x="3601" y="43658"/>
                    </a:cubicBezTo>
                    <a:cubicBezTo>
                      <a:pt x="3108" y="47598"/>
                      <a:pt x="8526" y="49732"/>
                      <a:pt x="8690" y="52934"/>
                    </a:cubicBezTo>
                    <a:cubicBezTo>
                      <a:pt x="8855" y="56382"/>
                      <a:pt x="4340" y="76166"/>
                      <a:pt x="5407" y="77479"/>
                    </a:cubicBezTo>
                    <a:cubicBezTo>
                      <a:pt x="14273" y="88644"/>
                      <a:pt x="21989" y="64345"/>
                      <a:pt x="24863" y="61882"/>
                    </a:cubicBezTo>
                    <a:cubicBezTo>
                      <a:pt x="31758" y="55971"/>
                      <a:pt x="36520" y="55643"/>
                      <a:pt x="46863" y="56053"/>
                    </a:cubicBezTo>
                    <a:cubicBezTo>
                      <a:pt x="55318" y="56382"/>
                      <a:pt x="63364" y="58598"/>
                      <a:pt x="71573" y="56546"/>
                    </a:cubicBezTo>
                    <a:cubicBezTo>
                      <a:pt x="80767" y="54165"/>
                      <a:pt x="83722" y="46695"/>
                      <a:pt x="94476" y="48090"/>
                    </a:cubicBezTo>
                    <a:cubicBezTo>
                      <a:pt x="101946" y="35120"/>
                      <a:pt x="90125" y="33478"/>
                      <a:pt x="80520" y="31262"/>
                    </a:cubicBezTo>
                    <a:cubicBezTo>
                      <a:pt x="68125" y="28389"/>
                      <a:pt x="65826" y="27650"/>
                      <a:pt x="54908" y="20344"/>
                    </a:cubicBezTo>
                    <a:cubicBezTo>
                      <a:pt x="51296" y="17963"/>
                      <a:pt x="50968" y="14187"/>
                      <a:pt x="46863" y="12545"/>
                    </a:cubicBezTo>
                    <a:cubicBezTo>
                      <a:pt x="42922" y="10903"/>
                      <a:pt x="39475" y="16075"/>
                      <a:pt x="34467" y="14105"/>
                    </a:cubicBezTo>
                    <a:cubicBezTo>
                      <a:pt x="24944" y="10575"/>
                      <a:pt x="26012" y="-179"/>
                      <a:pt x="12795" y="318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7416919-6CDC-7526-6ED4-A7F61C9210BA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083884F-2C53-CC4B-DB80-D0BC4FF851C1}"/>
                  </a:ext>
                </a:extLst>
              </p:cNvPr>
              <p:cNvSpPr/>
              <p:nvPr/>
            </p:nvSpPr>
            <p:spPr>
              <a:xfrm>
                <a:off x="9548456" y="1794303"/>
                <a:ext cx="226556" cy="96900"/>
              </a:xfrm>
              <a:custGeom>
                <a:avLst/>
                <a:gdLst>
                  <a:gd name="connsiteX0" fmla="*/ 105367 w 226556"/>
                  <a:gd name="connsiteY0" fmla="*/ 10253 h 96900"/>
                  <a:gd name="connsiteX1" fmla="*/ 86158 w 226556"/>
                  <a:gd name="connsiteY1" fmla="*/ 38164 h 96900"/>
                  <a:gd name="connsiteX2" fmla="*/ 37477 w 226556"/>
                  <a:gd name="connsiteY2" fmla="*/ 7051 h 96900"/>
                  <a:gd name="connsiteX3" fmla="*/ 5708 w 226556"/>
                  <a:gd name="connsiteY3" fmla="*/ 54172 h 96900"/>
                  <a:gd name="connsiteX4" fmla="*/ 53403 w 226556"/>
                  <a:gd name="connsiteY4" fmla="*/ 93001 h 96900"/>
                  <a:gd name="connsiteX5" fmla="*/ 89770 w 226556"/>
                  <a:gd name="connsiteY5" fmla="*/ 81098 h 96900"/>
                  <a:gd name="connsiteX6" fmla="*/ 183436 w 226556"/>
                  <a:gd name="connsiteY6" fmla="*/ 78389 h 96900"/>
                  <a:gd name="connsiteX7" fmla="*/ 161271 w 226556"/>
                  <a:gd name="connsiteY7" fmla="*/ 47686 h 96900"/>
                  <a:gd name="connsiteX8" fmla="*/ 225302 w 226556"/>
                  <a:gd name="connsiteY8" fmla="*/ 23059 h 96900"/>
                  <a:gd name="connsiteX9" fmla="*/ 153965 w 226556"/>
                  <a:gd name="connsiteY9" fmla="*/ 14111 h 96900"/>
                  <a:gd name="connsiteX10" fmla="*/ 99292 w 226556"/>
                  <a:gd name="connsiteY10" fmla="*/ 13290 h 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556" h="96900">
                    <a:moveTo>
                      <a:pt x="105367" y="10253"/>
                    </a:moveTo>
                    <a:cubicBezTo>
                      <a:pt x="99456" y="12880"/>
                      <a:pt x="126054" y="61314"/>
                      <a:pt x="86158" y="38164"/>
                    </a:cubicBezTo>
                    <a:cubicBezTo>
                      <a:pt x="65717" y="26343"/>
                      <a:pt x="71627" y="3193"/>
                      <a:pt x="37477" y="7051"/>
                    </a:cubicBezTo>
                    <a:cubicBezTo>
                      <a:pt x="14656" y="9678"/>
                      <a:pt x="-11860" y="30365"/>
                      <a:pt x="5708" y="54172"/>
                    </a:cubicBezTo>
                    <a:cubicBezTo>
                      <a:pt x="20074" y="73709"/>
                      <a:pt x="56686" y="56388"/>
                      <a:pt x="53403" y="93001"/>
                    </a:cubicBezTo>
                    <a:cubicBezTo>
                      <a:pt x="76635" y="105479"/>
                      <a:pt x="75485" y="84299"/>
                      <a:pt x="89770" y="81098"/>
                    </a:cubicBezTo>
                    <a:cubicBezTo>
                      <a:pt x="123509" y="73299"/>
                      <a:pt x="147890" y="93576"/>
                      <a:pt x="183436" y="78389"/>
                    </a:cubicBezTo>
                    <a:cubicBezTo>
                      <a:pt x="173995" y="69769"/>
                      <a:pt x="160122" y="61724"/>
                      <a:pt x="161271" y="47686"/>
                    </a:cubicBezTo>
                    <a:cubicBezTo>
                      <a:pt x="190332" y="43992"/>
                      <a:pt x="234578" y="80113"/>
                      <a:pt x="225302" y="23059"/>
                    </a:cubicBezTo>
                    <a:cubicBezTo>
                      <a:pt x="202727" y="19037"/>
                      <a:pt x="175227" y="20760"/>
                      <a:pt x="153965" y="14111"/>
                    </a:cubicBezTo>
                    <a:cubicBezTo>
                      <a:pt x="129830" y="6641"/>
                      <a:pt x="124904" y="-13061"/>
                      <a:pt x="99292" y="13290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C5B7D1-F771-2075-866D-E778B137A95C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D387BBF7-C89A-18E5-7066-248BE0B30919}"/>
                  </a:ext>
                </a:extLst>
              </p:cNvPr>
              <p:cNvSpPr/>
              <p:nvPr/>
            </p:nvSpPr>
            <p:spPr>
              <a:xfrm>
                <a:off x="9817677" y="1835303"/>
                <a:ext cx="129676" cy="44340"/>
              </a:xfrm>
              <a:custGeom>
                <a:avLst/>
                <a:gdLst>
                  <a:gd name="connsiteX0" fmla="*/ 49255 w 129676"/>
                  <a:gd name="connsiteY0" fmla="*/ 3649 h 44340"/>
                  <a:gd name="connsiteX1" fmla="*/ 25121 w 129676"/>
                  <a:gd name="connsiteY1" fmla="*/ 940 h 44340"/>
                  <a:gd name="connsiteX2" fmla="*/ 24218 w 129676"/>
                  <a:gd name="connsiteY2" fmla="*/ 12515 h 44340"/>
                  <a:gd name="connsiteX3" fmla="*/ 493 w 129676"/>
                  <a:gd name="connsiteY3" fmla="*/ 4060 h 44340"/>
                  <a:gd name="connsiteX4" fmla="*/ 110988 w 129676"/>
                  <a:gd name="connsiteY4" fmla="*/ 41165 h 44340"/>
                  <a:gd name="connsiteX5" fmla="*/ 101548 w 129676"/>
                  <a:gd name="connsiteY5" fmla="*/ 16948 h 44340"/>
                  <a:gd name="connsiteX6" fmla="*/ 43099 w 129676"/>
                  <a:gd name="connsiteY6" fmla="*/ 3567 h 4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76" h="44340">
                    <a:moveTo>
                      <a:pt x="49255" y="3649"/>
                    </a:moveTo>
                    <a:cubicBezTo>
                      <a:pt x="42277" y="-127"/>
                      <a:pt x="33248" y="-866"/>
                      <a:pt x="25121" y="940"/>
                    </a:cubicBezTo>
                    <a:cubicBezTo>
                      <a:pt x="24874" y="4634"/>
                      <a:pt x="24218" y="8821"/>
                      <a:pt x="24218" y="12515"/>
                    </a:cubicBezTo>
                    <a:cubicBezTo>
                      <a:pt x="19046" y="9232"/>
                      <a:pt x="5665" y="7343"/>
                      <a:pt x="493" y="4060"/>
                    </a:cubicBezTo>
                    <a:cubicBezTo>
                      <a:pt x="-7552" y="44941"/>
                      <a:pt x="85129" y="48800"/>
                      <a:pt x="110988" y="41165"/>
                    </a:cubicBezTo>
                    <a:cubicBezTo>
                      <a:pt x="144153" y="31396"/>
                      <a:pt x="128227" y="24090"/>
                      <a:pt x="101548" y="16948"/>
                    </a:cubicBezTo>
                    <a:cubicBezTo>
                      <a:pt x="84473" y="12433"/>
                      <a:pt x="59353" y="2090"/>
                      <a:pt x="43099" y="356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6920FF-7C95-89D6-BF11-EDE03A8C4113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7070FBA-F1F6-9E6B-C79A-238EDA63285B}"/>
                  </a:ext>
                </a:extLst>
              </p:cNvPr>
              <p:cNvSpPr/>
              <p:nvPr/>
            </p:nvSpPr>
            <p:spPr>
              <a:xfrm>
                <a:off x="6794545" y="1804168"/>
                <a:ext cx="177350" cy="164128"/>
              </a:xfrm>
              <a:custGeom>
                <a:avLst/>
                <a:gdLst>
                  <a:gd name="connsiteX0" fmla="*/ 124812 w 177350"/>
                  <a:gd name="connsiteY0" fmla="*/ 6052 h 164128"/>
                  <a:gd name="connsiteX1" fmla="*/ 81796 w 177350"/>
                  <a:gd name="connsiteY1" fmla="*/ 9090 h 164128"/>
                  <a:gd name="connsiteX2" fmla="*/ 35415 w 177350"/>
                  <a:gd name="connsiteY2" fmla="*/ 224 h 164128"/>
                  <a:gd name="connsiteX3" fmla="*/ 1100 w 177350"/>
                  <a:gd name="connsiteY3" fmla="*/ 30598 h 164128"/>
                  <a:gd name="connsiteX4" fmla="*/ 19571 w 177350"/>
                  <a:gd name="connsiteY4" fmla="*/ 47837 h 164128"/>
                  <a:gd name="connsiteX5" fmla="*/ 13004 w 177350"/>
                  <a:gd name="connsiteY5" fmla="*/ 69345 h 164128"/>
                  <a:gd name="connsiteX6" fmla="*/ 71617 w 177350"/>
                  <a:gd name="connsiteY6" fmla="*/ 55061 h 164128"/>
                  <a:gd name="connsiteX7" fmla="*/ 85901 w 177350"/>
                  <a:gd name="connsiteY7" fmla="*/ 73942 h 164128"/>
                  <a:gd name="connsiteX8" fmla="*/ 65788 w 177350"/>
                  <a:gd name="connsiteY8" fmla="*/ 108913 h 164128"/>
                  <a:gd name="connsiteX9" fmla="*/ 78759 w 177350"/>
                  <a:gd name="connsiteY9" fmla="*/ 126891 h 164128"/>
                  <a:gd name="connsiteX10" fmla="*/ 77199 w 177350"/>
                  <a:gd name="connsiteY10" fmla="*/ 147250 h 164128"/>
                  <a:gd name="connsiteX11" fmla="*/ 84505 w 177350"/>
                  <a:gd name="connsiteY11" fmla="*/ 164078 h 164128"/>
                  <a:gd name="connsiteX12" fmla="*/ 99610 w 177350"/>
                  <a:gd name="connsiteY12" fmla="*/ 142981 h 164128"/>
                  <a:gd name="connsiteX13" fmla="*/ 138768 w 177350"/>
                  <a:gd name="connsiteY13" fmla="*/ 103905 h 164128"/>
                  <a:gd name="connsiteX14" fmla="*/ 146074 w 177350"/>
                  <a:gd name="connsiteY14" fmla="*/ 84368 h 164128"/>
                  <a:gd name="connsiteX15" fmla="*/ 149850 w 177350"/>
                  <a:gd name="connsiteY15" fmla="*/ 64666 h 164128"/>
                  <a:gd name="connsiteX16" fmla="*/ 172507 w 177350"/>
                  <a:gd name="connsiteY16" fmla="*/ 64009 h 164128"/>
                  <a:gd name="connsiteX17" fmla="*/ 177350 w 177350"/>
                  <a:gd name="connsiteY17" fmla="*/ 41680 h 164128"/>
                  <a:gd name="connsiteX18" fmla="*/ 155843 w 177350"/>
                  <a:gd name="connsiteY18" fmla="*/ 33717 h 164128"/>
                  <a:gd name="connsiteX19" fmla="*/ 145089 w 177350"/>
                  <a:gd name="connsiteY19" fmla="*/ 21486 h 164128"/>
                  <a:gd name="connsiteX20" fmla="*/ 118655 w 177350"/>
                  <a:gd name="connsiteY20" fmla="*/ 10732 h 164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7350" h="164128">
                    <a:moveTo>
                      <a:pt x="124812" y="6052"/>
                    </a:moveTo>
                    <a:cubicBezTo>
                      <a:pt x="110200" y="5724"/>
                      <a:pt x="95998" y="9993"/>
                      <a:pt x="81796" y="9090"/>
                    </a:cubicBezTo>
                    <a:cubicBezTo>
                      <a:pt x="65788" y="8105"/>
                      <a:pt x="51833" y="-1582"/>
                      <a:pt x="35415" y="224"/>
                    </a:cubicBezTo>
                    <a:cubicBezTo>
                      <a:pt x="22773" y="1619"/>
                      <a:pt x="-5959" y="12620"/>
                      <a:pt x="1100" y="30598"/>
                    </a:cubicBezTo>
                    <a:cubicBezTo>
                      <a:pt x="4056" y="38314"/>
                      <a:pt x="18668" y="36672"/>
                      <a:pt x="19571" y="47837"/>
                    </a:cubicBezTo>
                    <a:cubicBezTo>
                      <a:pt x="20310" y="56867"/>
                      <a:pt x="7750" y="60397"/>
                      <a:pt x="13004" y="69345"/>
                    </a:cubicBezTo>
                    <a:cubicBezTo>
                      <a:pt x="26056" y="91263"/>
                      <a:pt x="60535" y="60233"/>
                      <a:pt x="71617" y="55061"/>
                    </a:cubicBezTo>
                    <a:cubicBezTo>
                      <a:pt x="95259" y="44143"/>
                      <a:pt x="97230" y="56210"/>
                      <a:pt x="85901" y="73942"/>
                    </a:cubicBezTo>
                    <a:cubicBezTo>
                      <a:pt x="79826" y="83382"/>
                      <a:pt x="63079" y="96928"/>
                      <a:pt x="65788" y="108913"/>
                    </a:cubicBezTo>
                    <a:cubicBezTo>
                      <a:pt x="67184" y="115316"/>
                      <a:pt x="76460" y="119667"/>
                      <a:pt x="78759" y="126891"/>
                    </a:cubicBezTo>
                    <a:cubicBezTo>
                      <a:pt x="81222" y="134936"/>
                      <a:pt x="77692" y="139697"/>
                      <a:pt x="77199" y="147250"/>
                    </a:cubicBezTo>
                    <a:cubicBezTo>
                      <a:pt x="76707" y="154556"/>
                      <a:pt x="71699" y="163011"/>
                      <a:pt x="84505" y="164078"/>
                    </a:cubicBezTo>
                    <a:cubicBezTo>
                      <a:pt x="96326" y="165063"/>
                      <a:pt x="96737" y="151436"/>
                      <a:pt x="99610" y="142981"/>
                    </a:cubicBezTo>
                    <a:cubicBezTo>
                      <a:pt x="107819" y="119256"/>
                      <a:pt x="123252" y="120159"/>
                      <a:pt x="138768" y="103905"/>
                    </a:cubicBezTo>
                    <a:cubicBezTo>
                      <a:pt x="146977" y="95286"/>
                      <a:pt x="145581" y="93398"/>
                      <a:pt x="146074" y="84368"/>
                    </a:cubicBezTo>
                    <a:cubicBezTo>
                      <a:pt x="146485" y="77226"/>
                      <a:pt x="141723" y="69673"/>
                      <a:pt x="149850" y="64666"/>
                    </a:cubicBezTo>
                    <a:cubicBezTo>
                      <a:pt x="156746" y="60397"/>
                      <a:pt x="166022" y="69181"/>
                      <a:pt x="172507" y="64009"/>
                    </a:cubicBezTo>
                    <a:cubicBezTo>
                      <a:pt x="178336" y="59330"/>
                      <a:pt x="175627" y="48001"/>
                      <a:pt x="177350" y="41680"/>
                    </a:cubicBezTo>
                    <a:cubicBezTo>
                      <a:pt x="170948" y="39217"/>
                      <a:pt x="161261" y="36837"/>
                      <a:pt x="155843" y="33717"/>
                    </a:cubicBezTo>
                    <a:cubicBezTo>
                      <a:pt x="146648" y="28381"/>
                      <a:pt x="150178" y="30598"/>
                      <a:pt x="145089" y="21486"/>
                    </a:cubicBezTo>
                    <a:cubicBezTo>
                      <a:pt x="137701" y="8351"/>
                      <a:pt x="135731" y="1373"/>
                      <a:pt x="118655" y="10732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7F016C3-2421-5AF9-3FFC-AE2A8A9E43CD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BFD5E17-5CC6-D272-DB4C-1DBF938BC3FE}"/>
                  </a:ext>
                </a:extLst>
              </p:cNvPr>
              <p:cNvSpPr/>
              <p:nvPr/>
            </p:nvSpPr>
            <p:spPr>
              <a:xfrm>
                <a:off x="6930730" y="1756451"/>
                <a:ext cx="177249" cy="91986"/>
              </a:xfrm>
              <a:custGeom>
                <a:avLst/>
                <a:gdLst>
                  <a:gd name="connsiteX0" fmla="*/ 33039 w 177249"/>
                  <a:gd name="connsiteY0" fmla="*/ 739 h 91986"/>
                  <a:gd name="connsiteX1" fmla="*/ 39 w 177249"/>
                  <a:gd name="connsiteY1" fmla="*/ 34561 h 91986"/>
                  <a:gd name="connsiteX2" fmla="*/ 24912 w 177249"/>
                  <a:gd name="connsiteY2" fmla="*/ 53113 h 91986"/>
                  <a:gd name="connsiteX3" fmla="*/ 61689 w 177249"/>
                  <a:gd name="connsiteY3" fmla="*/ 48270 h 91986"/>
                  <a:gd name="connsiteX4" fmla="*/ 61936 w 177249"/>
                  <a:gd name="connsiteY4" fmla="*/ 68300 h 91986"/>
                  <a:gd name="connsiteX5" fmla="*/ 91324 w 177249"/>
                  <a:gd name="connsiteY5" fmla="*/ 91696 h 91986"/>
                  <a:gd name="connsiteX6" fmla="*/ 121370 w 177249"/>
                  <a:gd name="connsiteY6" fmla="*/ 65427 h 91986"/>
                  <a:gd name="connsiteX7" fmla="*/ 154699 w 177249"/>
                  <a:gd name="connsiteY7" fmla="*/ 65919 h 91986"/>
                  <a:gd name="connsiteX8" fmla="*/ 170871 w 177249"/>
                  <a:gd name="connsiteY8" fmla="*/ 43262 h 91986"/>
                  <a:gd name="connsiteX9" fmla="*/ 176864 w 177249"/>
                  <a:gd name="connsiteY9" fmla="*/ 32754 h 91986"/>
                  <a:gd name="connsiteX10" fmla="*/ 154206 w 177249"/>
                  <a:gd name="connsiteY10" fmla="*/ 20277 h 91986"/>
                  <a:gd name="connsiteX11" fmla="*/ 138855 w 177249"/>
                  <a:gd name="connsiteY11" fmla="*/ 16008 h 91986"/>
                  <a:gd name="connsiteX12" fmla="*/ 126131 w 177249"/>
                  <a:gd name="connsiteY12" fmla="*/ 22986 h 91986"/>
                  <a:gd name="connsiteX13" fmla="*/ 98712 w 177249"/>
                  <a:gd name="connsiteY13" fmla="*/ 15269 h 91986"/>
                  <a:gd name="connsiteX14" fmla="*/ 50689 w 177249"/>
                  <a:gd name="connsiteY14" fmla="*/ 3448 h 91986"/>
                  <a:gd name="connsiteX15" fmla="*/ 32464 w 177249"/>
                  <a:gd name="connsiteY15" fmla="*/ 0 h 91986"/>
                  <a:gd name="connsiteX16" fmla="*/ 32957 w 177249"/>
                  <a:gd name="connsiteY16" fmla="*/ 493 h 91986"/>
                  <a:gd name="connsiteX17" fmla="*/ 32957 w 177249"/>
                  <a:gd name="connsiteY17" fmla="*/ 657 h 91986"/>
                  <a:gd name="connsiteX18" fmla="*/ 33039 w 177249"/>
                  <a:gd name="connsiteY18" fmla="*/ 657 h 9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49" h="91986">
                    <a:moveTo>
                      <a:pt x="33039" y="739"/>
                    </a:moveTo>
                    <a:cubicBezTo>
                      <a:pt x="31233" y="23807"/>
                      <a:pt x="-1275" y="19209"/>
                      <a:pt x="39" y="34561"/>
                    </a:cubicBezTo>
                    <a:cubicBezTo>
                      <a:pt x="10546" y="39322"/>
                      <a:pt x="23270" y="39240"/>
                      <a:pt x="24912" y="53113"/>
                    </a:cubicBezTo>
                    <a:cubicBezTo>
                      <a:pt x="37801" y="53359"/>
                      <a:pt x="50443" y="36531"/>
                      <a:pt x="61689" y="48270"/>
                    </a:cubicBezTo>
                    <a:cubicBezTo>
                      <a:pt x="69980" y="56889"/>
                      <a:pt x="63003" y="58613"/>
                      <a:pt x="61936" y="68300"/>
                    </a:cubicBezTo>
                    <a:cubicBezTo>
                      <a:pt x="76137" y="72733"/>
                      <a:pt x="79257" y="89726"/>
                      <a:pt x="91324" y="91696"/>
                    </a:cubicBezTo>
                    <a:cubicBezTo>
                      <a:pt x="110616" y="94980"/>
                      <a:pt x="106511" y="69367"/>
                      <a:pt x="121370" y="65427"/>
                    </a:cubicBezTo>
                    <a:cubicBezTo>
                      <a:pt x="132370" y="62472"/>
                      <a:pt x="143452" y="68957"/>
                      <a:pt x="154699" y="65919"/>
                    </a:cubicBezTo>
                    <a:cubicBezTo>
                      <a:pt x="169065" y="62061"/>
                      <a:pt x="168080" y="55330"/>
                      <a:pt x="170871" y="43262"/>
                    </a:cubicBezTo>
                    <a:cubicBezTo>
                      <a:pt x="172184" y="37598"/>
                      <a:pt x="178916" y="41374"/>
                      <a:pt x="176864" y="32754"/>
                    </a:cubicBezTo>
                    <a:cubicBezTo>
                      <a:pt x="175304" y="26023"/>
                      <a:pt x="159625" y="22083"/>
                      <a:pt x="154206" y="20277"/>
                    </a:cubicBezTo>
                    <a:cubicBezTo>
                      <a:pt x="151087" y="19209"/>
                      <a:pt x="141975" y="15679"/>
                      <a:pt x="138855" y="16008"/>
                    </a:cubicBezTo>
                    <a:cubicBezTo>
                      <a:pt x="133109" y="16582"/>
                      <a:pt x="131385" y="21672"/>
                      <a:pt x="126131" y="22986"/>
                    </a:cubicBezTo>
                    <a:cubicBezTo>
                      <a:pt x="111190" y="26926"/>
                      <a:pt x="111929" y="21344"/>
                      <a:pt x="98712" y="15269"/>
                    </a:cubicBezTo>
                    <a:cubicBezTo>
                      <a:pt x="88533" y="10508"/>
                      <a:pt x="47980" y="27008"/>
                      <a:pt x="50689" y="3448"/>
                    </a:cubicBezTo>
                    <a:cubicBezTo>
                      <a:pt x="44532" y="2134"/>
                      <a:pt x="38621" y="739"/>
                      <a:pt x="32464" y="0"/>
                    </a:cubicBezTo>
                    <a:lnTo>
                      <a:pt x="32957" y="493"/>
                    </a:lnTo>
                    <a:lnTo>
                      <a:pt x="32957" y="657"/>
                    </a:lnTo>
                    <a:lnTo>
                      <a:pt x="33039" y="657"/>
                    </a:lnTo>
                    <a:close/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EA6D076-7FFE-18DB-F0EC-0A04667093E4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00398C75-7B40-7715-9591-8FACB1FC76BD}"/>
                  </a:ext>
                </a:extLst>
              </p:cNvPr>
              <p:cNvSpPr/>
              <p:nvPr/>
            </p:nvSpPr>
            <p:spPr>
              <a:xfrm>
                <a:off x="6971784" y="1879607"/>
                <a:ext cx="72181" cy="70579"/>
              </a:xfrm>
              <a:custGeom>
                <a:avLst/>
                <a:gdLst>
                  <a:gd name="connsiteX0" fmla="*/ 39762 w 72181"/>
                  <a:gd name="connsiteY0" fmla="*/ 4085 h 70579"/>
                  <a:gd name="connsiteX1" fmla="*/ 11933 w 72181"/>
                  <a:gd name="connsiteY1" fmla="*/ 26989 h 70579"/>
                  <a:gd name="connsiteX2" fmla="*/ 30 w 72181"/>
                  <a:gd name="connsiteY2" fmla="*/ 44228 h 70579"/>
                  <a:gd name="connsiteX3" fmla="*/ 22523 w 72181"/>
                  <a:gd name="connsiteY3" fmla="*/ 52519 h 70579"/>
                  <a:gd name="connsiteX4" fmla="*/ 41076 w 72181"/>
                  <a:gd name="connsiteY4" fmla="*/ 63273 h 70579"/>
                  <a:gd name="connsiteX5" fmla="*/ 40009 w 72181"/>
                  <a:gd name="connsiteY5" fmla="*/ 70579 h 70579"/>
                  <a:gd name="connsiteX6" fmla="*/ 54785 w 72181"/>
                  <a:gd name="connsiteY6" fmla="*/ 50631 h 70579"/>
                  <a:gd name="connsiteX7" fmla="*/ 56920 w 72181"/>
                  <a:gd name="connsiteY7" fmla="*/ 37004 h 70579"/>
                  <a:gd name="connsiteX8" fmla="*/ 70875 w 72181"/>
                  <a:gd name="connsiteY8" fmla="*/ 32407 h 70579"/>
                  <a:gd name="connsiteX9" fmla="*/ 62748 w 72181"/>
                  <a:gd name="connsiteY9" fmla="*/ 10324 h 70579"/>
                  <a:gd name="connsiteX10" fmla="*/ 46986 w 72181"/>
                  <a:gd name="connsiteY10" fmla="*/ 5399 h 70579"/>
                  <a:gd name="connsiteX11" fmla="*/ 28926 w 72181"/>
                  <a:gd name="connsiteY11" fmla="*/ 8764 h 7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181" h="70579">
                    <a:moveTo>
                      <a:pt x="39762" y="4085"/>
                    </a:moveTo>
                    <a:cubicBezTo>
                      <a:pt x="25725" y="2526"/>
                      <a:pt x="2739" y="10571"/>
                      <a:pt x="11933" y="26989"/>
                    </a:cubicBezTo>
                    <a:cubicBezTo>
                      <a:pt x="5120" y="30355"/>
                      <a:pt x="-462" y="36429"/>
                      <a:pt x="30" y="44228"/>
                    </a:cubicBezTo>
                    <a:cubicBezTo>
                      <a:pt x="12837" y="44474"/>
                      <a:pt x="14150" y="44721"/>
                      <a:pt x="22523" y="52519"/>
                    </a:cubicBezTo>
                    <a:cubicBezTo>
                      <a:pt x="30240" y="59743"/>
                      <a:pt x="25807" y="64505"/>
                      <a:pt x="41076" y="63273"/>
                    </a:cubicBezTo>
                    <a:cubicBezTo>
                      <a:pt x="40501" y="65325"/>
                      <a:pt x="40829" y="68691"/>
                      <a:pt x="40009" y="70579"/>
                    </a:cubicBezTo>
                    <a:cubicBezTo>
                      <a:pt x="48710" y="68363"/>
                      <a:pt x="51748" y="58594"/>
                      <a:pt x="54785" y="50631"/>
                    </a:cubicBezTo>
                    <a:cubicBezTo>
                      <a:pt x="56345" y="46527"/>
                      <a:pt x="53800" y="40698"/>
                      <a:pt x="56920" y="37004"/>
                    </a:cubicBezTo>
                    <a:cubicBezTo>
                      <a:pt x="60449" y="32653"/>
                      <a:pt x="67674" y="37579"/>
                      <a:pt x="70875" y="32407"/>
                    </a:cubicBezTo>
                    <a:cubicBezTo>
                      <a:pt x="75390" y="25019"/>
                      <a:pt x="67099" y="15989"/>
                      <a:pt x="62748" y="10324"/>
                    </a:cubicBezTo>
                    <a:cubicBezTo>
                      <a:pt x="59218" y="5481"/>
                      <a:pt x="56509" y="-7161"/>
                      <a:pt x="46986" y="5399"/>
                    </a:cubicBezTo>
                    <a:cubicBezTo>
                      <a:pt x="40255" y="884"/>
                      <a:pt x="33770" y="3182"/>
                      <a:pt x="28926" y="8764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63D694-419C-D651-AE05-FF9EB9D36FB9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46738DE-BE3E-5608-E4AD-F284534DD6E8}"/>
                  </a:ext>
                </a:extLst>
              </p:cNvPr>
              <p:cNvSpPr/>
              <p:nvPr/>
            </p:nvSpPr>
            <p:spPr>
              <a:xfrm>
                <a:off x="5153302" y="1607156"/>
                <a:ext cx="1189961" cy="1132473"/>
              </a:xfrm>
              <a:custGeom>
                <a:avLst/>
                <a:gdLst>
                  <a:gd name="connsiteX0" fmla="*/ 502258 w 1189961"/>
                  <a:gd name="connsiteY0" fmla="*/ 62770 h 1132473"/>
                  <a:gd name="connsiteX1" fmla="*/ 491422 w 1189961"/>
                  <a:gd name="connsiteY1" fmla="*/ 62195 h 1132473"/>
                  <a:gd name="connsiteX2" fmla="*/ 486661 w 1189961"/>
                  <a:gd name="connsiteY2" fmla="*/ 52673 h 1132473"/>
                  <a:gd name="connsiteX3" fmla="*/ 453003 w 1189961"/>
                  <a:gd name="connsiteY3" fmla="*/ 45859 h 1132473"/>
                  <a:gd name="connsiteX4" fmla="*/ 439458 w 1189961"/>
                  <a:gd name="connsiteY4" fmla="*/ 52180 h 1132473"/>
                  <a:gd name="connsiteX5" fmla="*/ 444876 w 1189961"/>
                  <a:gd name="connsiteY5" fmla="*/ 63509 h 1132473"/>
                  <a:gd name="connsiteX6" fmla="*/ 448735 w 1189961"/>
                  <a:gd name="connsiteY6" fmla="*/ 88136 h 1132473"/>
                  <a:gd name="connsiteX7" fmla="*/ 427801 w 1189961"/>
                  <a:gd name="connsiteY7" fmla="*/ 83457 h 1132473"/>
                  <a:gd name="connsiteX8" fmla="*/ 396278 w 1189961"/>
                  <a:gd name="connsiteY8" fmla="*/ 83867 h 1132473"/>
                  <a:gd name="connsiteX9" fmla="*/ 378546 w 1189961"/>
                  <a:gd name="connsiteY9" fmla="*/ 89778 h 1132473"/>
                  <a:gd name="connsiteX10" fmla="*/ 373375 w 1189961"/>
                  <a:gd name="connsiteY10" fmla="*/ 76643 h 1132473"/>
                  <a:gd name="connsiteX11" fmla="*/ 352113 w 1189961"/>
                  <a:gd name="connsiteY11" fmla="*/ 57926 h 1132473"/>
                  <a:gd name="connsiteX12" fmla="*/ 343001 w 1189961"/>
                  <a:gd name="connsiteY12" fmla="*/ 68188 h 1132473"/>
                  <a:gd name="connsiteX13" fmla="*/ 327814 w 1189961"/>
                  <a:gd name="connsiteY13" fmla="*/ 62031 h 1132473"/>
                  <a:gd name="connsiteX14" fmla="*/ 324448 w 1189961"/>
                  <a:gd name="connsiteY14" fmla="*/ 63591 h 1132473"/>
                  <a:gd name="connsiteX15" fmla="*/ 311232 w 1189961"/>
                  <a:gd name="connsiteY15" fmla="*/ 63509 h 1132473"/>
                  <a:gd name="connsiteX16" fmla="*/ 293089 w 1189961"/>
                  <a:gd name="connsiteY16" fmla="*/ 56859 h 1132473"/>
                  <a:gd name="connsiteX17" fmla="*/ 270596 w 1189961"/>
                  <a:gd name="connsiteY17" fmla="*/ 62195 h 1132473"/>
                  <a:gd name="connsiteX18" fmla="*/ 286686 w 1189961"/>
                  <a:gd name="connsiteY18" fmla="*/ 88300 h 1132473"/>
                  <a:gd name="connsiteX19" fmla="*/ 283567 w 1189961"/>
                  <a:gd name="connsiteY19" fmla="*/ 99136 h 1132473"/>
                  <a:gd name="connsiteX20" fmla="*/ 291365 w 1189961"/>
                  <a:gd name="connsiteY20" fmla="*/ 116868 h 1132473"/>
                  <a:gd name="connsiteX21" fmla="*/ 273469 w 1189961"/>
                  <a:gd name="connsiteY21" fmla="*/ 113256 h 1132473"/>
                  <a:gd name="connsiteX22" fmla="*/ 257626 w 1189961"/>
                  <a:gd name="connsiteY22" fmla="*/ 74427 h 1132473"/>
                  <a:gd name="connsiteX23" fmla="*/ 242767 w 1189961"/>
                  <a:gd name="connsiteY23" fmla="*/ 62113 h 1132473"/>
                  <a:gd name="connsiteX24" fmla="*/ 211080 w 1189961"/>
                  <a:gd name="connsiteY24" fmla="*/ 75248 h 1132473"/>
                  <a:gd name="connsiteX25" fmla="*/ 212640 w 1189961"/>
                  <a:gd name="connsiteY25" fmla="*/ 99875 h 1132473"/>
                  <a:gd name="connsiteX26" fmla="*/ 199505 w 1189961"/>
                  <a:gd name="connsiteY26" fmla="*/ 108413 h 1132473"/>
                  <a:gd name="connsiteX27" fmla="*/ 185550 w 1189961"/>
                  <a:gd name="connsiteY27" fmla="*/ 109972 h 1132473"/>
                  <a:gd name="connsiteX28" fmla="*/ 177833 w 1189961"/>
                  <a:gd name="connsiteY28" fmla="*/ 98315 h 1132473"/>
                  <a:gd name="connsiteX29" fmla="*/ 173810 w 1189961"/>
                  <a:gd name="connsiteY29" fmla="*/ 115555 h 1132473"/>
                  <a:gd name="connsiteX30" fmla="*/ 171676 w 1189961"/>
                  <a:gd name="connsiteY30" fmla="*/ 118264 h 1132473"/>
                  <a:gd name="connsiteX31" fmla="*/ 171676 w 1189961"/>
                  <a:gd name="connsiteY31" fmla="*/ 118428 h 1132473"/>
                  <a:gd name="connsiteX32" fmla="*/ 149429 w 1189961"/>
                  <a:gd name="connsiteY32" fmla="*/ 113256 h 1132473"/>
                  <a:gd name="connsiteX33" fmla="*/ 131533 w 1189961"/>
                  <a:gd name="connsiteY33" fmla="*/ 120808 h 1132473"/>
                  <a:gd name="connsiteX34" fmla="*/ 112899 w 1189961"/>
                  <a:gd name="connsiteY34" fmla="*/ 133368 h 1132473"/>
                  <a:gd name="connsiteX35" fmla="*/ 126197 w 1189961"/>
                  <a:gd name="connsiteY35" fmla="*/ 145600 h 1132473"/>
                  <a:gd name="connsiteX36" fmla="*/ 142944 w 1189961"/>
                  <a:gd name="connsiteY36" fmla="*/ 159473 h 1132473"/>
                  <a:gd name="connsiteX37" fmla="*/ 122749 w 1189961"/>
                  <a:gd name="connsiteY37" fmla="*/ 172608 h 1132473"/>
                  <a:gd name="connsiteX38" fmla="*/ 111503 w 1189961"/>
                  <a:gd name="connsiteY38" fmla="*/ 188616 h 1132473"/>
                  <a:gd name="connsiteX39" fmla="*/ 81457 w 1189961"/>
                  <a:gd name="connsiteY39" fmla="*/ 184922 h 1132473"/>
                  <a:gd name="connsiteX40" fmla="*/ 64300 w 1189961"/>
                  <a:gd name="connsiteY40" fmla="*/ 195019 h 1132473"/>
                  <a:gd name="connsiteX41" fmla="*/ 41890 w 1189961"/>
                  <a:gd name="connsiteY41" fmla="*/ 201176 h 1132473"/>
                  <a:gd name="connsiteX42" fmla="*/ 31874 w 1189961"/>
                  <a:gd name="connsiteY42" fmla="*/ 201176 h 1132473"/>
                  <a:gd name="connsiteX43" fmla="*/ 23419 w 1189961"/>
                  <a:gd name="connsiteY43" fmla="*/ 206348 h 1132473"/>
                  <a:gd name="connsiteX44" fmla="*/ 1911 w 1189961"/>
                  <a:gd name="connsiteY44" fmla="*/ 217348 h 1132473"/>
                  <a:gd name="connsiteX45" fmla="*/ 10120 w 1189961"/>
                  <a:gd name="connsiteY45" fmla="*/ 236639 h 1132473"/>
                  <a:gd name="connsiteX46" fmla="*/ 21120 w 1189961"/>
                  <a:gd name="connsiteY46" fmla="*/ 258804 h 1132473"/>
                  <a:gd name="connsiteX47" fmla="*/ 47308 w 1189961"/>
                  <a:gd name="connsiteY47" fmla="*/ 251170 h 1132473"/>
                  <a:gd name="connsiteX48" fmla="*/ 70293 w 1189961"/>
                  <a:gd name="connsiteY48" fmla="*/ 253550 h 1132473"/>
                  <a:gd name="connsiteX49" fmla="*/ 95003 w 1189961"/>
                  <a:gd name="connsiteY49" fmla="*/ 258312 h 1132473"/>
                  <a:gd name="connsiteX50" fmla="*/ 68323 w 1189961"/>
                  <a:gd name="connsiteY50" fmla="*/ 264468 h 1132473"/>
                  <a:gd name="connsiteX51" fmla="*/ 38113 w 1189961"/>
                  <a:gd name="connsiteY51" fmla="*/ 269066 h 1132473"/>
                  <a:gd name="connsiteX52" fmla="*/ 51084 w 1189961"/>
                  <a:gd name="connsiteY52" fmla="*/ 284335 h 1132473"/>
                  <a:gd name="connsiteX53" fmla="*/ 59621 w 1189961"/>
                  <a:gd name="connsiteY53" fmla="*/ 302230 h 1132473"/>
                  <a:gd name="connsiteX54" fmla="*/ 43039 w 1189961"/>
                  <a:gd name="connsiteY54" fmla="*/ 313067 h 1132473"/>
                  <a:gd name="connsiteX55" fmla="*/ 25882 w 1189961"/>
                  <a:gd name="connsiteY55" fmla="*/ 329074 h 1132473"/>
                  <a:gd name="connsiteX56" fmla="*/ 35158 w 1189961"/>
                  <a:gd name="connsiteY56" fmla="*/ 339007 h 1132473"/>
                  <a:gd name="connsiteX57" fmla="*/ 39755 w 1189961"/>
                  <a:gd name="connsiteY57" fmla="*/ 352306 h 1132473"/>
                  <a:gd name="connsiteX58" fmla="*/ 59129 w 1189961"/>
                  <a:gd name="connsiteY58" fmla="*/ 370120 h 1132473"/>
                  <a:gd name="connsiteX59" fmla="*/ 67666 w 1189961"/>
                  <a:gd name="connsiteY59" fmla="*/ 360680 h 1132473"/>
                  <a:gd name="connsiteX60" fmla="*/ 79241 w 1189961"/>
                  <a:gd name="connsiteY60" fmla="*/ 362239 h 1132473"/>
                  <a:gd name="connsiteX61" fmla="*/ 100092 w 1189961"/>
                  <a:gd name="connsiteY61" fmla="*/ 352799 h 1132473"/>
                  <a:gd name="connsiteX62" fmla="*/ 120041 w 1189961"/>
                  <a:gd name="connsiteY62" fmla="*/ 352388 h 1132473"/>
                  <a:gd name="connsiteX63" fmla="*/ 141138 w 1189961"/>
                  <a:gd name="connsiteY63" fmla="*/ 342127 h 1132473"/>
                  <a:gd name="connsiteX64" fmla="*/ 157885 w 1189961"/>
                  <a:gd name="connsiteY64" fmla="*/ 350664 h 1132473"/>
                  <a:gd name="connsiteX65" fmla="*/ 171922 w 1189961"/>
                  <a:gd name="connsiteY65" fmla="*/ 360680 h 1132473"/>
                  <a:gd name="connsiteX66" fmla="*/ 180296 w 1189961"/>
                  <a:gd name="connsiteY66" fmla="*/ 361583 h 1132473"/>
                  <a:gd name="connsiteX67" fmla="*/ 184318 w 1189961"/>
                  <a:gd name="connsiteY67" fmla="*/ 369792 h 1132473"/>
                  <a:gd name="connsiteX68" fmla="*/ 218879 w 1189961"/>
                  <a:gd name="connsiteY68" fmla="*/ 398524 h 1132473"/>
                  <a:gd name="connsiteX69" fmla="*/ 226103 w 1189961"/>
                  <a:gd name="connsiteY69" fmla="*/ 416994 h 1132473"/>
                  <a:gd name="connsiteX70" fmla="*/ 222983 w 1189961"/>
                  <a:gd name="connsiteY70" fmla="*/ 435465 h 1132473"/>
                  <a:gd name="connsiteX71" fmla="*/ 237842 w 1189961"/>
                  <a:gd name="connsiteY71" fmla="*/ 441375 h 1132473"/>
                  <a:gd name="connsiteX72" fmla="*/ 248678 w 1189961"/>
                  <a:gd name="connsiteY72" fmla="*/ 457630 h 1132473"/>
                  <a:gd name="connsiteX73" fmla="*/ 263126 w 1189961"/>
                  <a:gd name="connsiteY73" fmla="*/ 470928 h 1132473"/>
                  <a:gd name="connsiteX74" fmla="*/ 262305 w 1189961"/>
                  <a:gd name="connsiteY74" fmla="*/ 480205 h 1132473"/>
                  <a:gd name="connsiteX75" fmla="*/ 266328 w 1189961"/>
                  <a:gd name="connsiteY75" fmla="*/ 488578 h 1132473"/>
                  <a:gd name="connsiteX76" fmla="*/ 270022 w 1189961"/>
                  <a:gd name="connsiteY76" fmla="*/ 504175 h 1132473"/>
                  <a:gd name="connsiteX77" fmla="*/ 278313 w 1189961"/>
                  <a:gd name="connsiteY77" fmla="*/ 515914 h 1132473"/>
                  <a:gd name="connsiteX78" fmla="*/ 278641 w 1189961"/>
                  <a:gd name="connsiteY78" fmla="*/ 547520 h 1132473"/>
                  <a:gd name="connsiteX79" fmla="*/ 281515 w 1189961"/>
                  <a:gd name="connsiteY79" fmla="*/ 556632 h 1132473"/>
                  <a:gd name="connsiteX80" fmla="*/ 296209 w 1189961"/>
                  <a:gd name="connsiteY80" fmla="*/ 565169 h 1132473"/>
                  <a:gd name="connsiteX81" fmla="*/ 300888 w 1189961"/>
                  <a:gd name="connsiteY81" fmla="*/ 579617 h 1132473"/>
                  <a:gd name="connsiteX82" fmla="*/ 314597 w 1189961"/>
                  <a:gd name="connsiteY82" fmla="*/ 591274 h 1132473"/>
                  <a:gd name="connsiteX83" fmla="*/ 312381 w 1189961"/>
                  <a:gd name="connsiteY83" fmla="*/ 591356 h 1132473"/>
                  <a:gd name="connsiteX84" fmla="*/ 315418 w 1189961"/>
                  <a:gd name="connsiteY84" fmla="*/ 592095 h 1132473"/>
                  <a:gd name="connsiteX85" fmla="*/ 327732 w 1189961"/>
                  <a:gd name="connsiteY85" fmla="*/ 605969 h 1132473"/>
                  <a:gd name="connsiteX86" fmla="*/ 330030 w 1189961"/>
                  <a:gd name="connsiteY86" fmla="*/ 624439 h 1132473"/>
                  <a:gd name="connsiteX87" fmla="*/ 329292 w 1189961"/>
                  <a:gd name="connsiteY87" fmla="*/ 643567 h 1132473"/>
                  <a:gd name="connsiteX88" fmla="*/ 321493 w 1189961"/>
                  <a:gd name="connsiteY88" fmla="*/ 656291 h 1132473"/>
                  <a:gd name="connsiteX89" fmla="*/ 341441 w 1189961"/>
                  <a:gd name="connsiteY89" fmla="*/ 662283 h 1132473"/>
                  <a:gd name="connsiteX90" fmla="*/ 351456 w 1189961"/>
                  <a:gd name="connsiteY90" fmla="*/ 677881 h 1132473"/>
                  <a:gd name="connsiteX91" fmla="*/ 332329 w 1189961"/>
                  <a:gd name="connsiteY91" fmla="*/ 692411 h 1132473"/>
                  <a:gd name="connsiteX92" fmla="*/ 322971 w 1189961"/>
                  <a:gd name="connsiteY92" fmla="*/ 710882 h 1132473"/>
                  <a:gd name="connsiteX93" fmla="*/ 332329 w 1189961"/>
                  <a:gd name="connsiteY93" fmla="*/ 727054 h 1132473"/>
                  <a:gd name="connsiteX94" fmla="*/ 314761 w 1189961"/>
                  <a:gd name="connsiteY94" fmla="*/ 750203 h 1132473"/>
                  <a:gd name="connsiteX95" fmla="*/ 313038 w 1189961"/>
                  <a:gd name="connsiteY95" fmla="*/ 773599 h 1132473"/>
                  <a:gd name="connsiteX96" fmla="*/ 308605 w 1189961"/>
                  <a:gd name="connsiteY96" fmla="*/ 796585 h 1132473"/>
                  <a:gd name="connsiteX97" fmla="*/ 309179 w 1189961"/>
                  <a:gd name="connsiteY97" fmla="*/ 816615 h 1132473"/>
                  <a:gd name="connsiteX98" fmla="*/ 295224 w 1189961"/>
                  <a:gd name="connsiteY98" fmla="*/ 846907 h 1132473"/>
                  <a:gd name="connsiteX99" fmla="*/ 295470 w 1189961"/>
                  <a:gd name="connsiteY99" fmla="*/ 877609 h 1132473"/>
                  <a:gd name="connsiteX100" fmla="*/ 285947 w 1189961"/>
                  <a:gd name="connsiteY100" fmla="*/ 906916 h 1132473"/>
                  <a:gd name="connsiteX101" fmla="*/ 310657 w 1189961"/>
                  <a:gd name="connsiteY101" fmla="*/ 925222 h 1132473"/>
                  <a:gd name="connsiteX102" fmla="*/ 296866 w 1189961"/>
                  <a:gd name="connsiteY102" fmla="*/ 946976 h 1132473"/>
                  <a:gd name="connsiteX103" fmla="*/ 294403 w 1189961"/>
                  <a:gd name="connsiteY103" fmla="*/ 954775 h 1132473"/>
                  <a:gd name="connsiteX104" fmla="*/ 283567 w 1189961"/>
                  <a:gd name="connsiteY104" fmla="*/ 957074 h 1132473"/>
                  <a:gd name="connsiteX105" fmla="*/ 284552 w 1189961"/>
                  <a:gd name="connsiteY105" fmla="*/ 971686 h 1132473"/>
                  <a:gd name="connsiteX106" fmla="*/ 295962 w 1189961"/>
                  <a:gd name="connsiteY106" fmla="*/ 987119 h 1132473"/>
                  <a:gd name="connsiteX107" fmla="*/ 312873 w 1189961"/>
                  <a:gd name="connsiteY107" fmla="*/ 990895 h 1132473"/>
                  <a:gd name="connsiteX108" fmla="*/ 308440 w 1189961"/>
                  <a:gd name="connsiteY108" fmla="*/ 1014620 h 1132473"/>
                  <a:gd name="connsiteX109" fmla="*/ 308276 w 1189961"/>
                  <a:gd name="connsiteY109" fmla="*/ 1010762 h 1132473"/>
                  <a:gd name="connsiteX110" fmla="*/ 309015 w 1189961"/>
                  <a:gd name="connsiteY110" fmla="*/ 1016098 h 1132473"/>
                  <a:gd name="connsiteX111" fmla="*/ 318373 w 1189961"/>
                  <a:gd name="connsiteY111" fmla="*/ 1033255 h 1132473"/>
                  <a:gd name="connsiteX112" fmla="*/ 326090 w 1189961"/>
                  <a:gd name="connsiteY112" fmla="*/ 1039412 h 1132473"/>
                  <a:gd name="connsiteX113" fmla="*/ 330605 w 1189961"/>
                  <a:gd name="connsiteY113" fmla="*/ 1048031 h 1132473"/>
                  <a:gd name="connsiteX114" fmla="*/ 342262 w 1189961"/>
                  <a:gd name="connsiteY114" fmla="*/ 1058046 h 1132473"/>
                  <a:gd name="connsiteX115" fmla="*/ 353098 w 1189961"/>
                  <a:gd name="connsiteY115" fmla="*/ 1075532 h 1132473"/>
                  <a:gd name="connsiteX116" fmla="*/ 366151 w 1189961"/>
                  <a:gd name="connsiteY116" fmla="*/ 1089651 h 1132473"/>
                  <a:gd name="connsiteX117" fmla="*/ 390121 w 1189961"/>
                  <a:gd name="connsiteY117" fmla="*/ 1075121 h 1132473"/>
                  <a:gd name="connsiteX118" fmla="*/ 404816 w 1189961"/>
                  <a:gd name="connsiteY118" fmla="*/ 1082592 h 1132473"/>
                  <a:gd name="connsiteX119" fmla="*/ 407114 w 1189961"/>
                  <a:gd name="connsiteY119" fmla="*/ 1101226 h 1132473"/>
                  <a:gd name="connsiteX120" fmla="*/ 420741 w 1189961"/>
                  <a:gd name="connsiteY120" fmla="*/ 1121831 h 1132473"/>
                  <a:gd name="connsiteX121" fmla="*/ 436175 w 1189961"/>
                  <a:gd name="connsiteY121" fmla="*/ 1128152 h 1132473"/>
                  <a:gd name="connsiteX122" fmla="*/ 452757 w 1189961"/>
                  <a:gd name="connsiteY122" fmla="*/ 1131272 h 1132473"/>
                  <a:gd name="connsiteX123" fmla="*/ 449309 w 1189961"/>
                  <a:gd name="connsiteY123" fmla="*/ 1110256 h 1132473"/>
                  <a:gd name="connsiteX124" fmla="*/ 467205 w 1189961"/>
                  <a:gd name="connsiteY124" fmla="*/ 1086860 h 1132473"/>
                  <a:gd name="connsiteX125" fmla="*/ 471228 w 1189961"/>
                  <a:gd name="connsiteY125" fmla="*/ 1068554 h 1132473"/>
                  <a:gd name="connsiteX126" fmla="*/ 484773 w 1189961"/>
                  <a:gd name="connsiteY126" fmla="*/ 1046225 h 1132473"/>
                  <a:gd name="connsiteX127" fmla="*/ 485922 w 1189961"/>
                  <a:gd name="connsiteY127" fmla="*/ 1024471 h 1132473"/>
                  <a:gd name="connsiteX128" fmla="*/ 491094 w 1189961"/>
                  <a:gd name="connsiteY128" fmla="*/ 995328 h 1132473"/>
                  <a:gd name="connsiteX129" fmla="*/ 520236 w 1189961"/>
                  <a:gd name="connsiteY129" fmla="*/ 972179 h 1132473"/>
                  <a:gd name="connsiteX130" fmla="*/ 535095 w 1189961"/>
                  <a:gd name="connsiteY130" fmla="*/ 948783 h 1132473"/>
                  <a:gd name="connsiteX131" fmla="*/ 537968 w 1189961"/>
                  <a:gd name="connsiteY131" fmla="*/ 921774 h 1132473"/>
                  <a:gd name="connsiteX132" fmla="*/ 548394 w 1189961"/>
                  <a:gd name="connsiteY132" fmla="*/ 902729 h 1132473"/>
                  <a:gd name="connsiteX133" fmla="*/ 560543 w 1189961"/>
                  <a:gd name="connsiteY133" fmla="*/ 889759 h 1132473"/>
                  <a:gd name="connsiteX134" fmla="*/ 569901 w 1189961"/>
                  <a:gd name="connsiteY134" fmla="*/ 894110 h 1132473"/>
                  <a:gd name="connsiteX135" fmla="*/ 580574 w 1189961"/>
                  <a:gd name="connsiteY135" fmla="*/ 893699 h 1132473"/>
                  <a:gd name="connsiteX136" fmla="*/ 590260 w 1189961"/>
                  <a:gd name="connsiteY136" fmla="*/ 877281 h 1132473"/>
                  <a:gd name="connsiteX137" fmla="*/ 588618 w 1189961"/>
                  <a:gd name="connsiteY137" fmla="*/ 868169 h 1132473"/>
                  <a:gd name="connsiteX138" fmla="*/ 605693 w 1189961"/>
                  <a:gd name="connsiteY138" fmla="*/ 854377 h 1132473"/>
                  <a:gd name="connsiteX139" fmla="*/ 628433 w 1189961"/>
                  <a:gd name="connsiteY139" fmla="*/ 846414 h 1132473"/>
                  <a:gd name="connsiteX140" fmla="*/ 622604 w 1189961"/>
                  <a:gd name="connsiteY140" fmla="*/ 865788 h 1132473"/>
                  <a:gd name="connsiteX141" fmla="*/ 648874 w 1189961"/>
                  <a:gd name="connsiteY141" fmla="*/ 863490 h 1132473"/>
                  <a:gd name="connsiteX142" fmla="*/ 656590 w 1189961"/>
                  <a:gd name="connsiteY142" fmla="*/ 856594 h 1132473"/>
                  <a:gd name="connsiteX143" fmla="*/ 681956 w 1189961"/>
                  <a:gd name="connsiteY143" fmla="*/ 854460 h 1132473"/>
                  <a:gd name="connsiteX144" fmla="*/ 702808 w 1189961"/>
                  <a:gd name="connsiteY144" fmla="*/ 835578 h 1132473"/>
                  <a:gd name="connsiteX145" fmla="*/ 710606 w 1189961"/>
                  <a:gd name="connsiteY145" fmla="*/ 811608 h 1132473"/>
                  <a:gd name="connsiteX146" fmla="*/ 709949 w 1189961"/>
                  <a:gd name="connsiteY146" fmla="*/ 802414 h 1132473"/>
                  <a:gd name="connsiteX147" fmla="*/ 720457 w 1189961"/>
                  <a:gd name="connsiteY147" fmla="*/ 797242 h 1132473"/>
                  <a:gd name="connsiteX148" fmla="*/ 736055 w 1189961"/>
                  <a:gd name="connsiteY148" fmla="*/ 780085 h 1132473"/>
                  <a:gd name="connsiteX149" fmla="*/ 746644 w 1189961"/>
                  <a:gd name="connsiteY149" fmla="*/ 763338 h 1132473"/>
                  <a:gd name="connsiteX150" fmla="*/ 757809 w 1189961"/>
                  <a:gd name="connsiteY150" fmla="*/ 768756 h 1132473"/>
                  <a:gd name="connsiteX151" fmla="*/ 777100 w 1189961"/>
                  <a:gd name="connsiteY151" fmla="*/ 766375 h 1132473"/>
                  <a:gd name="connsiteX152" fmla="*/ 805504 w 1189961"/>
                  <a:gd name="connsiteY152" fmla="*/ 759398 h 1132473"/>
                  <a:gd name="connsiteX153" fmla="*/ 831773 w 1189961"/>
                  <a:gd name="connsiteY153" fmla="*/ 757181 h 1132473"/>
                  <a:gd name="connsiteX154" fmla="*/ 845647 w 1189961"/>
                  <a:gd name="connsiteY154" fmla="*/ 745606 h 1132473"/>
                  <a:gd name="connsiteX155" fmla="*/ 869617 w 1189961"/>
                  <a:gd name="connsiteY155" fmla="*/ 741173 h 1132473"/>
                  <a:gd name="connsiteX156" fmla="*/ 887513 w 1189961"/>
                  <a:gd name="connsiteY156" fmla="*/ 729434 h 1132473"/>
                  <a:gd name="connsiteX157" fmla="*/ 917312 w 1189961"/>
                  <a:gd name="connsiteY157" fmla="*/ 703740 h 1132473"/>
                  <a:gd name="connsiteX158" fmla="*/ 926589 w 1189961"/>
                  <a:gd name="connsiteY158" fmla="*/ 698486 h 1132473"/>
                  <a:gd name="connsiteX159" fmla="*/ 943664 w 1189961"/>
                  <a:gd name="connsiteY159" fmla="*/ 695613 h 1132473"/>
                  <a:gd name="connsiteX160" fmla="*/ 935291 w 1189961"/>
                  <a:gd name="connsiteY160" fmla="*/ 682478 h 1132473"/>
                  <a:gd name="connsiteX161" fmla="*/ 922731 w 1189961"/>
                  <a:gd name="connsiteY161" fmla="*/ 686008 h 1132473"/>
                  <a:gd name="connsiteX162" fmla="*/ 912551 w 1189961"/>
                  <a:gd name="connsiteY162" fmla="*/ 678702 h 1132473"/>
                  <a:gd name="connsiteX163" fmla="*/ 887267 w 1189961"/>
                  <a:gd name="connsiteY163" fmla="*/ 677717 h 1132473"/>
                  <a:gd name="connsiteX164" fmla="*/ 857386 w 1189961"/>
                  <a:gd name="connsiteY164" fmla="*/ 691590 h 1132473"/>
                  <a:gd name="connsiteX165" fmla="*/ 828654 w 1189961"/>
                  <a:gd name="connsiteY165" fmla="*/ 693889 h 1132473"/>
                  <a:gd name="connsiteX166" fmla="*/ 814863 w 1189961"/>
                  <a:gd name="connsiteY166" fmla="*/ 695366 h 1132473"/>
                  <a:gd name="connsiteX167" fmla="*/ 841706 w 1189961"/>
                  <a:gd name="connsiteY167" fmla="*/ 679851 h 1132473"/>
                  <a:gd name="connsiteX168" fmla="*/ 850244 w 1189961"/>
                  <a:gd name="connsiteY168" fmla="*/ 668522 h 1132473"/>
                  <a:gd name="connsiteX169" fmla="*/ 842527 w 1189961"/>
                  <a:gd name="connsiteY169" fmla="*/ 666470 h 1132473"/>
                  <a:gd name="connsiteX170" fmla="*/ 832430 w 1189961"/>
                  <a:gd name="connsiteY170" fmla="*/ 666224 h 1132473"/>
                  <a:gd name="connsiteX171" fmla="*/ 825616 w 1189961"/>
                  <a:gd name="connsiteY171" fmla="*/ 658507 h 1132473"/>
                  <a:gd name="connsiteX172" fmla="*/ 844087 w 1189961"/>
                  <a:gd name="connsiteY172" fmla="*/ 651612 h 1132473"/>
                  <a:gd name="connsiteX173" fmla="*/ 844908 w 1189961"/>
                  <a:gd name="connsiteY173" fmla="*/ 637820 h 1132473"/>
                  <a:gd name="connsiteX174" fmla="*/ 879550 w 1189961"/>
                  <a:gd name="connsiteY174" fmla="*/ 634619 h 1132473"/>
                  <a:gd name="connsiteX175" fmla="*/ 883409 w 1189961"/>
                  <a:gd name="connsiteY175" fmla="*/ 620663 h 1132473"/>
                  <a:gd name="connsiteX176" fmla="*/ 854841 w 1189961"/>
                  <a:gd name="connsiteY176" fmla="*/ 624604 h 1132473"/>
                  <a:gd name="connsiteX177" fmla="*/ 844661 w 1189961"/>
                  <a:gd name="connsiteY177" fmla="*/ 608514 h 1132473"/>
                  <a:gd name="connsiteX178" fmla="*/ 826273 w 1189961"/>
                  <a:gd name="connsiteY178" fmla="*/ 601454 h 1132473"/>
                  <a:gd name="connsiteX179" fmla="*/ 871587 w 1189961"/>
                  <a:gd name="connsiteY179" fmla="*/ 605558 h 1132473"/>
                  <a:gd name="connsiteX180" fmla="*/ 896543 w 1189961"/>
                  <a:gd name="connsiteY180" fmla="*/ 610730 h 1132473"/>
                  <a:gd name="connsiteX181" fmla="*/ 898596 w 1189961"/>
                  <a:gd name="connsiteY181" fmla="*/ 629201 h 1132473"/>
                  <a:gd name="connsiteX182" fmla="*/ 917559 w 1189961"/>
                  <a:gd name="connsiteY182" fmla="*/ 634290 h 1132473"/>
                  <a:gd name="connsiteX183" fmla="*/ 915999 w 1189961"/>
                  <a:gd name="connsiteY183" fmla="*/ 653746 h 1132473"/>
                  <a:gd name="connsiteX184" fmla="*/ 931268 w 1189961"/>
                  <a:gd name="connsiteY184" fmla="*/ 666142 h 1132473"/>
                  <a:gd name="connsiteX185" fmla="*/ 944977 w 1189961"/>
                  <a:gd name="connsiteY185" fmla="*/ 653664 h 1132473"/>
                  <a:gd name="connsiteX186" fmla="*/ 968537 w 1189961"/>
                  <a:gd name="connsiteY186" fmla="*/ 654485 h 1132473"/>
                  <a:gd name="connsiteX187" fmla="*/ 972396 w 1189961"/>
                  <a:gd name="connsiteY187" fmla="*/ 629775 h 1132473"/>
                  <a:gd name="connsiteX188" fmla="*/ 971329 w 1189961"/>
                  <a:gd name="connsiteY188" fmla="*/ 609745 h 1132473"/>
                  <a:gd name="connsiteX189" fmla="*/ 945962 w 1189961"/>
                  <a:gd name="connsiteY189" fmla="*/ 600469 h 1132473"/>
                  <a:gd name="connsiteX190" fmla="*/ 932664 w 1189961"/>
                  <a:gd name="connsiteY190" fmla="*/ 591356 h 1132473"/>
                  <a:gd name="connsiteX191" fmla="*/ 912879 w 1189961"/>
                  <a:gd name="connsiteY191" fmla="*/ 585035 h 1132473"/>
                  <a:gd name="connsiteX192" fmla="*/ 906476 w 1189961"/>
                  <a:gd name="connsiteY192" fmla="*/ 576334 h 1132473"/>
                  <a:gd name="connsiteX193" fmla="*/ 897200 w 1189961"/>
                  <a:gd name="connsiteY193" fmla="*/ 571901 h 1132473"/>
                  <a:gd name="connsiteX194" fmla="*/ 884066 w 1189961"/>
                  <a:gd name="connsiteY194" fmla="*/ 559505 h 1132473"/>
                  <a:gd name="connsiteX195" fmla="*/ 890222 w 1189961"/>
                  <a:gd name="connsiteY195" fmla="*/ 555565 h 1132473"/>
                  <a:gd name="connsiteX196" fmla="*/ 882588 w 1189961"/>
                  <a:gd name="connsiteY196" fmla="*/ 547848 h 1132473"/>
                  <a:gd name="connsiteX197" fmla="*/ 872491 w 1189961"/>
                  <a:gd name="connsiteY197" fmla="*/ 528803 h 1132473"/>
                  <a:gd name="connsiteX198" fmla="*/ 897200 w 1189961"/>
                  <a:gd name="connsiteY198" fmla="*/ 535781 h 1132473"/>
                  <a:gd name="connsiteX199" fmla="*/ 904917 w 1189961"/>
                  <a:gd name="connsiteY199" fmla="*/ 531101 h 1132473"/>
                  <a:gd name="connsiteX200" fmla="*/ 916327 w 1189961"/>
                  <a:gd name="connsiteY200" fmla="*/ 536355 h 1132473"/>
                  <a:gd name="connsiteX201" fmla="*/ 901223 w 1189961"/>
                  <a:gd name="connsiteY201" fmla="*/ 499578 h 1132473"/>
                  <a:gd name="connsiteX202" fmla="*/ 921992 w 1189961"/>
                  <a:gd name="connsiteY202" fmla="*/ 511646 h 1132473"/>
                  <a:gd name="connsiteX203" fmla="*/ 940544 w 1189961"/>
                  <a:gd name="connsiteY203" fmla="*/ 517228 h 1132473"/>
                  <a:gd name="connsiteX204" fmla="*/ 977568 w 1189961"/>
                  <a:gd name="connsiteY204" fmla="*/ 519691 h 1132473"/>
                  <a:gd name="connsiteX205" fmla="*/ 969194 w 1189961"/>
                  <a:gd name="connsiteY205" fmla="*/ 525519 h 1132473"/>
                  <a:gd name="connsiteX206" fmla="*/ 1012292 w 1189961"/>
                  <a:gd name="connsiteY206" fmla="*/ 527161 h 1132473"/>
                  <a:gd name="connsiteX207" fmla="*/ 1010076 w 1189961"/>
                  <a:gd name="connsiteY207" fmla="*/ 512549 h 1132473"/>
                  <a:gd name="connsiteX208" fmla="*/ 1007777 w 1189961"/>
                  <a:gd name="connsiteY208" fmla="*/ 501959 h 1132473"/>
                  <a:gd name="connsiteX209" fmla="*/ 974530 w 1189961"/>
                  <a:gd name="connsiteY209" fmla="*/ 491780 h 1132473"/>
                  <a:gd name="connsiteX210" fmla="*/ 994068 w 1189961"/>
                  <a:gd name="connsiteY210" fmla="*/ 470190 h 1132473"/>
                  <a:gd name="connsiteX211" fmla="*/ 1006464 w 1189961"/>
                  <a:gd name="connsiteY211" fmla="*/ 477085 h 1132473"/>
                  <a:gd name="connsiteX212" fmla="*/ 1023949 w 1189961"/>
                  <a:gd name="connsiteY212" fmla="*/ 480944 h 1132473"/>
                  <a:gd name="connsiteX213" fmla="*/ 1031173 w 1189961"/>
                  <a:gd name="connsiteY213" fmla="*/ 483242 h 1132473"/>
                  <a:gd name="connsiteX214" fmla="*/ 1047756 w 1189961"/>
                  <a:gd name="connsiteY214" fmla="*/ 473145 h 1132473"/>
                  <a:gd name="connsiteX215" fmla="*/ 1023128 w 1189961"/>
                  <a:gd name="connsiteY215" fmla="*/ 464443 h 1132473"/>
                  <a:gd name="connsiteX216" fmla="*/ 1006792 w 1189961"/>
                  <a:gd name="connsiteY216" fmla="*/ 451555 h 1132473"/>
                  <a:gd name="connsiteX217" fmla="*/ 1002359 w 1189961"/>
                  <a:gd name="connsiteY217" fmla="*/ 428569 h 1132473"/>
                  <a:gd name="connsiteX218" fmla="*/ 1029367 w 1189961"/>
                  <a:gd name="connsiteY218" fmla="*/ 425121 h 1132473"/>
                  <a:gd name="connsiteX219" fmla="*/ 1021569 w 1189961"/>
                  <a:gd name="connsiteY219" fmla="*/ 409114 h 1132473"/>
                  <a:gd name="connsiteX220" fmla="*/ 1026166 w 1189961"/>
                  <a:gd name="connsiteY220" fmla="*/ 396718 h 1132473"/>
                  <a:gd name="connsiteX221" fmla="*/ 994643 w 1189961"/>
                  <a:gd name="connsiteY221" fmla="*/ 392695 h 1132473"/>
                  <a:gd name="connsiteX222" fmla="*/ 991441 w 1189961"/>
                  <a:gd name="connsiteY222" fmla="*/ 379807 h 1132473"/>
                  <a:gd name="connsiteX223" fmla="*/ 986844 w 1189961"/>
                  <a:gd name="connsiteY223" fmla="*/ 363717 h 1132473"/>
                  <a:gd name="connsiteX224" fmla="*/ 1007531 w 1189961"/>
                  <a:gd name="connsiteY224" fmla="*/ 364292 h 1132473"/>
                  <a:gd name="connsiteX225" fmla="*/ 1009337 w 1189961"/>
                  <a:gd name="connsiteY225" fmla="*/ 349761 h 1132473"/>
                  <a:gd name="connsiteX226" fmla="*/ 1021651 w 1189961"/>
                  <a:gd name="connsiteY226" fmla="*/ 352799 h 1132473"/>
                  <a:gd name="connsiteX227" fmla="*/ 1042994 w 1189961"/>
                  <a:gd name="connsiteY227" fmla="*/ 361583 h 1132473"/>
                  <a:gd name="connsiteX228" fmla="*/ 1063928 w 1189961"/>
                  <a:gd name="connsiteY228" fmla="*/ 372090 h 1132473"/>
                  <a:gd name="connsiteX229" fmla="*/ 1072465 w 1189961"/>
                  <a:gd name="connsiteY229" fmla="*/ 347299 h 1132473"/>
                  <a:gd name="connsiteX230" fmla="*/ 1044965 w 1189961"/>
                  <a:gd name="connsiteY230" fmla="*/ 345411 h 1132473"/>
                  <a:gd name="connsiteX231" fmla="*/ 1036181 w 1189961"/>
                  <a:gd name="connsiteY231" fmla="*/ 333015 h 1132473"/>
                  <a:gd name="connsiteX232" fmla="*/ 1017546 w 1189961"/>
                  <a:gd name="connsiteY232" fmla="*/ 325955 h 1132473"/>
                  <a:gd name="connsiteX233" fmla="*/ 1039957 w 1189961"/>
                  <a:gd name="connsiteY233" fmla="*/ 316679 h 1132473"/>
                  <a:gd name="connsiteX234" fmla="*/ 1041435 w 1189961"/>
                  <a:gd name="connsiteY234" fmla="*/ 304119 h 1132473"/>
                  <a:gd name="connsiteX235" fmla="*/ 1025920 w 1189961"/>
                  <a:gd name="connsiteY235" fmla="*/ 287536 h 1132473"/>
                  <a:gd name="connsiteX236" fmla="*/ 1016889 w 1189961"/>
                  <a:gd name="connsiteY236" fmla="*/ 287454 h 1132473"/>
                  <a:gd name="connsiteX237" fmla="*/ 1020337 w 1189961"/>
                  <a:gd name="connsiteY237" fmla="*/ 271118 h 1132473"/>
                  <a:gd name="connsiteX238" fmla="*/ 1032979 w 1189961"/>
                  <a:gd name="connsiteY238" fmla="*/ 243617 h 1132473"/>
                  <a:gd name="connsiteX239" fmla="*/ 1059823 w 1189961"/>
                  <a:gd name="connsiteY239" fmla="*/ 241237 h 1132473"/>
                  <a:gd name="connsiteX240" fmla="*/ 1062204 w 1189961"/>
                  <a:gd name="connsiteY240" fmla="*/ 233520 h 1132473"/>
                  <a:gd name="connsiteX241" fmla="*/ 1073040 w 1189961"/>
                  <a:gd name="connsiteY241" fmla="*/ 227938 h 1132473"/>
                  <a:gd name="connsiteX242" fmla="*/ 1093809 w 1189961"/>
                  <a:gd name="connsiteY242" fmla="*/ 199698 h 1132473"/>
                  <a:gd name="connsiteX243" fmla="*/ 1062943 w 1189961"/>
                  <a:gd name="connsiteY243" fmla="*/ 195594 h 1132473"/>
                  <a:gd name="connsiteX244" fmla="*/ 1083794 w 1189961"/>
                  <a:gd name="connsiteY244" fmla="*/ 177534 h 1132473"/>
                  <a:gd name="connsiteX245" fmla="*/ 1148482 w 1189961"/>
                  <a:gd name="connsiteY245" fmla="*/ 162593 h 1132473"/>
                  <a:gd name="connsiteX246" fmla="*/ 1154803 w 1189961"/>
                  <a:gd name="connsiteY246" fmla="*/ 147488 h 1132473"/>
                  <a:gd name="connsiteX247" fmla="*/ 1178117 w 1189961"/>
                  <a:gd name="connsiteY247" fmla="*/ 140428 h 1132473"/>
                  <a:gd name="connsiteX248" fmla="*/ 1189528 w 1189961"/>
                  <a:gd name="connsiteY248" fmla="*/ 123435 h 1132473"/>
                  <a:gd name="connsiteX249" fmla="*/ 1183125 w 1189961"/>
                  <a:gd name="connsiteY249" fmla="*/ 116704 h 1132473"/>
                  <a:gd name="connsiteX250" fmla="*/ 1167117 w 1189961"/>
                  <a:gd name="connsiteY250" fmla="*/ 115801 h 1132473"/>
                  <a:gd name="connsiteX251" fmla="*/ 1137071 w 1189961"/>
                  <a:gd name="connsiteY251" fmla="*/ 115226 h 1132473"/>
                  <a:gd name="connsiteX252" fmla="*/ 1106205 w 1189961"/>
                  <a:gd name="connsiteY252" fmla="*/ 110465 h 1132473"/>
                  <a:gd name="connsiteX253" fmla="*/ 1097011 w 1189961"/>
                  <a:gd name="connsiteY253" fmla="*/ 124338 h 1132473"/>
                  <a:gd name="connsiteX254" fmla="*/ 1081742 w 1189961"/>
                  <a:gd name="connsiteY254" fmla="*/ 128771 h 1132473"/>
                  <a:gd name="connsiteX255" fmla="*/ 1066719 w 1189961"/>
                  <a:gd name="connsiteY255" fmla="*/ 122779 h 1132473"/>
                  <a:gd name="connsiteX256" fmla="*/ 1050629 w 1189961"/>
                  <a:gd name="connsiteY256" fmla="*/ 122779 h 1132473"/>
                  <a:gd name="connsiteX257" fmla="*/ 1045293 w 1189961"/>
                  <a:gd name="connsiteY257" fmla="*/ 111122 h 1132473"/>
                  <a:gd name="connsiteX258" fmla="*/ 1037494 w 1189961"/>
                  <a:gd name="connsiteY258" fmla="*/ 120398 h 1132473"/>
                  <a:gd name="connsiteX259" fmla="*/ 1007203 w 1189961"/>
                  <a:gd name="connsiteY259" fmla="*/ 141988 h 1132473"/>
                  <a:gd name="connsiteX260" fmla="*/ 1003591 w 1189961"/>
                  <a:gd name="connsiteY260" fmla="*/ 149787 h 1132473"/>
                  <a:gd name="connsiteX261" fmla="*/ 992755 w 1189961"/>
                  <a:gd name="connsiteY261" fmla="*/ 155697 h 1132473"/>
                  <a:gd name="connsiteX262" fmla="*/ 988814 w 1189961"/>
                  <a:gd name="connsiteY262" fmla="*/ 168914 h 1132473"/>
                  <a:gd name="connsiteX263" fmla="*/ 965911 w 1189961"/>
                  <a:gd name="connsiteY263" fmla="*/ 165959 h 1132473"/>
                  <a:gd name="connsiteX264" fmla="*/ 981180 w 1189961"/>
                  <a:gd name="connsiteY264" fmla="*/ 141085 h 1132473"/>
                  <a:gd name="connsiteX265" fmla="*/ 992016 w 1189961"/>
                  <a:gd name="connsiteY265" fmla="*/ 125816 h 1132473"/>
                  <a:gd name="connsiteX266" fmla="*/ 995053 w 1189961"/>
                  <a:gd name="connsiteY266" fmla="*/ 117443 h 1132473"/>
                  <a:gd name="connsiteX267" fmla="*/ 1007449 w 1189961"/>
                  <a:gd name="connsiteY267" fmla="*/ 113995 h 1132473"/>
                  <a:gd name="connsiteX268" fmla="*/ 1012867 w 1189961"/>
                  <a:gd name="connsiteY268" fmla="*/ 97248 h 1132473"/>
                  <a:gd name="connsiteX269" fmla="*/ 986762 w 1189961"/>
                  <a:gd name="connsiteY269" fmla="*/ 88793 h 1132473"/>
                  <a:gd name="connsiteX270" fmla="*/ 968209 w 1189961"/>
                  <a:gd name="connsiteY270" fmla="*/ 95688 h 1132473"/>
                  <a:gd name="connsiteX271" fmla="*/ 967306 w 1189961"/>
                  <a:gd name="connsiteY271" fmla="*/ 105950 h 1132473"/>
                  <a:gd name="connsiteX272" fmla="*/ 957045 w 1189961"/>
                  <a:gd name="connsiteY272" fmla="*/ 115555 h 1132473"/>
                  <a:gd name="connsiteX273" fmla="*/ 925522 w 1189961"/>
                  <a:gd name="connsiteY273" fmla="*/ 119741 h 1132473"/>
                  <a:gd name="connsiteX274" fmla="*/ 915342 w 1189961"/>
                  <a:gd name="connsiteY274" fmla="*/ 127294 h 1132473"/>
                  <a:gd name="connsiteX275" fmla="*/ 897939 w 1189961"/>
                  <a:gd name="connsiteY275" fmla="*/ 128689 h 1132473"/>
                  <a:gd name="connsiteX276" fmla="*/ 921992 w 1189961"/>
                  <a:gd name="connsiteY276" fmla="*/ 113174 h 1132473"/>
                  <a:gd name="connsiteX277" fmla="*/ 932335 w 1189961"/>
                  <a:gd name="connsiteY277" fmla="*/ 93472 h 1132473"/>
                  <a:gd name="connsiteX278" fmla="*/ 904835 w 1189961"/>
                  <a:gd name="connsiteY278" fmla="*/ 102666 h 1132473"/>
                  <a:gd name="connsiteX279" fmla="*/ 872408 w 1189961"/>
                  <a:gd name="connsiteY279" fmla="*/ 98069 h 1132473"/>
                  <a:gd name="connsiteX280" fmla="*/ 870849 w 1189961"/>
                  <a:gd name="connsiteY280" fmla="*/ 97330 h 1132473"/>
                  <a:gd name="connsiteX281" fmla="*/ 850162 w 1189961"/>
                  <a:gd name="connsiteY281" fmla="*/ 106032 h 1132473"/>
                  <a:gd name="connsiteX282" fmla="*/ 832266 w 1189961"/>
                  <a:gd name="connsiteY282" fmla="*/ 115144 h 1132473"/>
                  <a:gd name="connsiteX283" fmla="*/ 813549 w 1189961"/>
                  <a:gd name="connsiteY283" fmla="*/ 118756 h 1132473"/>
                  <a:gd name="connsiteX284" fmla="*/ 788265 w 1189961"/>
                  <a:gd name="connsiteY284" fmla="*/ 125652 h 1132473"/>
                  <a:gd name="connsiteX285" fmla="*/ 790399 w 1189961"/>
                  <a:gd name="connsiteY285" fmla="*/ 111204 h 1132473"/>
                  <a:gd name="connsiteX286" fmla="*/ 817571 w 1189961"/>
                  <a:gd name="connsiteY286" fmla="*/ 82718 h 1132473"/>
                  <a:gd name="connsiteX287" fmla="*/ 870028 w 1189961"/>
                  <a:gd name="connsiteY287" fmla="*/ 74919 h 1132473"/>
                  <a:gd name="connsiteX288" fmla="*/ 895476 w 1189961"/>
                  <a:gd name="connsiteY288" fmla="*/ 77300 h 1132473"/>
                  <a:gd name="connsiteX289" fmla="*/ 928723 w 1189961"/>
                  <a:gd name="connsiteY289" fmla="*/ 72703 h 1132473"/>
                  <a:gd name="connsiteX290" fmla="*/ 954007 w 1189961"/>
                  <a:gd name="connsiteY290" fmla="*/ 71143 h 1132473"/>
                  <a:gd name="connsiteX291" fmla="*/ 978963 w 1189961"/>
                  <a:gd name="connsiteY291" fmla="*/ 71143 h 1132473"/>
                  <a:gd name="connsiteX292" fmla="*/ 974120 w 1189961"/>
                  <a:gd name="connsiteY292" fmla="*/ 61867 h 1132473"/>
                  <a:gd name="connsiteX293" fmla="*/ 961396 w 1189961"/>
                  <a:gd name="connsiteY293" fmla="*/ 50784 h 1132473"/>
                  <a:gd name="connsiteX294" fmla="*/ 959672 w 1189961"/>
                  <a:gd name="connsiteY294" fmla="*/ 39374 h 1132473"/>
                  <a:gd name="connsiteX295" fmla="*/ 964187 w 1189961"/>
                  <a:gd name="connsiteY295" fmla="*/ 25582 h 1132473"/>
                  <a:gd name="connsiteX296" fmla="*/ 938820 w 1189961"/>
                  <a:gd name="connsiteY296" fmla="*/ 36254 h 1132473"/>
                  <a:gd name="connsiteX297" fmla="*/ 917395 w 1189961"/>
                  <a:gd name="connsiteY297" fmla="*/ 34777 h 1132473"/>
                  <a:gd name="connsiteX298" fmla="*/ 848684 w 1189961"/>
                  <a:gd name="connsiteY298" fmla="*/ 41836 h 1132473"/>
                  <a:gd name="connsiteX299" fmla="*/ 796720 w 1189961"/>
                  <a:gd name="connsiteY299" fmla="*/ 53411 h 1132473"/>
                  <a:gd name="connsiteX300" fmla="*/ 778824 w 1189961"/>
                  <a:gd name="connsiteY300" fmla="*/ 63098 h 1132473"/>
                  <a:gd name="connsiteX301" fmla="*/ 766839 w 1189961"/>
                  <a:gd name="connsiteY301" fmla="*/ 75001 h 1132473"/>
                  <a:gd name="connsiteX302" fmla="*/ 763802 w 1189961"/>
                  <a:gd name="connsiteY302" fmla="*/ 76233 h 1132473"/>
                  <a:gd name="connsiteX303" fmla="*/ 761996 w 1189961"/>
                  <a:gd name="connsiteY303" fmla="*/ 64001 h 1132473"/>
                  <a:gd name="connsiteX304" fmla="*/ 751406 w 1189961"/>
                  <a:gd name="connsiteY304" fmla="*/ 59404 h 1132473"/>
                  <a:gd name="connsiteX305" fmla="*/ 776936 w 1189961"/>
                  <a:gd name="connsiteY305" fmla="*/ 35597 h 1132473"/>
                  <a:gd name="connsiteX306" fmla="*/ 790481 w 1189961"/>
                  <a:gd name="connsiteY306" fmla="*/ 33135 h 1132473"/>
                  <a:gd name="connsiteX307" fmla="*/ 812482 w 1189961"/>
                  <a:gd name="connsiteY307" fmla="*/ 28702 h 1132473"/>
                  <a:gd name="connsiteX308" fmla="*/ 845729 w 1189961"/>
                  <a:gd name="connsiteY308" fmla="*/ 17127 h 1132473"/>
                  <a:gd name="connsiteX309" fmla="*/ 922648 w 1189961"/>
                  <a:gd name="connsiteY309" fmla="*/ 10724 h 1132473"/>
                  <a:gd name="connsiteX310" fmla="*/ 868796 w 1189961"/>
                  <a:gd name="connsiteY310" fmla="*/ 7030 h 1132473"/>
                  <a:gd name="connsiteX311" fmla="*/ 839490 w 1189961"/>
                  <a:gd name="connsiteY311" fmla="*/ 9328 h 1132473"/>
                  <a:gd name="connsiteX312" fmla="*/ 818639 w 1189961"/>
                  <a:gd name="connsiteY312" fmla="*/ 3910 h 1132473"/>
                  <a:gd name="connsiteX313" fmla="*/ 799347 w 1189961"/>
                  <a:gd name="connsiteY313" fmla="*/ 3910 h 1132473"/>
                  <a:gd name="connsiteX314" fmla="*/ 789086 w 1189961"/>
                  <a:gd name="connsiteY314" fmla="*/ 9082 h 1132473"/>
                  <a:gd name="connsiteX315" fmla="*/ 776690 w 1189961"/>
                  <a:gd name="connsiteY315" fmla="*/ 9246 h 1132473"/>
                  <a:gd name="connsiteX316" fmla="*/ 768563 w 1189961"/>
                  <a:gd name="connsiteY316" fmla="*/ 5224 h 1132473"/>
                  <a:gd name="connsiteX317" fmla="*/ 749271 w 1189961"/>
                  <a:gd name="connsiteY317" fmla="*/ 52 h 1132473"/>
                  <a:gd name="connsiteX318" fmla="*/ 736876 w 1189961"/>
                  <a:gd name="connsiteY318" fmla="*/ 3336 h 1132473"/>
                  <a:gd name="connsiteX319" fmla="*/ 730554 w 1189961"/>
                  <a:gd name="connsiteY319" fmla="*/ 9082 h 1132473"/>
                  <a:gd name="connsiteX320" fmla="*/ 711920 w 1189961"/>
                  <a:gd name="connsiteY320" fmla="*/ 7112 h 1132473"/>
                  <a:gd name="connsiteX321" fmla="*/ 687292 w 1189961"/>
                  <a:gd name="connsiteY321" fmla="*/ 13679 h 1132473"/>
                  <a:gd name="connsiteX322" fmla="*/ 694927 w 1189961"/>
                  <a:gd name="connsiteY322" fmla="*/ 41508 h 1132473"/>
                  <a:gd name="connsiteX323" fmla="*/ 679822 w 1189961"/>
                  <a:gd name="connsiteY323" fmla="*/ 42986 h 1132473"/>
                  <a:gd name="connsiteX324" fmla="*/ 667344 w 1189961"/>
                  <a:gd name="connsiteY324" fmla="*/ 45531 h 1132473"/>
                  <a:gd name="connsiteX325" fmla="*/ 646247 w 1189961"/>
                  <a:gd name="connsiteY325" fmla="*/ 36418 h 1132473"/>
                  <a:gd name="connsiteX326" fmla="*/ 628925 w 1189961"/>
                  <a:gd name="connsiteY326" fmla="*/ 26157 h 1132473"/>
                  <a:gd name="connsiteX327" fmla="*/ 623261 w 1189961"/>
                  <a:gd name="connsiteY327" fmla="*/ 4731 h 1132473"/>
                  <a:gd name="connsiteX328" fmla="*/ 600932 w 1189961"/>
                  <a:gd name="connsiteY328" fmla="*/ 8425 h 1132473"/>
                  <a:gd name="connsiteX329" fmla="*/ 590014 w 1189961"/>
                  <a:gd name="connsiteY329" fmla="*/ 20575 h 1132473"/>
                  <a:gd name="connsiteX330" fmla="*/ 562431 w 1189961"/>
                  <a:gd name="connsiteY330" fmla="*/ 32232 h 1132473"/>
                  <a:gd name="connsiteX331" fmla="*/ 573021 w 1189961"/>
                  <a:gd name="connsiteY331" fmla="*/ 33217 h 1132473"/>
                  <a:gd name="connsiteX332" fmla="*/ 562842 w 1189961"/>
                  <a:gd name="connsiteY332" fmla="*/ 41590 h 1132473"/>
                  <a:gd name="connsiteX333" fmla="*/ 577700 w 1189961"/>
                  <a:gd name="connsiteY333" fmla="*/ 44874 h 1132473"/>
                  <a:gd name="connsiteX334" fmla="*/ 619321 w 1189961"/>
                  <a:gd name="connsiteY334" fmla="*/ 43314 h 1132473"/>
                  <a:gd name="connsiteX335" fmla="*/ 619156 w 1189961"/>
                  <a:gd name="connsiteY335" fmla="*/ 61456 h 1132473"/>
                  <a:gd name="connsiteX336" fmla="*/ 586074 w 1189961"/>
                  <a:gd name="connsiteY336" fmla="*/ 70815 h 1132473"/>
                  <a:gd name="connsiteX337" fmla="*/ 566208 w 1189961"/>
                  <a:gd name="connsiteY337" fmla="*/ 80255 h 1132473"/>
                  <a:gd name="connsiteX338" fmla="*/ 558245 w 1189961"/>
                  <a:gd name="connsiteY338" fmla="*/ 95688 h 1132473"/>
                  <a:gd name="connsiteX339" fmla="*/ 533371 w 1189961"/>
                  <a:gd name="connsiteY339" fmla="*/ 79516 h 1132473"/>
                  <a:gd name="connsiteX340" fmla="*/ 503818 w 1189961"/>
                  <a:gd name="connsiteY340" fmla="*/ 62606 h 1132473"/>
                  <a:gd name="connsiteX341" fmla="*/ 508908 w 1189961"/>
                  <a:gd name="connsiteY341" fmla="*/ 61046 h 113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</a:cxnLst>
                <a:rect l="l" t="t" r="r" b="b"/>
                <a:pathLst>
                  <a:path w="1189961" h="1132473">
                    <a:moveTo>
                      <a:pt x="502258" y="62770"/>
                    </a:moveTo>
                    <a:cubicBezTo>
                      <a:pt x="499221" y="61620"/>
                      <a:pt x="495116" y="63755"/>
                      <a:pt x="491422" y="62195"/>
                    </a:cubicBezTo>
                    <a:cubicBezTo>
                      <a:pt x="484609" y="59404"/>
                      <a:pt x="489534" y="57188"/>
                      <a:pt x="486661" y="52673"/>
                    </a:cubicBezTo>
                    <a:cubicBezTo>
                      <a:pt x="480750" y="43314"/>
                      <a:pt x="461951" y="44956"/>
                      <a:pt x="453003" y="45859"/>
                    </a:cubicBezTo>
                    <a:cubicBezTo>
                      <a:pt x="447093" y="46434"/>
                      <a:pt x="441675" y="45859"/>
                      <a:pt x="439458" y="52180"/>
                    </a:cubicBezTo>
                    <a:cubicBezTo>
                      <a:pt x="437078" y="59158"/>
                      <a:pt x="441921" y="58829"/>
                      <a:pt x="444876" y="63509"/>
                    </a:cubicBezTo>
                    <a:cubicBezTo>
                      <a:pt x="449063" y="70076"/>
                      <a:pt x="449145" y="80419"/>
                      <a:pt x="448735" y="88136"/>
                    </a:cubicBezTo>
                    <a:cubicBezTo>
                      <a:pt x="439540" y="88629"/>
                      <a:pt x="435846" y="86330"/>
                      <a:pt x="427801" y="83457"/>
                    </a:cubicBezTo>
                    <a:cubicBezTo>
                      <a:pt x="418853" y="80173"/>
                      <a:pt x="405226" y="81076"/>
                      <a:pt x="396278" y="83867"/>
                    </a:cubicBezTo>
                    <a:cubicBezTo>
                      <a:pt x="391353" y="85427"/>
                      <a:pt x="383964" y="90927"/>
                      <a:pt x="378546" y="89778"/>
                    </a:cubicBezTo>
                    <a:cubicBezTo>
                      <a:pt x="370337" y="88054"/>
                      <a:pt x="373375" y="81979"/>
                      <a:pt x="373375" y="76643"/>
                    </a:cubicBezTo>
                    <a:cubicBezTo>
                      <a:pt x="373375" y="66464"/>
                      <a:pt x="364509" y="51605"/>
                      <a:pt x="352113" y="57926"/>
                    </a:cubicBezTo>
                    <a:cubicBezTo>
                      <a:pt x="347434" y="60307"/>
                      <a:pt x="347105" y="66710"/>
                      <a:pt x="343001" y="68188"/>
                    </a:cubicBezTo>
                    <a:cubicBezTo>
                      <a:pt x="336269" y="70651"/>
                      <a:pt x="335613" y="59979"/>
                      <a:pt x="327814" y="62031"/>
                    </a:cubicBezTo>
                    <a:lnTo>
                      <a:pt x="324448" y="63591"/>
                    </a:lnTo>
                    <a:cubicBezTo>
                      <a:pt x="320097" y="61867"/>
                      <a:pt x="311806" y="53329"/>
                      <a:pt x="311232" y="63509"/>
                    </a:cubicBezTo>
                    <a:cubicBezTo>
                      <a:pt x="304664" y="64658"/>
                      <a:pt x="299410" y="58173"/>
                      <a:pt x="293089" y="56859"/>
                    </a:cubicBezTo>
                    <a:cubicBezTo>
                      <a:pt x="284470" y="55135"/>
                      <a:pt x="278231" y="59568"/>
                      <a:pt x="270596" y="62195"/>
                    </a:cubicBezTo>
                    <a:cubicBezTo>
                      <a:pt x="268298" y="73524"/>
                      <a:pt x="286850" y="76972"/>
                      <a:pt x="286686" y="88300"/>
                    </a:cubicBezTo>
                    <a:cubicBezTo>
                      <a:pt x="286686" y="92651"/>
                      <a:pt x="284059" y="94703"/>
                      <a:pt x="283567" y="99136"/>
                    </a:cubicBezTo>
                    <a:cubicBezTo>
                      <a:pt x="282828" y="106278"/>
                      <a:pt x="288574" y="110793"/>
                      <a:pt x="291365" y="116868"/>
                    </a:cubicBezTo>
                    <a:cubicBezTo>
                      <a:pt x="299246" y="134518"/>
                      <a:pt x="277328" y="124092"/>
                      <a:pt x="273469" y="113256"/>
                    </a:cubicBezTo>
                    <a:cubicBezTo>
                      <a:pt x="268544" y="99383"/>
                      <a:pt x="264603" y="87397"/>
                      <a:pt x="257626" y="74427"/>
                    </a:cubicBezTo>
                    <a:cubicBezTo>
                      <a:pt x="253521" y="66956"/>
                      <a:pt x="252372" y="62523"/>
                      <a:pt x="242767" y="62113"/>
                    </a:cubicBezTo>
                    <a:cubicBezTo>
                      <a:pt x="232342" y="61620"/>
                      <a:pt x="217155" y="66053"/>
                      <a:pt x="211080" y="75248"/>
                    </a:cubicBezTo>
                    <a:cubicBezTo>
                      <a:pt x="204841" y="84852"/>
                      <a:pt x="211983" y="89942"/>
                      <a:pt x="212640" y="99875"/>
                    </a:cubicBezTo>
                    <a:cubicBezTo>
                      <a:pt x="213296" y="110629"/>
                      <a:pt x="206975" y="106032"/>
                      <a:pt x="199505" y="108413"/>
                    </a:cubicBezTo>
                    <a:cubicBezTo>
                      <a:pt x="193841" y="110137"/>
                      <a:pt x="191460" y="115390"/>
                      <a:pt x="185550" y="109972"/>
                    </a:cubicBezTo>
                    <a:cubicBezTo>
                      <a:pt x="182348" y="107017"/>
                      <a:pt x="183169" y="97987"/>
                      <a:pt x="177833" y="98315"/>
                    </a:cubicBezTo>
                    <a:cubicBezTo>
                      <a:pt x="167653" y="98972"/>
                      <a:pt x="176273" y="110547"/>
                      <a:pt x="173810" y="115555"/>
                    </a:cubicBezTo>
                    <a:cubicBezTo>
                      <a:pt x="175616" y="114159"/>
                      <a:pt x="170855" y="120316"/>
                      <a:pt x="171676" y="118264"/>
                    </a:cubicBezTo>
                    <a:lnTo>
                      <a:pt x="171676" y="118428"/>
                    </a:lnTo>
                    <a:cubicBezTo>
                      <a:pt x="163877" y="119002"/>
                      <a:pt x="156818" y="115062"/>
                      <a:pt x="149429" y="113256"/>
                    </a:cubicBezTo>
                    <a:cubicBezTo>
                      <a:pt x="140481" y="110957"/>
                      <a:pt x="139004" y="115308"/>
                      <a:pt x="131533" y="120808"/>
                    </a:cubicBezTo>
                    <a:cubicBezTo>
                      <a:pt x="127100" y="124010"/>
                      <a:pt x="115443" y="128361"/>
                      <a:pt x="112899" y="133368"/>
                    </a:cubicBezTo>
                    <a:cubicBezTo>
                      <a:pt x="109369" y="140428"/>
                      <a:pt x="120615" y="142481"/>
                      <a:pt x="126197" y="145600"/>
                    </a:cubicBezTo>
                    <a:cubicBezTo>
                      <a:pt x="131780" y="148719"/>
                      <a:pt x="139907" y="153809"/>
                      <a:pt x="142944" y="159473"/>
                    </a:cubicBezTo>
                    <a:cubicBezTo>
                      <a:pt x="149347" y="171130"/>
                      <a:pt x="129563" y="168339"/>
                      <a:pt x="122749" y="172608"/>
                    </a:cubicBezTo>
                    <a:cubicBezTo>
                      <a:pt x="116264" y="176631"/>
                      <a:pt x="119055" y="185086"/>
                      <a:pt x="111503" y="188616"/>
                    </a:cubicBezTo>
                    <a:cubicBezTo>
                      <a:pt x="100995" y="193623"/>
                      <a:pt x="91062" y="186564"/>
                      <a:pt x="81457" y="184922"/>
                    </a:cubicBezTo>
                    <a:cubicBezTo>
                      <a:pt x="71771" y="183280"/>
                      <a:pt x="70047" y="189355"/>
                      <a:pt x="64300" y="195019"/>
                    </a:cubicBezTo>
                    <a:cubicBezTo>
                      <a:pt x="57487" y="201504"/>
                      <a:pt x="51330" y="201176"/>
                      <a:pt x="41890" y="201176"/>
                    </a:cubicBezTo>
                    <a:cubicBezTo>
                      <a:pt x="38852" y="201176"/>
                      <a:pt x="34830" y="200519"/>
                      <a:pt x="31874" y="201176"/>
                    </a:cubicBezTo>
                    <a:cubicBezTo>
                      <a:pt x="27113" y="202243"/>
                      <a:pt x="27524" y="203639"/>
                      <a:pt x="23419" y="206348"/>
                    </a:cubicBezTo>
                    <a:cubicBezTo>
                      <a:pt x="17016" y="210616"/>
                      <a:pt x="6262" y="210288"/>
                      <a:pt x="1911" y="217348"/>
                    </a:cubicBezTo>
                    <a:cubicBezTo>
                      <a:pt x="-4082" y="227199"/>
                      <a:pt x="5523" y="229990"/>
                      <a:pt x="10120" y="236639"/>
                    </a:cubicBezTo>
                    <a:cubicBezTo>
                      <a:pt x="14471" y="243043"/>
                      <a:pt x="13486" y="254535"/>
                      <a:pt x="21120" y="258804"/>
                    </a:cubicBezTo>
                    <a:cubicBezTo>
                      <a:pt x="30479" y="264058"/>
                      <a:pt x="38524" y="252565"/>
                      <a:pt x="47308" y="251170"/>
                    </a:cubicBezTo>
                    <a:cubicBezTo>
                      <a:pt x="54778" y="250020"/>
                      <a:pt x="62659" y="253961"/>
                      <a:pt x="70293" y="253550"/>
                    </a:cubicBezTo>
                    <a:cubicBezTo>
                      <a:pt x="78010" y="253140"/>
                      <a:pt x="89503" y="249692"/>
                      <a:pt x="95003" y="258312"/>
                    </a:cubicBezTo>
                    <a:cubicBezTo>
                      <a:pt x="102555" y="270133"/>
                      <a:pt x="74398" y="264140"/>
                      <a:pt x="68323" y="264468"/>
                    </a:cubicBezTo>
                    <a:cubicBezTo>
                      <a:pt x="62248" y="264797"/>
                      <a:pt x="42710" y="263894"/>
                      <a:pt x="38113" y="269066"/>
                    </a:cubicBezTo>
                    <a:cubicBezTo>
                      <a:pt x="32942" y="274812"/>
                      <a:pt x="47390" y="278752"/>
                      <a:pt x="51084" y="284335"/>
                    </a:cubicBezTo>
                    <a:cubicBezTo>
                      <a:pt x="53546" y="288111"/>
                      <a:pt x="59047" y="297880"/>
                      <a:pt x="59621" y="302230"/>
                    </a:cubicBezTo>
                    <a:cubicBezTo>
                      <a:pt x="60935" y="312984"/>
                      <a:pt x="50591" y="311507"/>
                      <a:pt x="43039" y="313067"/>
                    </a:cubicBezTo>
                    <a:cubicBezTo>
                      <a:pt x="34337" y="314790"/>
                      <a:pt x="20546" y="320044"/>
                      <a:pt x="25882" y="329074"/>
                    </a:cubicBezTo>
                    <a:cubicBezTo>
                      <a:pt x="28098" y="332851"/>
                      <a:pt x="32942" y="334657"/>
                      <a:pt x="35158" y="339007"/>
                    </a:cubicBezTo>
                    <a:cubicBezTo>
                      <a:pt x="37374" y="343194"/>
                      <a:pt x="37703" y="348037"/>
                      <a:pt x="39755" y="352306"/>
                    </a:cubicBezTo>
                    <a:cubicBezTo>
                      <a:pt x="42382" y="357642"/>
                      <a:pt x="52233" y="372583"/>
                      <a:pt x="59129" y="370120"/>
                    </a:cubicBezTo>
                    <a:cubicBezTo>
                      <a:pt x="62905" y="368724"/>
                      <a:pt x="62905" y="362239"/>
                      <a:pt x="67666" y="360680"/>
                    </a:cubicBezTo>
                    <a:cubicBezTo>
                      <a:pt x="71114" y="359530"/>
                      <a:pt x="75875" y="361993"/>
                      <a:pt x="79241" y="362239"/>
                    </a:cubicBezTo>
                    <a:cubicBezTo>
                      <a:pt x="88846" y="363060"/>
                      <a:pt x="92950" y="358709"/>
                      <a:pt x="100092" y="352799"/>
                    </a:cubicBezTo>
                    <a:cubicBezTo>
                      <a:pt x="110108" y="344508"/>
                      <a:pt x="109779" y="350911"/>
                      <a:pt x="120041" y="352388"/>
                    </a:cubicBezTo>
                    <a:cubicBezTo>
                      <a:pt x="128578" y="353538"/>
                      <a:pt x="132847" y="343933"/>
                      <a:pt x="141138" y="342127"/>
                    </a:cubicBezTo>
                    <a:cubicBezTo>
                      <a:pt x="148773" y="340403"/>
                      <a:pt x="152795" y="345411"/>
                      <a:pt x="157885" y="350664"/>
                    </a:cubicBezTo>
                    <a:cubicBezTo>
                      <a:pt x="162318" y="355179"/>
                      <a:pt x="165766" y="359120"/>
                      <a:pt x="171922" y="360680"/>
                    </a:cubicBezTo>
                    <a:cubicBezTo>
                      <a:pt x="174796" y="361418"/>
                      <a:pt x="177669" y="359694"/>
                      <a:pt x="180296" y="361583"/>
                    </a:cubicBezTo>
                    <a:cubicBezTo>
                      <a:pt x="181773" y="362650"/>
                      <a:pt x="182430" y="367739"/>
                      <a:pt x="184318" y="369792"/>
                    </a:cubicBezTo>
                    <a:cubicBezTo>
                      <a:pt x="195565" y="381449"/>
                      <a:pt x="211819" y="382187"/>
                      <a:pt x="218879" y="398524"/>
                    </a:cubicBezTo>
                    <a:cubicBezTo>
                      <a:pt x="221259" y="404106"/>
                      <a:pt x="224953" y="411084"/>
                      <a:pt x="226103" y="416994"/>
                    </a:cubicBezTo>
                    <a:cubicBezTo>
                      <a:pt x="227334" y="423726"/>
                      <a:pt x="222080" y="429554"/>
                      <a:pt x="222983" y="435465"/>
                    </a:cubicBezTo>
                    <a:cubicBezTo>
                      <a:pt x="224215" y="444002"/>
                      <a:pt x="231603" y="439159"/>
                      <a:pt x="237842" y="441375"/>
                    </a:cubicBezTo>
                    <a:cubicBezTo>
                      <a:pt x="247118" y="444659"/>
                      <a:pt x="244573" y="451801"/>
                      <a:pt x="248678" y="457630"/>
                    </a:cubicBezTo>
                    <a:cubicBezTo>
                      <a:pt x="252947" y="463786"/>
                      <a:pt x="261402" y="461980"/>
                      <a:pt x="263126" y="470928"/>
                    </a:cubicBezTo>
                    <a:cubicBezTo>
                      <a:pt x="263783" y="474130"/>
                      <a:pt x="261895" y="477003"/>
                      <a:pt x="262305" y="480205"/>
                    </a:cubicBezTo>
                    <a:cubicBezTo>
                      <a:pt x="262962" y="484802"/>
                      <a:pt x="264439" y="484720"/>
                      <a:pt x="266328" y="488578"/>
                    </a:cubicBezTo>
                    <a:cubicBezTo>
                      <a:pt x="269201" y="494242"/>
                      <a:pt x="269036" y="497772"/>
                      <a:pt x="270022" y="504175"/>
                    </a:cubicBezTo>
                    <a:cubicBezTo>
                      <a:pt x="271089" y="511399"/>
                      <a:pt x="273552" y="509676"/>
                      <a:pt x="278313" y="515914"/>
                    </a:cubicBezTo>
                    <a:cubicBezTo>
                      <a:pt x="284962" y="524616"/>
                      <a:pt x="283485" y="539885"/>
                      <a:pt x="278641" y="547520"/>
                    </a:cubicBezTo>
                    <a:cubicBezTo>
                      <a:pt x="275111" y="553184"/>
                      <a:pt x="272813" y="553759"/>
                      <a:pt x="281515" y="556632"/>
                    </a:cubicBezTo>
                    <a:cubicBezTo>
                      <a:pt x="287835" y="558684"/>
                      <a:pt x="291694" y="559095"/>
                      <a:pt x="296209" y="565169"/>
                    </a:cubicBezTo>
                    <a:cubicBezTo>
                      <a:pt x="299821" y="569931"/>
                      <a:pt x="298261" y="575267"/>
                      <a:pt x="300888" y="579617"/>
                    </a:cubicBezTo>
                    <a:cubicBezTo>
                      <a:pt x="304090" y="584871"/>
                      <a:pt x="313448" y="584789"/>
                      <a:pt x="314597" y="591274"/>
                    </a:cubicBezTo>
                    <a:cubicBezTo>
                      <a:pt x="313858" y="591521"/>
                      <a:pt x="313120" y="591521"/>
                      <a:pt x="312381" y="591356"/>
                    </a:cubicBezTo>
                    <a:lnTo>
                      <a:pt x="315418" y="592095"/>
                    </a:lnTo>
                    <a:cubicBezTo>
                      <a:pt x="317224" y="599484"/>
                      <a:pt x="326747" y="596446"/>
                      <a:pt x="327732" y="605969"/>
                    </a:cubicBezTo>
                    <a:cubicBezTo>
                      <a:pt x="328471" y="612782"/>
                      <a:pt x="328471" y="617626"/>
                      <a:pt x="330030" y="624439"/>
                    </a:cubicBezTo>
                    <a:cubicBezTo>
                      <a:pt x="331098" y="629201"/>
                      <a:pt x="332411" y="639708"/>
                      <a:pt x="329292" y="643567"/>
                    </a:cubicBezTo>
                    <a:cubicBezTo>
                      <a:pt x="326172" y="647343"/>
                      <a:pt x="306881" y="650298"/>
                      <a:pt x="321493" y="656291"/>
                    </a:cubicBezTo>
                    <a:cubicBezTo>
                      <a:pt x="328635" y="659164"/>
                      <a:pt x="335531" y="655388"/>
                      <a:pt x="341441" y="662283"/>
                    </a:cubicBezTo>
                    <a:cubicBezTo>
                      <a:pt x="342016" y="662940"/>
                      <a:pt x="351456" y="677799"/>
                      <a:pt x="351456" y="677881"/>
                    </a:cubicBezTo>
                    <a:cubicBezTo>
                      <a:pt x="351703" y="682724"/>
                      <a:pt x="336844" y="688717"/>
                      <a:pt x="332329" y="692411"/>
                    </a:cubicBezTo>
                    <a:cubicBezTo>
                      <a:pt x="326254" y="697419"/>
                      <a:pt x="318866" y="701687"/>
                      <a:pt x="322971" y="710882"/>
                    </a:cubicBezTo>
                    <a:cubicBezTo>
                      <a:pt x="326583" y="719009"/>
                      <a:pt x="337172" y="716300"/>
                      <a:pt x="332329" y="727054"/>
                    </a:cubicBezTo>
                    <a:cubicBezTo>
                      <a:pt x="328389" y="735837"/>
                      <a:pt x="318456" y="741420"/>
                      <a:pt x="314761" y="750203"/>
                    </a:cubicBezTo>
                    <a:cubicBezTo>
                      <a:pt x="311888" y="756935"/>
                      <a:pt x="313038" y="766129"/>
                      <a:pt x="313038" y="773599"/>
                    </a:cubicBezTo>
                    <a:cubicBezTo>
                      <a:pt x="313038" y="782383"/>
                      <a:pt x="309343" y="788458"/>
                      <a:pt x="308605" y="796585"/>
                    </a:cubicBezTo>
                    <a:cubicBezTo>
                      <a:pt x="307866" y="804876"/>
                      <a:pt x="312955" y="808817"/>
                      <a:pt x="309179" y="816615"/>
                    </a:cubicBezTo>
                    <a:cubicBezTo>
                      <a:pt x="304418" y="826631"/>
                      <a:pt x="297030" y="835496"/>
                      <a:pt x="295224" y="846907"/>
                    </a:cubicBezTo>
                    <a:cubicBezTo>
                      <a:pt x="293582" y="857333"/>
                      <a:pt x="298754" y="866937"/>
                      <a:pt x="295470" y="877609"/>
                    </a:cubicBezTo>
                    <a:cubicBezTo>
                      <a:pt x="292925" y="885818"/>
                      <a:pt x="282910" y="897640"/>
                      <a:pt x="285947" y="906916"/>
                    </a:cubicBezTo>
                    <a:cubicBezTo>
                      <a:pt x="289477" y="917588"/>
                      <a:pt x="316896" y="906341"/>
                      <a:pt x="310657" y="925222"/>
                    </a:cubicBezTo>
                    <a:cubicBezTo>
                      <a:pt x="308112" y="933185"/>
                      <a:pt x="300067" y="939014"/>
                      <a:pt x="296866" y="946976"/>
                    </a:cubicBezTo>
                    <a:cubicBezTo>
                      <a:pt x="295798" y="949686"/>
                      <a:pt x="297030" y="952313"/>
                      <a:pt x="294403" y="954775"/>
                    </a:cubicBezTo>
                    <a:cubicBezTo>
                      <a:pt x="291201" y="957648"/>
                      <a:pt x="287097" y="954939"/>
                      <a:pt x="283567" y="957074"/>
                    </a:cubicBezTo>
                    <a:cubicBezTo>
                      <a:pt x="276343" y="961260"/>
                      <a:pt x="281104" y="966514"/>
                      <a:pt x="284552" y="971686"/>
                    </a:cubicBezTo>
                    <a:cubicBezTo>
                      <a:pt x="288328" y="977268"/>
                      <a:pt x="289395" y="984985"/>
                      <a:pt x="295962" y="987119"/>
                    </a:cubicBezTo>
                    <a:cubicBezTo>
                      <a:pt x="302201" y="989172"/>
                      <a:pt x="307784" y="985313"/>
                      <a:pt x="312873" y="990895"/>
                    </a:cubicBezTo>
                    <a:cubicBezTo>
                      <a:pt x="319441" y="998120"/>
                      <a:pt x="312217" y="1007806"/>
                      <a:pt x="308440" y="1014620"/>
                    </a:cubicBezTo>
                    <a:cubicBezTo>
                      <a:pt x="308194" y="1013306"/>
                      <a:pt x="308276" y="1012157"/>
                      <a:pt x="308276" y="1010762"/>
                    </a:cubicBezTo>
                    <a:lnTo>
                      <a:pt x="309015" y="1016098"/>
                    </a:lnTo>
                    <a:cubicBezTo>
                      <a:pt x="309015" y="1025538"/>
                      <a:pt x="311313" y="1027180"/>
                      <a:pt x="318373" y="1033255"/>
                    </a:cubicBezTo>
                    <a:cubicBezTo>
                      <a:pt x="320508" y="1035061"/>
                      <a:pt x="324366" y="1037359"/>
                      <a:pt x="326090" y="1039412"/>
                    </a:cubicBezTo>
                    <a:cubicBezTo>
                      <a:pt x="328142" y="1041792"/>
                      <a:pt x="328389" y="1046553"/>
                      <a:pt x="330605" y="1048031"/>
                    </a:cubicBezTo>
                    <a:cubicBezTo>
                      <a:pt x="338568" y="1052710"/>
                      <a:pt x="342344" y="1044009"/>
                      <a:pt x="342262" y="1058046"/>
                    </a:cubicBezTo>
                    <a:cubicBezTo>
                      <a:pt x="342262" y="1068636"/>
                      <a:pt x="345792" y="1069047"/>
                      <a:pt x="353098" y="1075532"/>
                    </a:cubicBezTo>
                    <a:cubicBezTo>
                      <a:pt x="358024" y="1080047"/>
                      <a:pt x="359419" y="1089980"/>
                      <a:pt x="366151" y="1089651"/>
                    </a:cubicBezTo>
                    <a:cubicBezTo>
                      <a:pt x="373293" y="1089323"/>
                      <a:pt x="382979" y="1078077"/>
                      <a:pt x="390121" y="1075121"/>
                    </a:cubicBezTo>
                    <a:cubicBezTo>
                      <a:pt x="400465" y="1070935"/>
                      <a:pt x="406458" y="1069950"/>
                      <a:pt x="404816" y="1082592"/>
                    </a:cubicBezTo>
                    <a:cubicBezTo>
                      <a:pt x="403584" y="1091950"/>
                      <a:pt x="399480" y="1094167"/>
                      <a:pt x="407114" y="1101226"/>
                    </a:cubicBezTo>
                    <a:cubicBezTo>
                      <a:pt x="414749" y="1108286"/>
                      <a:pt x="416719" y="1112637"/>
                      <a:pt x="420741" y="1121831"/>
                    </a:cubicBezTo>
                    <a:cubicBezTo>
                      <a:pt x="425010" y="1131518"/>
                      <a:pt x="427555" y="1128399"/>
                      <a:pt x="436175" y="1128152"/>
                    </a:cubicBezTo>
                    <a:cubicBezTo>
                      <a:pt x="441921" y="1127906"/>
                      <a:pt x="447914" y="1135294"/>
                      <a:pt x="452757" y="1131272"/>
                    </a:cubicBezTo>
                    <a:cubicBezTo>
                      <a:pt x="459406" y="1125772"/>
                      <a:pt x="450541" y="1115839"/>
                      <a:pt x="449309" y="1110256"/>
                    </a:cubicBezTo>
                    <a:cubicBezTo>
                      <a:pt x="446436" y="1096876"/>
                      <a:pt x="458421" y="1093099"/>
                      <a:pt x="467205" y="1086860"/>
                    </a:cubicBezTo>
                    <a:cubicBezTo>
                      <a:pt x="476810" y="1080211"/>
                      <a:pt x="472213" y="1077830"/>
                      <a:pt x="471228" y="1068554"/>
                    </a:cubicBezTo>
                    <a:cubicBezTo>
                      <a:pt x="469996" y="1057061"/>
                      <a:pt x="480340" y="1055255"/>
                      <a:pt x="484773" y="1046225"/>
                    </a:cubicBezTo>
                    <a:cubicBezTo>
                      <a:pt x="487728" y="1040232"/>
                      <a:pt x="486989" y="1030956"/>
                      <a:pt x="485922" y="1024471"/>
                    </a:cubicBezTo>
                    <a:cubicBezTo>
                      <a:pt x="483788" y="1012239"/>
                      <a:pt x="481653" y="1005426"/>
                      <a:pt x="491094" y="995328"/>
                    </a:cubicBezTo>
                    <a:cubicBezTo>
                      <a:pt x="499549" y="986463"/>
                      <a:pt x="511124" y="980224"/>
                      <a:pt x="520236" y="972179"/>
                    </a:cubicBezTo>
                    <a:cubicBezTo>
                      <a:pt x="527707" y="965775"/>
                      <a:pt x="534110" y="958798"/>
                      <a:pt x="535095" y="948783"/>
                    </a:cubicBezTo>
                    <a:cubicBezTo>
                      <a:pt x="536080" y="938521"/>
                      <a:pt x="533043" y="931461"/>
                      <a:pt x="537968" y="921774"/>
                    </a:cubicBezTo>
                    <a:cubicBezTo>
                      <a:pt x="541088" y="915782"/>
                      <a:pt x="544453" y="908311"/>
                      <a:pt x="548394" y="902729"/>
                    </a:cubicBezTo>
                    <a:cubicBezTo>
                      <a:pt x="550036" y="900349"/>
                      <a:pt x="557916" y="890580"/>
                      <a:pt x="560543" y="889759"/>
                    </a:cubicBezTo>
                    <a:cubicBezTo>
                      <a:pt x="565222" y="888363"/>
                      <a:pt x="566208" y="892796"/>
                      <a:pt x="569901" y="894110"/>
                    </a:cubicBezTo>
                    <a:cubicBezTo>
                      <a:pt x="573760" y="895505"/>
                      <a:pt x="576715" y="894931"/>
                      <a:pt x="580574" y="893699"/>
                    </a:cubicBezTo>
                    <a:cubicBezTo>
                      <a:pt x="589275" y="890908"/>
                      <a:pt x="591574" y="885983"/>
                      <a:pt x="590260" y="877281"/>
                    </a:cubicBezTo>
                    <a:cubicBezTo>
                      <a:pt x="589768" y="874161"/>
                      <a:pt x="588536" y="871617"/>
                      <a:pt x="588618" y="868169"/>
                    </a:cubicBezTo>
                    <a:cubicBezTo>
                      <a:pt x="599701" y="867430"/>
                      <a:pt x="600029" y="863407"/>
                      <a:pt x="605693" y="854377"/>
                    </a:cubicBezTo>
                    <a:cubicBezTo>
                      <a:pt x="608977" y="849206"/>
                      <a:pt x="622768" y="839929"/>
                      <a:pt x="628433" y="846414"/>
                    </a:cubicBezTo>
                    <a:cubicBezTo>
                      <a:pt x="635246" y="854295"/>
                      <a:pt x="619074" y="859303"/>
                      <a:pt x="622604" y="865788"/>
                    </a:cubicBezTo>
                    <a:cubicBezTo>
                      <a:pt x="626463" y="872930"/>
                      <a:pt x="644851" y="867020"/>
                      <a:pt x="648874" y="863490"/>
                    </a:cubicBezTo>
                    <a:cubicBezTo>
                      <a:pt x="652157" y="860698"/>
                      <a:pt x="651911" y="858154"/>
                      <a:pt x="656590" y="856594"/>
                    </a:cubicBezTo>
                    <a:cubicBezTo>
                      <a:pt x="664553" y="853803"/>
                      <a:pt x="673911" y="857333"/>
                      <a:pt x="681956" y="854460"/>
                    </a:cubicBezTo>
                    <a:cubicBezTo>
                      <a:pt x="689180" y="851915"/>
                      <a:pt x="698457" y="841982"/>
                      <a:pt x="702808" y="835578"/>
                    </a:cubicBezTo>
                    <a:cubicBezTo>
                      <a:pt x="707323" y="828765"/>
                      <a:pt x="709868" y="819571"/>
                      <a:pt x="710606" y="811608"/>
                    </a:cubicBezTo>
                    <a:cubicBezTo>
                      <a:pt x="710770" y="809473"/>
                      <a:pt x="709457" y="803809"/>
                      <a:pt x="709949" y="802414"/>
                    </a:cubicBezTo>
                    <a:cubicBezTo>
                      <a:pt x="711755" y="797406"/>
                      <a:pt x="714629" y="798966"/>
                      <a:pt x="720457" y="797242"/>
                    </a:cubicBezTo>
                    <a:cubicBezTo>
                      <a:pt x="729734" y="794451"/>
                      <a:pt x="735070" y="790182"/>
                      <a:pt x="736055" y="780085"/>
                    </a:cubicBezTo>
                    <a:cubicBezTo>
                      <a:pt x="736876" y="771629"/>
                      <a:pt x="734413" y="761532"/>
                      <a:pt x="746644" y="763338"/>
                    </a:cubicBezTo>
                    <a:cubicBezTo>
                      <a:pt x="751652" y="764077"/>
                      <a:pt x="753294" y="767361"/>
                      <a:pt x="757809" y="768756"/>
                    </a:cubicBezTo>
                    <a:cubicBezTo>
                      <a:pt x="763309" y="770480"/>
                      <a:pt x="771682" y="767771"/>
                      <a:pt x="777100" y="766375"/>
                    </a:cubicBezTo>
                    <a:cubicBezTo>
                      <a:pt x="786295" y="764077"/>
                      <a:pt x="796310" y="760793"/>
                      <a:pt x="805504" y="759398"/>
                    </a:cubicBezTo>
                    <a:cubicBezTo>
                      <a:pt x="814616" y="758002"/>
                      <a:pt x="822989" y="760711"/>
                      <a:pt x="831773" y="757181"/>
                    </a:cubicBezTo>
                    <a:cubicBezTo>
                      <a:pt x="838341" y="754472"/>
                      <a:pt x="840393" y="748808"/>
                      <a:pt x="845647" y="745606"/>
                    </a:cubicBezTo>
                    <a:cubicBezTo>
                      <a:pt x="853035" y="741173"/>
                      <a:pt x="861737" y="743718"/>
                      <a:pt x="869617" y="741173"/>
                    </a:cubicBezTo>
                    <a:cubicBezTo>
                      <a:pt x="876267" y="739039"/>
                      <a:pt x="882670" y="734524"/>
                      <a:pt x="887513" y="729434"/>
                    </a:cubicBezTo>
                    <a:cubicBezTo>
                      <a:pt x="896707" y="719747"/>
                      <a:pt x="906641" y="711702"/>
                      <a:pt x="917312" y="703740"/>
                    </a:cubicBezTo>
                    <a:cubicBezTo>
                      <a:pt x="920350" y="701523"/>
                      <a:pt x="922895" y="699553"/>
                      <a:pt x="926589" y="698486"/>
                    </a:cubicBezTo>
                    <a:cubicBezTo>
                      <a:pt x="931514" y="697090"/>
                      <a:pt x="939313" y="699471"/>
                      <a:pt x="943664" y="695613"/>
                    </a:cubicBezTo>
                    <a:cubicBezTo>
                      <a:pt x="950395" y="689784"/>
                      <a:pt x="942022" y="682560"/>
                      <a:pt x="935291" y="682478"/>
                    </a:cubicBezTo>
                    <a:cubicBezTo>
                      <a:pt x="931022" y="682396"/>
                      <a:pt x="927081" y="686583"/>
                      <a:pt x="922731" y="686008"/>
                    </a:cubicBezTo>
                    <a:cubicBezTo>
                      <a:pt x="918872" y="685433"/>
                      <a:pt x="915425" y="680590"/>
                      <a:pt x="912551" y="678702"/>
                    </a:cubicBezTo>
                    <a:cubicBezTo>
                      <a:pt x="903850" y="673037"/>
                      <a:pt x="896872" y="673037"/>
                      <a:pt x="887267" y="677717"/>
                    </a:cubicBezTo>
                    <a:cubicBezTo>
                      <a:pt x="876349" y="683053"/>
                      <a:pt x="869617" y="690277"/>
                      <a:pt x="857386" y="691590"/>
                    </a:cubicBezTo>
                    <a:cubicBezTo>
                      <a:pt x="847781" y="692575"/>
                      <a:pt x="838176" y="692986"/>
                      <a:pt x="828654" y="693889"/>
                    </a:cubicBezTo>
                    <a:cubicBezTo>
                      <a:pt x="824057" y="694299"/>
                      <a:pt x="819542" y="695859"/>
                      <a:pt x="814863" y="695366"/>
                    </a:cubicBezTo>
                    <a:cubicBezTo>
                      <a:pt x="811661" y="684941"/>
                      <a:pt x="834893" y="681575"/>
                      <a:pt x="841706" y="679851"/>
                    </a:cubicBezTo>
                    <a:cubicBezTo>
                      <a:pt x="852378" y="677224"/>
                      <a:pt x="875856" y="668522"/>
                      <a:pt x="850244" y="668522"/>
                    </a:cubicBezTo>
                    <a:lnTo>
                      <a:pt x="842527" y="666470"/>
                    </a:lnTo>
                    <a:cubicBezTo>
                      <a:pt x="844087" y="662612"/>
                      <a:pt x="838012" y="666634"/>
                      <a:pt x="832430" y="666224"/>
                    </a:cubicBezTo>
                    <a:cubicBezTo>
                      <a:pt x="825206" y="665649"/>
                      <a:pt x="820034" y="665978"/>
                      <a:pt x="825616" y="658507"/>
                    </a:cubicBezTo>
                    <a:cubicBezTo>
                      <a:pt x="831281" y="650955"/>
                      <a:pt x="837273" y="654977"/>
                      <a:pt x="844087" y="651612"/>
                    </a:cubicBezTo>
                    <a:cubicBezTo>
                      <a:pt x="852542" y="647425"/>
                      <a:pt x="845975" y="644059"/>
                      <a:pt x="844908" y="637820"/>
                    </a:cubicBezTo>
                    <a:cubicBezTo>
                      <a:pt x="855990" y="634290"/>
                      <a:pt x="868632" y="639626"/>
                      <a:pt x="879550" y="634619"/>
                    </a:cubicBezTo>
                    <a:cubicBezTo>
                      <a:pt x="885133" y="631992"/>
                      <a:pt x="891700" y="625014"/>
                      <a:pt x="883409" y="620663"/>
                    </a:cubicBezTo>
                    <a:cubicBezTo>
                      <a:pt x="875446" y="616559"/>
                      <a:pt x="863707" y="626738"/>
                      <a:pt x="854841" y="624604"/>
                    </a:cubicBezTo>
                    <a:cubicBezTo>
                      <a:pt x="846714" y="622715"/>
                      <a:pt x="844415" y="615984"/>
                      <a:pt x="844661" y="608514"/>
                    </a:cubicBezTo>
                    <a:cubicBezTo>
                      <a:pt x="838915" y="606379"/>
                      <a:pt x="827587" y="609663"/>
                      <a:pt x="826273" y="601454"/>
                    </a:cubicBezTo>
                    <a:cubicBezTo>
                      <a:pt x="840803" y="593409"/>
                      <a:pt x="857140" y="602439"/>
                      <a:pt x="871587" y="605558"/>
                    </a:cubicBezTo>
                    <a:cubicBezTo>
                      <a:pt x="878812" y="607118"/>
                      <a:pt x="891043" y="604737"/>
                      <a:pt x="896543" y="610730"/>
                    </a:cubicBezTo>
                    <a:cubicBezTo>
                      <a:pt x="902044" y="616723"/>
                      <a:pt x="894245" y="622305"/>
                      <a:pt x="898596" y="629201"/>
                    </a:cubicBezTo>
                    <a:cubicBezTo>
                      <a:pt x="903932" y="637574"/>
                      <a:pt x="913618" y="630104"/>
                      <a:pt x="917559" y="634290"/>
                    </a:cubicBezTo>
                    <a:cubicBezTo>
                      <a:pt x="921007" y="638067"/>
                      <a:pt x="913208" y="647835"/>
                      <a:pt x="915999" y="653746"/>
                    </a:cubicBezTo>
                    <a:cubicBezTo>
                      <a:pt x="918133" y="658261"/>
                      <a:pt x="926425" y="665157"/>
                      <a:pt x="931268" y="666142"/>
                    </a:cubicBezTo>
                    <a:cubicBezTo>
                      <a:pt x="944238" y="668687"/>
                      <a:pt x="938656" y="657768"/>
                      <a:pt x="944977" y="653664"/>
                    </a:cubicBezTo>
                    <a:cubicBezTo>
                      <a:pt x="951463" y="649559"/>
                      <a:pt x="959508" y="660477"/>
                      <a:pt x="968537" y="654485"/>
                    </a:cubicBezTo>
                    <a:cubicBezTo>
                      <a:pt x="977239" y="648738"/>
                      <a:pt x="974366" y="638067"/>
                      <a:pt x="972396" y="629775"/>
                    </a:cubicBezTo>
                    <a:cubicBezTo>
                      <a:pt x="971082" y="624357"/>
                      <a:pt x="973463" y="614260"/>
                      <a:pt x="971329" y="609745"/>
                    </a:cubicBezTo>
                    <a:cubicBezTo>
                      <a:pt x="967963" y="602439"/>
                      <a:pt x="952119" y="603013"/>
                      <a:pt x="945962" y="600469"/>
                    </a:cubicBezTo>
                    <a:cubicBezTo>
                      <a:pt x="940709" y="598416"/>
                      <a:pt x="937507" y="594230"/>
                      <a:pt x="932664" y="591356"/>
                    </a:cubicBezTo>
                    <a:cubicBezTo>
                      <a:pt x="926425" y="587827"/>
                      <a:pt x="917887" y="589140"/>
                      <a:pt x="912879" y="585035"/>
                    </a:cubicBezTo>
                    <a:cubicBezTo>
                      <a:pt x="910335" y="582983"/>
                      <a:pt x="909514" y="578797"/>
                      <a:pt x="906476" y="576334"/>
                    </a:cubicBezTo>
                    <a:cubicBezTo>
                      <a:pt x="903439" y="573871"/>
                      <a:pt x="900730" y="573378"/>
                      <a:pt x="897200" y="571901"/>
                    </a:cubicBezTo>
                    <a:cubicBezTo>
                      <a:pt x="892275" y="569766"/>
                      <a:pt x="881521" y="567140"/>
                      <a:pt x="884066" y="559505"/>
                    </a:cubicBezTo>
                    <a:cubicBezTo>
                      <a:pt x="884804" y="557371"/>
                      <a:pt x="889976" y="556714"/>
                      <a:pt x="890222" y="555565"/>
                    </a:cubicBezTo>
                    <a:cubicBezTo>
                      <a:pt x="890961" y="550721"/>
                      <a:pt x="885789" y="550393"/>
                      <a:pt x="882588" y="547848"/>
                    </a:cubicBezTo>
                    <a:cubicBezTo>
                      <a:pt x="878565" y="544564"/>
                      <a:pt x="870520" y="534303"/>
                      <a:pt x="872491" y="528803"/>
                    </a:cubicBezTo>
                    <a:cubicBezTo>
                      <a:pt x="875774" y="519609"/>
                      <a:pt x="892110" y="531922"/>
                      <a:pt x="897200" y="535781"/>
                    </a:cubicBezTo>
                    <a:cubicBezTo>
                      <a:pt x="899663" y="534713"/>
                      <a:pt x="902618" y="531266"/>
                      <a:pt x="904917" y="531101"/>
                    </a:cubicBezTo>
                    <a:cubicBezTo>
                      <a:pt x="909268" y="530773"/>
                      <a:pt x="912879" y="534960"/>
                      <a:pt x="916327" y="536355"/>
                    </a:cubicBezTo>
                    <a:cubicBezTo>
                      <a:pt x="924865" y="523713"/>
                      <a:pt x="891290" y="513205"/>
                      <a:pt x="901223" y="499578"/>
                    </a:cubicBezTo>
                    <a:cubicBezTo>
                      <a:pt x="907954" y="499578"/>
                      <a:pt x="916327" y="508116"/>
                      <a:pt x="921992" y="511646"/>
                    </a:cubicBezTo>
                    <a:cubicBezTo>
                      <a:pt x="928559" y="515750"/>
                      <a:pt x="932746" y="516900"/>
                      <a:pt x="940544" y="517228"/>
                    </a:cubicBezTo>
                    <a:cubicBezTo>
                      <a:pt x="953433" y="517720"/>
                      <a:pt x="965008" y="517392"/>
                      <a:pt x="977568" y="519691"/>
                    </a:cubicBezTo>
                    <a:cubicBezTo>
                      <a:pt x="976172" y="522482"/>
                      <a:pt x="971985" y="523959"/>
                      <a:pt x="969194" y="525519"/>
                    </a:cubicBezTo>
                    <a:cubicBezTo>
                      <a:pt x="981344" y="528967"/>
                      <a:pt x="999404" y="527736"/>
                      <a:pt x="1012292" y="527161"/>
                    </a:cubicBezTo>
                    <a:cubicBezTo>
                      <a:pt x="1013277" y="521989"/>
                      <a:pt x="1010240" y="517638"/>
                      <a:pt x="1010076" y="512549"/>
                    </a:cubicBezTo>
                    <a:cubicBezTo>
                      <a:pt x="1009912" y="507213"/>
                      <a:pt x="1013606" y="505981"/>
                      <a:pt x="1007777" y="501959"/>
                    </a:cubicBezTo>
                    <a:cubicBezTo>
                      <a:pt x="1000553" y="497115"/>
                      <a:pt x="975597" y="503929"/>
                      <a:pt x="974530" y="491780"/>
                    </a:cubicBezTo>
                    <a:cubicBezTo>
                      <a:pt x="973955" y="484966"/>
                      <a:pt x="987665" y="471585"/>
                      <a:pt x="994068" y="470190"/>
                    </a:cubicBezTo>
                    <a:cubicBezTo>
                      <a:pt x="1001785" y="468548"/>
                      <a:pt x="1001456" y="472652"/>
                      <a:pt x="1006464" y="477085"/>
                    </a:cubicBezTo>
                    <a:cubicBezTo>
                      <a:pt x="1012949" y="482832"/>
                      <a:pt x="1026084" y="480944"/>
                      <a:pt x="1023949" y="480944"/>
                    </a:cubicBezTo>
                    <a:cubicBezTo>
                      <a:pt x="1023949" y="480944"/>
                      <a:pt x="1032158" y="482585"/>
                      <a:pt x="1031173" y="483242"/>
                    </a:cubicBezTo>
                    <a:cubicBezTo>
                      <a:pt x="1034950" y="481764"/>
                      <a:pt x="1049808" y="479876"/>
                      <a:pt x="1047756" y="473145"/>
                    </a:cubicBezTo>
                    <a:cubicBezTo>
                      <a:pt x="1046524" y="469040"/>
                      <a:pt x="1027233" y="466413"/>
                      <a:pt x="1023128" y="464443"/>
                    </a:cubicBezTo>
                    <a:cubicBezTo>
                      <a:pt x="1017053" y="461734"/>
                      <a:pt x="1009912" y="458122"/>
                      <a:pt x="1006792" y="451555"/>
                    </a:cubicBezTo>
                    <a:cubicBezTo>
                      <a:pt x="1001538" y="440637"/>
                      <a:pt x="1012785" y="434562"/>
                      <a:pt x="1002359" y="428569"/>
                    </a:cubicBezTo>
                    <a:cubicBezTo>
                      <a:pt x="1010076" y="425696"/>
                      <a:pt x="1028136" y="438174"/>
                      <a:pt x="1029367" y="425121"/>
                    </a:cubicBezTo>
                    <a:cubicBezTo>
                      <a:pt x="1029942" y="418718"/>
                      <a:pt x="1022307" y="415106"/>
                      <a:pt x="1021569" y="409114"/>
                    </a:cubicBezTo>
                    <a:cubicBezTo>
                      <a:pt x="1020994" y="404024"/>
                      <a:pt x="1026658" y="400248"/>
                      <a:pt x="1026166" y="396718"/>
                    </a:cubicBezTo>
                    <a:cubicBezTo>
                      <a:pt x="1024852" y="387031"/>
                      <a:pt x="1001785" y="398277"/>
                      <a:pt x="994643" y="392695"/>
                    </a:cubicBezTo>
                    <a:cubicBezTo>
                      <a:pt x="990292" y="389247"/>
                      <a:pt x="991934" y="384732"/>
                      <a:pt x="991441" y="379807"/>
                    </a:cubicBezTo>
                    <a:cubicBezTo>
                      <a:pt x="990866" y="373896"/>
                      <a:pt x="987501" y="369135"/>
                      <a:pt x="986844" y="363717"/>
                    </a:cubicBezTo>
                    <a:cubicBezTo>
                      <a:pt x="993658" y="363389"/>
                      <a:pt x="1000800" y="365113"/>
                      <a:pt x="1007531" y="364292"/>
                    </a:cubicBezTo>
                    <a:cubicBezTo>
                      <a:pt x="1009255" y="356329"/>
                      <a:pt x="997598" y="352224"/>
                      <a:pt x="1009337" y="349761"/>
                    </a:cubicBezTo>
                    <a:cubicBezTo>
                      <a:pt x="1014345" y="348694"/>
                      <a:pt x="1017546" y="350664"/>
                      <a:pt x="1021651" y="352799"/>
                    </a:cubicBezTo>
                    <a:cubicBezTo>
                      <a:pt x="1028875" y="356493"/>
                      <a:pt x="1035442" y="358545"/>
                      <a:pt x="1042994" y="361583"/>
                    </a:cubicBezTo>
                    <a:cubicBezTo>
                      <a:pt x="1048577" y="363717"/>
                      <a:pt x="1058099" y="372501"/>
                      <a:pt x="1063928" y="372090"/>
                    </a:cubicBezTo>
                    <a:cubicBezTo>
                      <a:pt x="1074271" y="371516"/>
                      <a:pt x="1076406" y="354112"/>
                      <a:pt x="1072465" y="347299"/>
                    </a:cubicBezTo>
                    <a:cubicBezTo>
                      <a:pt x="1065323" y="334903"/>
                      <a:pt x="1054733" y="346724"/>
                      <a:pt x="1044965" y="345411"/>
                    </a:cubicBezTo>
                    <a:cubicBezTo>
                      <a:pt x="1036099" y="344261"/>
                      <a:pt x="1042009" y="337448"/>
                      <a:pt x="1036181" y="333015"/>
                    </a:cubicBezTo>
                    <a:cubicBezTo>
                      <a:pt x="1031419" y="329321"/>
                      <a:pt x="1017053" y="337366"/>
                      <a:pt x="1017546" y="325955"/>
                    </a:cubicBezTo>
                    <a:cubicBezTo>
                      <a:pt x="1017957" y="316268"/>
                      <a:pt x="1033882" y="316022"/>
                      <a:pt x="1039957" y="316679"/>
                    </a:cubicBezTo>
                    <a:cubicBezTo>
                      <a:pt x="1056129" y="318238"/>
                      <a:pt x="1052681" y="311589"/>
                      <a:pt x="1041435" y="304119"/>
                    </a:cubicBezTo>
                    <a:cubicBezTo>
                      <a:pt x="1034539" y="299686"/>
                      <a:pt x="1029696" y="294924"/>
                      <a:pt x="1025920" y="287536"/>
                    </a:cubicBezTo>
                    <a:cubicBezTo>
                      <a:pt x="1022718" y="287782"/>
                      <a:pt x="1019106" y="290163"/>
                      <a:pt x="1016889" y="287454"/>
                    </a:cubicBezTo>
                    <a:cubicBezTo>
                      <a:pt x="1014509" y="284417"/>
                      <a:pt x="1019188" y="274073"/>
                      <a:pt x="1020337" y="271118"/>
                    </a:cubicBezTo>
                    <a:cubicBezTo>
                      <a:pt x="1023703" y="262416"/>
                      <a:pt x="1034211" y="253386"/>
                      <a:pt x="1032979" y="243617"/>
                    </a:cubicBezTo>
                    <a:cubicBezTo>
                      <a:pt x="1041599" y="243125"/>
                      <a:pt x="1054159" y="249117"/>
                      <a:pt x="1059823" y="241237"/>
                    </a:cubicBezTo>
                    <a:cubicBezTo>
                      <a:pt x="1061219" y="239266"/>
                      <a:pt x="1060480" y="235901"/>
                      <a:pt x="1062204" y="233520"/>
                    </a:cubicBezTo>
                    <a:cubicBezTo>
                      <a:pt x="1064749" y="230154"/>
                      <a:pt x="1069264" y="229251"/>
                      <a:pt x="1073040" y="227938"/>
                    </a:cubicBezTo>
                    <a:cubicBezTo>
                      <a:pt x="1084533" y="223915"/>
                      <a:pt x="1095205" y="213161"/>
                      <a:pt x="1093809" y="199698"/>
                    </a:cubicBezTo>
                    <a:cubicBezTo>
                      <a:pt x="1079689" y="200027"/>
                      <a:pt x="1071480" y="212340"/>
                      <a:pt x="1062943" y="195594"/>
                    </a:cubicBezTo>
                    <a:cubicBezTo>
                      <a:pt x="1056786" y="183526"/>
                      <a:pt x="1074353" y="181967"/>
                      <a:pt x="1083794" y="177534"/>
                    </a:cubicBezTo>
                    <a:cubicBezTo>
                      <a:pt x="1104153" y="167847"/>
                      <a:pt x="1126974" y="166615"/>
                      <a:pt x="1148482" y="162593"/>
                    </a:cubicBezTo>
                    <a:cubicBezTo>
                      <a:pt x="1148892" y="155041"/>
                      <a:pt x="1147086" y="150854"/>
                      <a:pt x="1154803" y="147488"/>
                    </a:cubicBezTo>
                    <a:cubicBezTo>
                      <a:pt x="1162191" y="144204"/>
                      <a:pt x="1170811" y="144369"/>
                      <a:pt x="1178117" y="140428"/>
                    </a:cubicBezTo>
                    <a:cubicBezTo>
                      <a:pt x="1185095" y="136734"/>
                      <a:pt x="1191744" y="132465"/>
                      <a:pt x="1189528" y="123435"/>
                    </a:cubicBezTo>
                    <a:cubicBezTo>
                      <a:pt x="1188214" y="118181"/>
                      <a:pt x="1189364" y="118674"/>
                      <a:pt x="1183125" y="116704"/>
                    </a:cubicBezTo>
                    <a:cubicBezTo>
                      <a:pt x="1178117" y="115062"/>
                      <a:pt x="1172371" y="115801"/>
                      <a:pt x="1167117" y="115801"/>
                    </a:cubicBezTo>
                    <a:cubicBezTo>
                      <a:pt x="1157184" y="115801"/>
                      <a:pt x="1146676" y="116458"/>
                      <a:pt x="1137071" y="115226"/>
                    </a:cubicBezTo>
                    <a:cubicBezTo>
                      <a:pt x="1127138" y="113913"/>
                      <a:pt x="1116220" y="110875"/>
                      <a:pt x="1106205" y="110465"/>
                    </a:cubicBezTo>
                    <a:cubicBezTo>
                      <a:pt x="1093645" y="109972"/>
                      <a:pt x="1099309" y="116375"/>
                      <a:pt x="1097011" y="124338"/>
                    </a:cubicBezTo>
                    <a:cubicBezTo>
                      <a:pt x="1094055" y="134436"/>
                      <a:pt x="1087488" y="133861"/>
                      <a:pt x="1081742" y="128771"/>
                    </a:cubicBezTo>
                    <a:cubicBezTo>
                      <a:pt x="1076734" y="124420"/>
                      <a:pt x="1074271" y="121793"/>
                      <a:pt x="1066719" y="122779"/>
                    </a:cubicBezTo>
                    <a:cubicBezTo>
                      <a:pt x="1060234" y="123600"/>
                      <a:pt x="1054077" y="130331"/>
                      <a:pt x="1050629" y="122779"/>
                    </a:cubicBezTo>
                    <a:cubicBezTo>
                      <a:pt x="1048166" y="117443"/>
                      <a:pt x="1053010" y="113420"/>
                      <a:pt x="1045293" y="111122"/>
                    </a:cubicBezTo>
                    <a:cubicBezTo>
                      <a:pt x="1036427" y="108495"/>
                      <a:pt x="1039054" y="114569"/>
                      <a:pt x="1037494" y="120398"/>
                    </a:cubicBezTo>
                    <a:cubicBezTo>
                      <a:pt x="1034293" y="132794"/>
                      <a:pt x="1014262" y="130577"/>
                      <a:pt x="1007203" y="141988"/>
                    </a:cubicBezTo>
                    <a:cubicBezTo>
                      <a:pt x="1005725" y="144369"/>
                      <a:pt x="1005807" y="147324"/>
                      <a:pt x="1003591" y="149787"/>
                    </a:cubicBezTo>
                    <a:cubicBezTo>
                      <a:pt x="1000800" y="152824"/>
                      <a:pt x="996038" y="153317"/>
                      <a:pt x="992755" y="155697"/>
                    </a:cubicBezTo>
                    <a:cubicBezTo>
                      <a:pt x="986187" y="160459"/>
                      <a:pt x="988650" y="162018"/>
                      <a:pt x="988814" y="168914"/>
                    </a:cubicBezTo>
                    <a:cubicBezTo>
                      <a:pt x="983478" y="170227"/>
                      <a:pt x="969605" y="171377"/>
                      <a:pt x="965911" y="165959"/>
                    </a:cubicBezTo>
                    <a:cubicBezTo>
                      <a:pt x="961231" y="159063"/>
                      <a:pt x="976665" y="146175"/>
                      <a:pt x="981180" y="141085"/>
                    </a:cubicBezTo>
                    <a:cubicBezTo>
                      <a:pt x="985695" y="136077"/>
                      <a:pt x="989553" y="131727"/>
                      <a:pt x="992016" y="125816"/>
                    </a:cubicBezTo>
                    <a:cubicBezTo>
                      <a:pt x="993575" y="121958"/>
                      <a:pt x="991195" y="120644"/>
                      <a:pt x="995053" y="117443"/>
                    </a:cubicBezTo>
                    <a:cubicBezTo>
                      <a:pt x="998255" y="114898"/>
                      <a:pt x="1003837" y="116293"/>
                      <a:pt x="1007449" y="113995"/>
                    </a:cubicBezTo>
                    <a:cubicBezTo>
                      <a:pt x="1012456" y="110793"/>
                      <a:pt x="1015904" y="103159"/>
                      <a:pt x="1012867" y="97248"/>
                    </a:cubicBezTo>
                    <a:cubicBezTo>
                      <a:pt x="1008434" y="88464"/>
                      <a:pt x="994807" y="88382"/>
                      <a:pt x="986762" y="88793"/>
                    </a:cubicBezTo>
                    <a:cubicBezTo>
                      <a:pt x="981015" y="89039"/>
                      <a:pt x="971247" y="89449"/>
                      <a:pt x="968209" y="95688"/>
                    </a:cubicBezTo>
                    <a:cubicBezTo>
                      <a:pt x="966814" y="98644"/>
                      <a:pt x="968702" y="102748"/>
                      <a:pt x="967306" y="105950"/>
                    </a:cubicBezTo>
                    <a:cubicBezTo>
                      <a:pt x="965664" y="109726"/>
                      <a:pt x="960657" y="113913"/>
                      <a:pt x="957045" y="115555"/>
                    </a:cubicBezTo>
                    <a:cubicBezTo>
                      <a:pt x="947112" y="119987"/>
                      <a:pt x="935373" y="114487"/>
                      <a:pt x="925522" y="119741"/>
                    </a:cubicBezTo>
                    <a:cubicBezTo>
                      <a:pt x="921745" y="121793"/>
                      <a:pt x="919201" y="125570"/>
                      <a:pt x="915342" y="127294"/>
                    </a:cubicBezTo>
                    <a:cubicBezTo>
                      <a:pt x="910663" y="129346"/>
                      <a:pt x="902946" y="129100"/>
                      <a:pt x="897939" y="128689"/>
                    </a:cubicBezTo>
                    <a:cubicBezTo>
                      <a:pt x="897446" y="122614"/>
                      <a:pt x="916491" y="115719"/>
                      <a:pt x="921992" y="113174"/>
                    </a:cubicBezTo>
                    <a:cubicBezTo>
                      <a:pt x="929872" y="109562"/>
                      <a:pt x="934552" y="102830"/>
                      <a:pt x="932335" y="93472"/>
                    </a:cubicBezTo>
                    <a:cubicBezTo>
                      <a:pt x="921828" y="92487"/>
                      <a:pt x="913618" y="98972"/>
                      <a:pt x="904835" y="102666"/>
                    </a:cubicBezTo>
                    <a:cubicBezTo>
                      <a:pt x="891290" y="108084"/>
                      <a:pt x="884722" y="102092"/>
                      <a:pt x="872408" y="98069"/>
                    </a:cubicBezTo>
                    <a:lnTo>
                      <a:pt x="870849" y="97330"/>
                    </a:lnTo>
                    <a:cubicBezTo>
                      <a:pt x="864117" y="101763"/>
                      <a:pt x="856975" y="102748"/>
                      <a:pt x="850162" y="106032"/>
                    </a:cubicBezTo>
                    <a:cubicBezTo>
                      <a:pt x="844333" y="108823"/>
                      <a:pt x="839162" y="113913"/>
                      <a:pt x="832266" y="115144"/>
                    </a:cubicBezTo>
                    <a:cubicBezTo>
                      <a:pt x="824303" y="116540"/>
                      <a:pt x="820691" y="114980"/>
                      <a:pt x="813549" y="118756"/>
                    </a:cubicBezTo>
                    <a:cubicBezTo>
                      <a:pt x="805914" y="122779"/>
                      <a:pt x="797459" y="127212"/>
                      <a:pt x="788265" y="125652"/>
                    </a:cubicBezTo>
                    <a:cubicBezTo>
                      <a:pt x="791220" y="121547"/>
                      <a:pt x="795407" y="115555"/>
                      <a:pt x="790399" y="111204"/>
                    </a:cubicBezTo>
                    <a:cubicBezTo>
                      <a:pt x="792698" y="108166"/>
                      <a:pt x="835467" y="91420"/>
                      <a:pt x="817571" y="82718"/>
                    </a:cubicBezTo>
                    <a:cubicBezTo>
                      <a:pt x="822333" y="71800"/>
                      <a:pt x="860834" y="74016"/>
                      <a:pt x="870028" y="74919"/>
                    </a:cubicBezTo>
                    <a:cubicBezTo>
                      <a:pt x="878483" y="75740"/>
                      <a:pt x="886446" y="77875"/>
                      <a:pt x="895476" y="77300"/>
                    </a:cubicBezTo>
                    <a:cubicBezTo>
                      <a:pt x="906559" y="76561"/>
                      <a:pt x="917641" y="73770"/>
                      <a:pt x="928723" y="72703"/>
                    </a:cubicBezTo>
                    <a:cubicBezTo>
                      <a:pt x="937261" y="71882"/>
                      <a:pt x="945306" y="71143"/>
                      <a:pt x="954007" y="71143"/>
                    </a:cubicBezTo>
                    <a:cubicBezTo>
                      <a:pt x="960328" y="71143"/>
                      <a:pt x="973709" y="73852"/>
                      <a:pt x="978963" y="71143"/>
                    </a:cubicBezTo>
                    <a:cubicBezTo>
                      <a:pt x="988896" y="66053"/>
                      <a:pt x="980030" y="61949"/>
                      <a:pt x="974120" y="61867"/>
                    </a:cubicBezTo>
                    <a:cubicBezTo>
                      <a:pt x="964105" y="61785"/>
                      <a:pt x="963530" y="60061"/>
                      <a:pt x="961396" y="50784"/>
                    </a:cubicBezTo>
                    <a:cubicBezTo>
                      <a:pt x="960493" y="47090"/>
                      <a:pt x="958687" y="43807"/>
                      <a:pt x="959672" y="39374"/>
                    </a:cubicBezTo>
                    <a:cubicBezTo>
                      <a:pt x="960821" y="34448"/>
                      <a:pt x="964433" y="31000"/>
                      <a:pt x="964187" y="25582"/>
                    </a:cubicBezTo>
                    <a:cubicBezTo>
                      <a:pt x="955485" y="24597"/>
                      <a:pt x="947522" y="35023"/>
                      <a:pt x="938820" y="36254"/>
                    </a:cubicBezTo>
                    <a:cubicBezTo>
                      <a:pt x="931843" y="37321"/>
                      <a:pt x="924126" y="35926"/>
                      <a:pt x="917395" y="34777"/>
                    </a:cubicBezTo>
                    <a:cubicBezTo>
                      <a:pt x="893506" y="30508"/>
                      <a:pt x="871587" y="36172"/>
                      <a:pt x="848684" y="41836"/>
                    </a:cubicBezTo>
                    <a:cubicBezTo>
                      <a:pt x="831363" y="46105"/>
                      <a:pt x="812564" y="45284"/>
                      <a:pt x="796720" y="53411"/>
                    </a:cubicBezTo>
                    <a:cubicBezTo>
                      <a:pt x="791631" y="56038"/>
                      <a:pt x="782929" y="59404"/>
                      <a:pt x="778824" y="63098"/>
                    </a:cubicBezTo>
                    <a:cubicBezTo>
                      <a:pt x="774473" y="66874"/>
                      <a:pt x="775294" y="74755"/>
                      <a:pt x="766839" y="75001"/>
                    </a:cubicBezTo>
                    <a:cubicBezTo>
                      <a:pt x="766018" y="75001"/>
                      <a:pt x="764540" y="75986"/>
                      <a:pt x="763802" y="76233"/>
                    </a:cubicBezTo>
                    <a:cubicBezTo>
                      <a:pt x="760764" y="72374"/>
                      <a:pt x="764130" y="67531"/>
                      <a:pt x="761996" y="64001"/>
                    </a:cubicBezTo>
                    <a:cubicBezTo>
                      <a:pt x="759697" y="60225"/>
                      <a:pt x="754115" y="61785"/>
                      <a:pt x="751406" y="59404"/>
                    </a:cubicBezTo>
                    <a:cubicBezTo>
                      <a:pt x="759286" y="53575"/>
                      <a:pt x="785227" y="49060"/>
                      <a:pt x="776936" y="35597"/>
                    </a:cubicBezTo>
                    <a:cubicBezTo>
                      <a:pt x="781123" y="32806"/>
                      <a:pt x="785638" y="33217"/>
                      <a:pt x="790481" y="33135"/>
                    </a:cubicBezTo>
                    <a:cubicBezTo>
                      <a:pt x="798691" y="32971"/>
                      <a:pt x="804683" y="31082"/>
                      <a:pt x="812482" y="28702"/>
                    </a:cubicBezTo>
                    <a:cubicBezTo>
                      <a:pt x="824057" y="25254"/>
                      <a:pt x="833661" y="18933"/>
                      <a:pt x="845729" y="17127"/>
                    </a:cubicBezTo>
                    <a:cubicBezTo>
                      <a:pt x="871423" y="13187"/>
                      <a:pt x="896543" y="12119"/>
                      <a:pt x="922648" y="10724"/>
                    </a:cubicBezTo>
                    <a:cubicBezTo>
                      <a:pt x="924701" y="-687"/>
                      <a:pt x="875938" y="6619"/>
                      <a:pt x="868796" y="7030"/>
                    </a:cubicBezTo>
                    <a:cubicBezTo>
                      <a:pt x="859192" y="7604"/>
                      <a:pt x="848602" y="9410"/>
                      <a:pt x="839490" y="9328"/>
                    </a:cubicBezTo>
                    <a:cubicBezTo>
                      <a:pt x="832102" y="9328"/>
                      <a:pt x="826027" y="4649"/>
                      <a:pt x="818639" y="3910"/>
                    </a:cubicBezTo>
                    <a:cubicBezTo>
                      <a:pt x="813221" y="3336"/>
                      <a:pt x="804601" y="2679"/>
                      <a:pt x="799347" y="3910"/>
                    </a:cubicBezTo>
                    <a:cubicBezTo>
                      <a:pt x="795489" y="4895"/>
                      <a:pt x="792944" y="7768"/>
                      <a:pt x="789086" y="9082"/>
                    </a:cubicBezTo>
                    <a:cubicBezTo>
                      <a:pt x="785063" y="10395"/>
                      <a:pt x="780794" y="10149"/>
                      <a:pt x="776690" y="9246"/>
                    </a:cubicBezTo>
                    <a:cubicBezTo>
                      <a:pt x="771354" y="8097"/>
                      <a:pt x="772832" y="7686"/>
                      <a:pt x="768563" y="5224"/>
                    </a:cubicBezTo>
                    <a:cubicBezTo>
                      <a:pt x="762570" y="1694"/>
                      <a:pt x="756659" y="-359"/>
                      <a:pt x="749271" y="52"/>
                    </a:cubicBezTo>
                    <a:cubicBezTo>
                      <a:pt x="745167" y="298"/>
                      <a:pt x="740487" y="1119"/>
                      <a:pt x="736876" y="3336"/>
                    </a:cubicBezTo>
                    <a:cubicBezTo>
                      <a:pt x="734084" y="4977"/>
                      <a:pt x="734741" y="8015"/>
                      <a:pt x="730554" y="9082"/>
                    </a:cubicBezTo>
                    <a:cubicBezTo>
                      <a:pt x="725301" y="10560"/>
                      <a:pt x="717912" y="6619"/>
                      <a:pt x="711920" y="7112"/>
                    </a:cubicBezTo>
                    <a:cubicBezTo>
                      <a:pt x="704367" y="7768"/>
                      <a:pt x="693942" y="9328"/>
                      <a:pt x="687292" y="13679"/>
                    </a:cubicBezTo>
                    <a:cubicBezTo>
                      <a:pt x="674076" y="22463"/>
                      <a:pt x="695583" y="30426"/>
                      <a:pt x="694927" y="41508"/>
                    </a:cubicBezTo>
                    <a:cubicBezTo>
                      <a:pt x="690166" y="42986"/>
                      <a:pt x="684748" y="42247"/>
                      <a:pt x="679822" y="42986"/>
                    </a:cubicBezTo>
                    <a:cubicBezTo>
                      <a:pt x="675389" y="43642"/>
                      <a:pt x="671613" y="45613"/>
                      <a:pt x="667344" y="45531"/>
                    </a:cubicBezTo>
                    <a:cubicBezTo>
                      <a:pt x="659628" y="45284"/>
                      <a:pt x="652896" y="39538"/>
                      <a:pt x="646247" y="36418"/>
                    </a:cubicBezTo>
                    <a:cubicBezTo>
                      <a:pt x="639433" y="33299"/>
                      <a:pt x="633194" y="32888"/>
                      <a:pt x="628925" y="26157"/>
                    </a:cubicBezTo>
                    <a:cubicBezTo>
                      <a:pt x="624328" y="19179"/>
                      <a:pt x="624821" y="12284"/>
                      <a:pt x="623261" y="4731"/>
                    </a:cubicBezTo>
                    <a:cubicBezTo>
                      <a:pt x="614724" y="4321"/>
                      <a:pt x="608977" y="6865"/>
                      <a:pt x="600932" y="8425"/>
                    </a:cubicBezTo>
                    <a:cubicBezTo>
                      <a:pt x="590096" y="10560"/>
                      <a:pt x="585007" y="9903"/>
                      <a:pt x="590014" y="20575"/>
                    </a:cubicBezTo>
                    <a:cubicBezTo>
                      <a:pt x="583201" y="24679"/>
                      <a:pt x="562431" y="21067"/>
                      <a:pt x="562431" y="32232"/>
                    </a:cubicBezTo>
                    <a:cubicBezTo>
                      <a:pt x="565879" y="32068"/>
                      <a:pt x="569820" y="32314"/>
                      <a:pt x="573021" y="33217"/>
                    </a:cubicBezTo>
                    <a:cubicBezTo>
                      <a:pt x="572857" y="38635"/>
                      <a:pt x="564237" y="36911"/>
                      <a:pt x="562842" y="41590"/>
                    </a:cubicBezTo>
                    <a:cubicBezTo>
                      <a:pt x="560625" y="49060"/>
                      <a:pt x="573678" y="45366"/>
                      <a:pt x="577700" y="44874"/>
                    </a:cubicBezTo>
                    <a:cubicBezTo>
                      <a:pt x="590260" y="43150"/>
                      <a:pt x="606679" y="40441"/>
                      <a:pt x="619321" y="43314"/>
                    </a:cubicBezTo>
                    <a:cubicBezTo>
                      <a:pt x="632784" y="46434"/>
                      <a:pt x="634590" y="59404"/>
                      <a:pt x="619156" y="61456"/>
                    </a:cubicBezTo>
                    <a:cubicBezTo>
                      <a:pt x="612343" y="62359"/>
                      <a:pt x="579506" y="57105"/>
                      <a:pt x="586074" y="70815"/>
                    </a:cubicBezTo>
                    <a:cubicBezTo>
                      <a:pt x="576551" y="73031"/>
                      <a:pt x="563909" y="66956"/>
                      <a:pt x="566208" y="80255"/>
                    </a:cubicBezTo>
                    <a:cubicBezTo>
                      <a:pt x="567767" y="89285"/>
                      <a:pt x="573267" y="95853"/>
                      <a:pt x="558245" y="95688"/>
                    </a:cubicBezTo>
                    <a:cubicBezTo>
                      <a:pt x="545767" y="95524"/>
                      <a:pt x="539774" y="89203"/>
                      <a:pt x="533371" y="79516"/>
                    </a:cubicBezTo>
                    <a:cubicBezTo>
                      <a:pt x="525572" y="67941"/>
                      <a:pt x="517938" y="63837"/>
                      <a:pt x="503818" y="62606"/>
                    </a:cubicBezTo>
                    <a:cubicBezTo>
                      <a:pt x="506281" y="63180"/>
                      <a:pt x="507102" y="61620"/>
                      <a:pt x="508908" y="61046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EABB49C-B971-3ADE-A718-6747A7B577D8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0039FB7-9847-D622-7458-BA9DA1C7905B}"/>
                  </a:ext>
                </a:extLst>
              </p:cNvPr>
              <p:cNvSpPr/>
              <p:nvPr/>
            </p:nvSpPr>
            <p:spPr>
              <a:xfrm>
                <a:off x="2428300" y="2139109"/>
                <a:ext cx="3245074" cy="4160065"/>
              </a:xfrm>
              <a:custGeom>
                <a:avLst/>
                <a:gdLst>
                  <a:gd name="connsiteX0" fmla="*/ 1419197 w 3245074"/>
                  <a:gd name="connsiteY0" fmla="*/ 102092 h 4160065"/>
                  <a:gd name="connsiteX1" fmla="*/ 1477810 w 3245074"/>
                  <a:gd name="connsiteY1" fmla="*/ 122122 h 4160065"/>
                  <a:gd name="connsiteX2" fmla="*/ 1520990 w 3245074"/>
                  <a:gd name="connsiteY2" fmla="*/ 131316 h 4160065"/>
                  <a:gd name="connsiteX3" fmla="*/ 1564498 w 3245074"/>
                  <a:gd name="connsiteY3" fmla="*/ 141824 h 4160065"/>
                  <a:gd name="connsiteX4" fmla="*/ 1545289 w 3245074"/>
                  <a:gd name="connsiteY4" fmla="*/ 174579 h 4160065"/>
                  <a:gd name="connsiteX5" fmla="*/ 1598156 w 3245074"/>
                  <a:gd name="connsiteY5" fmla="*/ 205773 h 4160065"/>
                  <a:gd name="connsiteX6" fmla="*/ 1624261 w 3245074"/>
                  <a:gd name="connsiteY6" fmla="*/ 211602 h 4160065"/>
                  <a:gd name="connsiteX7" fmla="*/ 1664896 w 3245074"/>
                  <a:gd name="connsiteY7" fmla="*/ 195758 h 4160065"/>
                  <a:gd name="connsiteX8" fmla="*/ 1697240 w 3245074"/>
                  <a:gd name="connsiteY8" fmla="*/ 214229 h 4160065"/>
                  <a:gd name="connsiteX9" fmla="*/ 1710457 w 3245074"/>
                  <a:gd name="connsiteY9" fmla="*/ 226953 h 4160065"/>
                  <a:gd name="connsiteX10" fmla="*/ 1714151 w 3245074"/>
                  <a:gd name="connsiteY10" fmla="*/ 248625 h 4160065"/>
                  <a:gd name="connsiteX11" fmla="*/ 1755443 w 3245074"/>
                  <a:gd name="connsiteY11" fmla="*/ 238938 h 4160065"/>
                  <a:gd name="connsiteX12" fmla="*/ 1756921 w 3245074"/>
                  <a:gd name="connsiteY12" fmla="*/ 194855 h 4160065"/>
                  <a:gd name="connsiteX13" fmla="*/ 1790989 w 3245074"/>
                  <a:gd name="connsiteY13" fmla="*/ 180653 h 4160065"/>
                  <a:gd name="connsiteX14" fmla="*/ 1806340 w 3245074"/>
                  <a:gd name="connsiteY14" fmla="*/ 162511 h 4160065"/>
                  <a:gd name="connsiteX15" fmla="*/ 1821691 w 3245074"/>
                  <a:gd name="connsiteY15" fmla="*/ 197811 h 4160065"/>
                  <a:gd name="connsiteX16" fmla="*/ 1851162 w 3245074"/>
                  <a:gd name="connsiteY16" fmla="*/ 193049 h 4160065"/>
                  <a:gd name="connsiteX17" fmla="*/ 1863393 w 3245074"/>
                  <a:gd name="connsiteY17" fmla="*/ 208564 h 4160065"/>
                  <a:gd name="connsiteX18" fmla="*/ 1950246 w 3245074"/>
                  <a:gd name="connsiteY18" fmla="*/ 205117 h 4160065"/>
                  <a:gd name="connsiteX19" fmla="*/ 1980866 w 3245074"/>
                  <a:gd name="connsiteY19" fmla="*/ 185743 h 4160065"/>
                  <a:gd name="connsiteX20" fmla="*/ 2021994 w 3245074"/>
                  <a:gd name="connsiteY20" fmla="*/ 196333 h 4160065"/>
                  <a:gd name="connsiteX21" fmla="*/ 2019613 w 3245074"/>
                  <a:gd name="connsiteY21" fmla="*/ 216527 h 4160065"/>
                  <a:gd name="connsiteX22" fmla="*/ 2020598 w 3245074"/>
                  <a:gd name="connsiteY22" fmla="*/ 236311 h 4160065"/>
                  <a:gd name="connsiteX23" fmla="*/ 2008613 w 3245074"/>
                  <a:gd name="connsiteY23" fmla="*/ 259461 h 4160065"/>
                  <a:gd name="connsiteX24" fmla="*/ 2039315 w 3245074"/>
                  <a:gd name="connsiteY24" fmla="*/ 244685 h 4160065"/>
                  <a:gd name="connsiteX25" fmla="*/ 2055077 w 3245074"/>
                  <a:gd name="connsiteY25" fmla="*/ 222356 h 4160065"/>
                  <a:gd name="connsiteX26" fmla="*/ 2065502 w 3245074"/>
                  <a:gd name="connsiteY26" fmla="*/ 191818 h 4160065"/>
                  <a:gd name="connsiteX27" fmla="*/ 2091772 w 3245074"/>
                  <a:gd name="connsiteY27" fmla="*/ 170310 h 4160065"/>
                  <a:gd name="connsiteX28" fmla="*/ 2082824 w 3245074"/>
                  <a:gd name="connsiteY28" fmla="*/ 145272 h 4160065"/>
                  <a:gd name="connsiteX29" fmla="*/ 2091443 w 3245074"/>
                  <a:gd name="connsiteY29" fmla="*/ 117771 h 4160065"/>
                  <a:gd name="connsiteX30" fmla="*/ 2061234 w 3245074"/>
                  <a:gd name="connsiteY30" fmla="*/ 108249 h 4160065"/>
                  <a:gd name="connsiteX31" fmla="*/ 2045226 w 3245074"/>
                  <a:gd name="connsiteY31" fmla="*/ 79270 h 4160065"/>
                  <a:gd name="connsiteX32" fmla="*/ 2052778 w 3245074"/>
                  <a:gd name="connsiteY32" fmla="*/ 54561 h 4160065"/>
                  <a:gd name="connsiteX33" fmla="*/ 2068458 w 3245074"/>
                  <a:gd name="connsiteY33" fmla="*/ 28292 h 4160065"/>
                  <a:gd name="connsiteX34" fmla="*/ 2108847 w 3245074"/>
                  <a:gd name="connsiteY34" fmla="*/ 17209 h 4160065"/>
                  <a:gd name="connsiteX35" fmla="*/ 2131914 w 3245074"/>
                  <a:gd name="connsiteY35" fmla="*/ 21971 h 4160065"/>
                  <a:gd name="connsiteX36" fmla="*/ 2118123 w 3245074"/>
                  <a:gd name="connsiteY36" fmla="*/ 49471 h 4160065"/>
                  <a:gd name="connsiteX37" fmla="*/ 2156542 w 3245074"/>
                  <a:gd name="connsiteY37" fmla="*/ 86905 h 4160065"/>
                  <a:gd name="connsiteX38" fmla="*/ 2151945 w 3245074"/>
                  <a:gd name="connsiteY38" fmla="*/ 104965 h 4160065"/>
                  <a:gd name="connsiteX39" fmla="*/ 2139877 w 3245074"/>
                  <a:gd name="connsiteY39" fmla="*/ 122286 h 4160065"/>
                  <a:gd name="connsiteX40" fmla="*/ 2156624 w 3245074"/>
                  <a:gd name="connsiteY40" fmla="*/ 140757 h 4160065"/>
                  <a:gd name="connsiteX41" fmla="*/ 2151945 w 3245074"/>
                  <a:gd name="connsiteY41" fmla="*/ 165466 h 4160065"/>
                  <a:gd name="connsiteX42" fmla="*/ 2182565 w 3245074"/>
                  <a:gd name="connsiteY42" fmla="*/ 192967 h 4160065"/>
                  <a:gd name="connsiteX43" fmla="*/ 2215155 w 3245074"/>
                  <a:gd name="connsiteY43" fmla="*/ 137966 h 4160065"/>
                  <a:gd name="connsiteX44" fmla="*/ 2227633 w 3245074"/>
                  <a:gd name="connsiteY44" fmla="*/ 170064 h 4160065"/>
                  <a:gd name="connsiteX45" fmla="*/ 2201610 w 3245074"/>
                  <a:gd name="connsiteY45" fmla="*/ 183773 h 4160065"/>
                  <a:gd name="connsiteX46" fmla="*/ 2225991 w 3245074"/>
                  <a:gd name="connsiteY46" fmla="*/ 236393 h 4160065"/>
                  <a:gd name="connsiteX47" fmla="*/ 2245611 w 3245074"/>
                  <a:gd name="connsiteY47" fmla="*/ 220468 h 4160065"/>
                  <a:gd name="connsiteX48" fmla="*/ 2252178 w 3245074"/>
                  <a:gd name="connsiteY48" fmla="*/ 211602 h 4160065"/>
                  <a:gd name="connsiteX49" fmla="*/ 2249305 w 3245074"/>
                  <a:gd name="connsiteY49" fmla="*/ 196415 h 4160065"/>
                  <a:gd name="connsiteX50" fmla="*/ 2287724 w 3245074"/>
                  <a:gd name="connsiteY50" fmla="*/ 183773 h 4160065"/>
                  <a:gd name="connsiteX51" fmla="*/ 2295112 w 3245074"/>
                  <a:gd name="connsiteY51" fmla="*/ 163250 h 4160065"/>
                  <a:gd name="connsiteX52" fmla="*/ 2312433 w 3245074"/>
                  <a:gd name="connsiteY52" fmla="*/ 151347 h 4160065"/>
                  <a:gd name="connsiteX53" fmla="*/ 2327785 w 3245074"/>
                  <a:gd name="connsiteY53" fmla="*/ 118921 h 4160065"/>
                  <a:gd name="connsiteX54" fmla="*/ 2349621 w 3245074"/>
                  <a:gd name="connsiteY54" fmla="*/ 151018 h 4160065"/>
                  <a:gd name="connsiteX55" fmla="*/ 2361278 w 3245074"/>
                  <a:gd name="connsiteY55" fmla="*/ 180571 h 4160065"/>
                  <a:gd name="connsiteX56" fmla="*/ 2355531 w 3245074"/>
                  <a:gd name="connsiteY56" fmla="*/ 218005 h 4160065"/>
                  <a:gd name="connsiteX57" fmla="*/ 2347815 w 3245074"/>
                  <a:gd name="connsiteY57" fmla="*/ 255192 h 4160065"/>
                  <a:gd name="connsiteX58" fmla="*/ 2330329 w 3245074"/>
                  <a:gd name="connsiteY58" fmla="*/ 260528 h 4160065"/>
                  <a:gd name="connsiteX59" fmla="*/ 2321464 w 3245074"/>
                  <a:gd name="connsiteY59" fmla="*/ 276044 h 4160065"/>
                  <a:gd name="connsiteX60" fmla="*/ 2291008 w 3245074"/>
                  <a:gd name="connsiteY60" fmla="*/ 255849 h 4160065"/>
                  <a:gd name="connsiteX61" fmla="*/ 2298888 w 3245074"/>
                  <a:gd name="connsiteY61" fmla="*/ 279081 h 4160065"/>
                  <a:gd name="connsiteX62" fmla="*/ 2258335 w 3245074"/>
                  <a:gd name="connsiteY62" fmla="*/ 288439 h 4160065"/>
                  <a:gd name="connsiteX63" fmla="*/ 2230506 w 3245074"/>
                  <a:gd name="connsiteY63" fmla="*/ 276372 h 4160065"/>
                  <a:gd name="connsiteX64" fmla="*/ 2216715 w 3245074"/>
                  <a:gd name="connsiteY64" fmla="*/ 307649 h 4160065"/>
                  <a:gd name="connsiteX65" fmla="*/ 2175095 w 3245074"/>
                  <a:gd name="connsiteY65" fmla="*/ 311836 h 4160065"/>
                  <a:gd name="connsiteX66" fmla="*/ 2139877 w 3245074"/>
                  <a:gd name="connsiteY66" fmla="*/ 307238 h 4160065"/>
                  <a:gd name="connsiteX67" fmla="*/ 2165818 w 3245074"/>
                  <a:gd name="connsiteY67" fmla="*/ 338433 h 4160065"/>
                  <a:gd name="connsiteX68" fmla="*/ 2199722 w 3245074"/>
                  <a:gd name="connsiteY68" fmla="*/ 341142 h 4160065"/>
                  <a:gd name="connsiteX69" fmla="*/ 2190446 w 3245074"/>
                  <a:gd name="connsiteY69" fmla="*/ 370449 h 4160065"/>
                  <a:gd name="connsiteX70" fmla="*/ 2162699 w 3245074"/>
                  <a:gd name="connsiteY70" fmla="*/ 387360 h 4160065"/>
                  <a:gd name="connsiteX71" fmla="*/ 2128877 w 3245074"/>
                  <a:gd name="connsiteY71" fmla="*/ 400084 h 4160065"/>
                  <a:gd name="connsiteX72" fmla="*/ 2036196 w 3245074"/>
                  <a:gd name="connsiteY72" fmla="*/ 381285 h 4160065"/>
                  <a:gd name="connsiteX73" fmla="*/ 2019531 w 3245074"/>
                  <a:gd name="connsiteY73" fmla="*/ 393270 h 4160065"/>
                  <a:gd name="connsiteX74" fmla="*/ 2076339 w 3245074"/>
                  <a:gd name="connsiteY74" fmla="*/ 413301 h 4160065"/>
                  <a:gd name="connsiteX75" fmla="*/ 2064271 w 3245074"/>
                  <a:gd name="connsiteY75" fmla="*/ 441868 h 4160065"/>
                  <a:gd name="connsiteX76" fmla="*/ 2055734 w 3245074"/>
                  <a:gd name="connsiteY76" fmla="*/ 470436 h 4160065"/>
                  <a:gd name="connsiteX77" fmla="*/ 2037673 w 3245074"/>
                  <a:gd name="connsiteY77" fmla="*/ 481518 h 4160065"/>
                  <a:gd name="connsiteX78" fmla="*/ 2039233 w 3245074"/>
                  <a:gd name="connsiteY78" fmla="*/ 495392 h 4160065"/>
                  <a:gd name="connsiteX79" fmla="*/ 2015919 w 3245074"/>
                  <a:gd name="connsiteY79" fmla="*/ 527490 h 4160065"/>
                  <a:gd name="connsiteX80" fmla="*/ 1987844 w 3245074"/>
                  <a:gd name="connsiteY80" fmla="*/ 580274 h 4160065"/>
                  <a:gd name="connsiteX81" fmla="*/ 1977583 w 3245074"/>
                  <a:gd name="connsiteY81" fmla="*/ 638641 h 4160065"/>
                  <a:gd name="connsiteX82" fmla="*/ 2009352 w 3245074"/>
                  <a:gd name="connsiteY82" fmla="*/ 644634 h 4160065"/>
                  <a:gd name="connsiteX83" fmla="*/ 2026263 w 3245074"/>
                  <a:gd name="connsiteY83" fmla="*/ 686665 h 4160065"/>
                  <a:gd name="connsiteX84" fmla="*/ 2055980 w 3245074"/>
                  <a:gd name="connsiteY84" fmla="*/ 703576 h 4160065"/>
                  <a:gd name="connsiteX85" fmla="*/ 2096123 w 3245074"/>
                  <a:gd name="connsiteY85" fmla="*/ 714412 h 4160065"/>
                  <a:gd name="connsiteX86" fmla="*/ 2099160 w 3245074"/>
                  <a:gd name="connsiteY86" fmla="*/ 714412 h 4160065"/>
                  <a:gd name="connsiteX87" fmla="*/ 2139467 w 3245074"/>
                  <a:gd name="connsiteY87" fmla="*/ 746510 h 4160065"/>
                  <a:gd name="connsiteX88" fmla="*/ 2170497 w 3245074"/>
                  <a:gd name="connsiteY88" fmla="*/ 763749 h 4160065"/>
                  <a:gd name="connsiteX89" fmla="*/ 2195125 w 3245074"/>
                  <a:gd name="connsiteY89" fmla="*/ 786652 h 4160065"/>
                  <a:gd name="connsiteX90" fmla="*/ 2234857 w 3245074"/>
                  <a:gd name="connsiteY90" fmla="*/ 779182 h 4160065"/>
                  <a:gd name="connsiteX91" fmla="*/ 2242984 w 3245074"/>
                  <a:gd name="connsiteY91" fmla="*/ 805451 h 4160065"/>
                  <a:gd name="connsiteX92" fmla="*/ 2238059 w 3245074"/>
                  <a:gd name="connsiteY92" fmla="*/ 876378 h 4160065"/>
                  <a:gd name="connsiteX93" fmla="*/ 2245857 w 3245074"/>
                  <a:gd name="connsiteY93" fmla="*/ 908722 h 4160065"/>
                  <a:gd name="connsiteX94" fmla="*/ 2266134 w 3245074"/>
                  <a:gd name="connsiteY94" fmla="*/ 937783 h 4160065"/>
                  <a:gd name="connsiteX95" fmla="*/ 2295112 w 3245074"/>
                  <a:gd name="connsiteY95" fmla="*/ 917506 h 4160065"/>
                  <a:gd name="connsiteX96" fmla="*/ 2315225 w 3245074"/>
                  <a:gd name="connsiteY96" fmla="*/ 890088 h 4160065"/>
                  <a:gd name="connsiteX97" fmla="*/ 2319822 w 3245074"/>
                  <a:gd name="connsiteY97" fmla="*/ 849945 h 4160065"/>
                  <a:gd name="connsiteX98" fmla="*/ 2324419 w 3245074"/>
                  <a:gd name="connsiteY98" fmla="*/ 802414 h 4160065"/>
                  <a:gd name="connsiteX99" fmla="*/ 2366039 w 3245074"/>
                  <a:gd name="connsiteY99" fmla="*/ 778525 h 4160065"/>
                  <a:gd name="connsiteX100" fmla="*/ 2389271 w 3245074"/>
                  <a:gd name="connsiteY100" fmla="*/ 742323 h 4160065"/>
                  <a:gd name="connsiteX101" fmla="*/ 2392226 w 3245074"/>
                  <a:gd name="connsiteY101" fmla="*/ 680508 h 4160065"/>
                  <a:gd name="connsiteX102" fmla="*/ 2375233 w 3245074"/>
                  <a:gd name="connsiteY102" fmla="*/ 649313 h 4160065"/>
                  <a:gd name="connsiteX103" fmla="*/ 2355531 w 3245074"/>
                  <a:gd name="connsiteY103" fmla="*/ 637000 h 4160065"/>
                  <a:gd name="connsiteX104" fmla="*/ 2372196 w 3245074"/>
                  <a:gd name="connsiteY104" fmla="*/ 613439 h 4160065"/>
                  <a:gd name="connsiteX105" fmla="*/ 2395674 w 3245074"/>
                  <a:gd name="connsiteY105" fmla="*/ 564349 h 4160065"/>
                  <a:gd name="connsiteX106" fmla="*/ 2423093 w 3245074"/>
                  <a:gd name="connsiteY106" fmla="*/ 522646 h 4160065"/>
                  <a:gd name="connsiteX107" fmla="*/ 2454287 w 3245074"/>
                  <a:gd name="connsiteY107" fmla="*/ 475033 h 4160065"/>
                  <a:gd name="connsiteX108" fmla="*/ 2468161 w 3245074"/>
                  <a:gd name="connsiteY108" fmla="*/ 488414 h 4160065"/>
                  <a:gd name="connsiteX109" fmla="*/ 2500177 w 3245074"/>
                  <a:gd name="connsiteY109" fmla="*/ 480862 h 4160065"/>
                  <a:gd name="connsiteX110" fmla="*/ 2533752 w 3245074"/>
                  <a:gd name="connsiteY110" fmla="*/ 496787 h 4160065"/>
                  <a:gd name="connsiteX111" fmla="*/ 2538924 w 3245074"/>
                  <a:gd name="connsiteY111" fmla="*/ 510250 h 4160065"/>
                  <a:gd name="connsiteX112" fmla="*/ 2563797 w 3245074"/>
                  <a:gd name="connsiteY112" fmla="*/ 520758 h 4160065"/>
                  <a:gd name="connsiteX113" fmla="*/ 2564782 w 3245074"/>
                  <a:gd name="connsiteY113" fmla="*/ 538162 h 4160065"/>
                  <a:gd name="connsiteX114" fmla="*/ 2580298 w 3245074"/>
                  <a:gd name="connsiteY114" fmla="*/ 545960 h 4160065"/>
                  <a:gd name="connsiteX115" fmla="*/ 2578738 w 3245074"/>
                  <a:gd name="connsiteY115" fmla="*/ 579864 h 4160065"/>
                  <a:gd name="connsiteX116" fmla="*/ 2578410 w 3245074"/>
                  <a:gd name="connsiteY116" fmla="*/ 599976 h 4160065"/>
                  <a:gd name="connsiteX117" fmla="*/ 2563715 w 3245074"/>
                  <a:gd name="connsiteY117" fmla="*/ 617298 h 4160065"/>
                  <a:gd name="connsiteX118" fmla="*/ 2576850 w 3245074"/>
                  <a:gd name="connsiteY118" fmla="*/ 627805 h 4160065"/>
                  <a:gd name="connsiteX119" fmla="*/ 2593761 w 3245074"/>
                  <a:gd name="connsiteY119" fmla="*/ 637410 h 4160065"/>
                  <a:gd name="connsiteX120" fmla="*/ 2632754 w 3245074"/>
                  <a:gd name="connsiteY120" fmla="*/ 645209 h 4160065"/>
                  <a:gd name="connsiteX121" fmla="*/ 2702532 w 3245074"/>
                  <a:gd name="connsiteY121" fmla="*/ 570998 h 4160065"/>
                  <a:gd name="connsiteX122" fmla="*/ 2707211 w 3245074"/>
                  <a:gd name="connsiteY122" fmla="*/ 601618 h 4160065"/>
                  <a:gd name="connsiteX123" fmla="*/ 2719607 w 3245074"/>
                  <a:gd name="connsiteY123" fmla="*/ 630843 h 4160065"/>
                  <a:gd name="connsiteX124" fmla="*/ 2723712 w 3245074"/>
                  <a:gd name="connsiteY124" fmla="*/ 664911 h 4160065"/>
                  <a:gd name="connsiteX125" fmla="*/ 2745794 w 3245074"/>
                  <a:gd name="connsiteY125" fmla="*/ 694135 h 4160065"/>
                  <a:gd name="connsiteX126" fmla="*/ 2743824 w 3245074"/>
                  <a:gd name="connsiteY126" fmla="*/ 725412 h 4160065"/>
                  <a:gd name="connsiteX127" fmla="*/ 2757862 w 3245074"/>
                  <a:gd name="connsiteY127" fmla="*/ 737315 h 4160065"/>
                  <a:gd name="connsiteX128" fmla="*/ 2762048 w 3245074"/>
                  <a:gd name="connsiteY128" fmla="*/ 752831 h 4160065"/>
                  <a:gd name="connsiteX129" fmla="*/ 2801206 w 3245074"/>
                  <a:gd name="connsiteY129" fmla="*/ 794451 h 4160065"/>
                  <a:gd name="connsiteX130" fmla="*/ 2822632 w 3245074"/>
                  <a:gd name="connsiteY130" fmla="*/ 818750 h 4160065"/>
                  <a:gd name="connsiteX131" fmla="*/ 2771817 w 3245074"/>
                  <a:gd name="connsiteY131" fmla="*/ 849699 h 4160065"/>
                  <a:gd name="connsiteX132" fmla="*/ 2837736 w 3245074"/>
                  <a:gd name="connsiteY132" fmla="*/ 839109 h 4160065"/>
                  <a:gd name="connsiteX133" fmla="*/ 2846110 w 3245074"/>
                  <a:gd name="connsiteY133" fmla="*/ 866938 h 4160065"/>
                  <a:gd name="connsiteX134" fmla="*/ 2822632 w 3245074"/>
                  <a:gd name="connsiteY134" fmla="*/ 922021 h 4160065"/>
                  <a:gd name="connsiteX135" fmla="*/ 2789138 w 3245074"/>
                  <a:gd name="connsiteY135" fmla="*/ 940574 h 4160065"/>
                  <a:gd name="connsiteX136" fmla="*/ 2770258 w 3245074"/>
                  <a:gd name="connsiteY136" fmla="*/ 949029 h 4160065"/>
                  <a:gd name="connsiteX137" fmla="*/ 2762212 w 3245074"/>
                  <a:gd name="connsiteY137" fmla="*/ 965694 h 4160065"/>
                  <a:gd name="connsiteX138" fmla="*/ 2680778 w 3245074"/>
                  <a:gd name="connsiteY138" fmla="*/ 973328 h 4160065"/>
                  <a:gd name="connsiteX139" fmla="*/ 2648270 w 3245074"/>
                  <a:gd name="connsiteY139" fmla="*/ 977597 h 4160065"/>
                  <a:gd name="connsiteX140" fmla="*/ 2624052 w 3245074"/>
                  <a:gd name="connsiteY140" fmla="*/ 976448 h 4160065"/>
                  <a:gd name="connsiteX141" fmla="*/ 2611739 w 3245074"/>
                  <a:gd name="connsiteY141" fmla="*/ 974888 h 4160065"/>
                  <a:gd name="connsiteX142" fmla="*/ 2588507 w 3245074"/>
                  <a:gd name="connsiteY142" fmla="*/ 990321 h 4160065"/>
                  <a:gd name="connsiteX143" fmla="*/ 2552551 w 3245074"/>
                  <a:gd name="connsiteY143" fmla="*/ 1016508 h 4160065"/>
                  <a:gd name="connsiteX144" fmla="*/ 2532931 w 3245074"/>
                  <a:gd name="connsiteY144" fmla="*/ 1034979 h 4160065"/>
                  <a:gd name="connsiteX145" fmla="*/ 2559118 w 3245074"/>
                  <a:gd name="connsiteY145" fmla="*/ 1030710 h 4160065"/>
                  <a:gd name="connsiteX146" fmla="*/ 2629553 w 3245074"/>
                  <a:gd name="connsiteY146" fmla="*/ 1018232 h 4160065"/>
                  <a:gd name="connsiteX147" fmla="*/ 2631030 w 3245074"/>
                  <a:gd name="connsiteY147" fmla="*/ 1044584 h 4160065"/>
                  <a:gd name="connsiteX148" fmla="*/ 2620276 w 3245074"/>
                  <a:gd name="connsiteY148" fmla="*/ 1065681 h 4160065"/>
                  <a:gd name="connsiteX149" fmla="*/ 2586947 w 3245074"/>
                  <a:gd name="connsiteY149" fmla="*/ 1068636 h 4160065"/>
                  <a:gd name="connsiteX150" fmla="*/ 2620194 w 3245074"/>
                  <a:gd name="connsiteY150" fmla="*/ 1084644 h 4160065"/>
                  <a:gd name="connsiteX151" fmla="*/ 2618963 w 3245074"/>
                  <a:gd name="connsiteY151" fmla="*/ 1104428 h 4160065"/>
                  <a:gd name="connsiteX152" fmla="*/ 2628650 w 3245074"/>
                  <a:gd name="connsiteY152" fmla="*/ 1116414 h 4160065"/>
                  <a:gd name="connsiteX153" fmla="*/ 2647038 w 3245074"/>
                  <a:gd name="connsiteY153" fmla="*/ 1142765 h 4160065"/>
                  <a:gd name="connsiteX154" fmla="*/ 2684143 w 3245074"/>
                  <a:gd name="connsiteY154" fmla="*/ 1144078 h 4160065"/>
                  <a:gd name="connsiteX155" fmla="*/ 2674539 w 3245074"/>
                  <a:gd name="connsiteY155" fmla="*/ 1175027 h 4160065"/>
                  <a:gd name="connsiteX156" fmla="*/ 2629881 w 3245074"/>
                  <a:gd name="connsiteY156" fmla="*/ 1184960 h 4160065"/>
                  <a:gd name="connsiteX157" fmla="*/ 2605089 w 3245074"/>
                  <a:gd name="connsiteY157" fmla="*/ 1218618 h 4160065"/>
                  <a:gd name="connsiteX158" fmla="*/ 2574141 w 3245074"/>
                  <a:gd name="connsiteY158" fmla="*/ 1209259 h 4160065"/>
                  <a:gd name="connsiteX159" fmla="*/ 2605172 w 3245074"/>
                  <a:gd name="connsiteY159" fmla="*/ 1183072 h 4160065"/>
                  <a:gd name="connsiteX160" fmla="*/ 2611246 w 3245074"/>
                  <a:gd name="connsiteY160" fmla="*/ 1153601 h 4160065"/>
                  <a:gd name="connsiteX161" fmla="*/ 2581940 w 3245074"/>
                  <a:gd name="connsiteY161" fmla="*/ 1173385 h 4160065"/>
                  <a:gd name="connsiteX162" fmla="*/ 2546148 w 3245074"/>
                  <a:gd name="connsiteY162" fmla="*/ 1196617 h 4160065"/>
                  <a:gd name="connsiteX163" fmla="*/ 2481542 w 3245074"/>
                  <a:gd name="connsiteY163" fmla="*/ 1223050 h 4160065"/>
                  <a:gd name="connsiteX164" fmla="*/ 2441481 w 3245074"/>
                  <a:gd name="connsiteY164" fmla="*/ 1278626 h 4160065"/>
                  <a:gd name="connsiteX165" fmla="*/ 2463153 w 3245074"/>
                  <a:gd name="connsiteY165" fmla="*/ 1287903 h 4160065"/>
                  <a:gd name="connsiteX166" fmla="*/ 2438444 w 3245074"/>
                  <a:gd name="connsiteY166" fmla="*/ 1304731 h 4160065"/>
                  <a:gd name="connsiteX167" fmla="*/ 2368912 w 3245074"/>
                  <a:gd name="connsiteY167" fmla="*/ 1323284 h 4160065"/>
                  <a:gd name="connsiteX168" fmla="*/ 2332135 w 3245074"/>
                  <a:gd name="connsiteY168" fmla="*/ 1400204 h 4160065"/>
                  <a:gd name="connsiteX169" fmla="*/ 2325978 w 3245074"/>
                  <a:gd name="connsiteY169" fmla="*/ 1392897 h 4160065"/>
                  <a:gd name="connsiteX170" fmla="*/ 2302829 w 3245074"/>
                  <a:gd name="connsiteY170" fmla="*/ 1447981 h 4160065"/>
                  <a:gd name="connsiteX171" fmla="*/ 2294866 w 3245074"/>
                  <a:gd name="connsiteY171" fmla="*/ 1414077 h 4160065"/>
                  <a:gd name="connsiteX172" fmla="*/ 2290269 w 3245074"/>
                  <a:gd name="connsiteY172" fmla="*/ 1471295 h 4160065"/>
                  <a:gd name="connsiteX173" fmla="*/ 2291336 w 3245074"/>
                  <a:gd name="connsiteY173" fmla="*/ 1499452 h 4160065"/>
                  <a:gd name="connsiteX174" fmla="*/ 2288955 w 3245074"/>
                  <a:gd name="connsiteY174" fmla="*/ 1519400 h 4160065"/>
                  <a:gd name="connsiteX175" fmla="*/ 2275985 w 3245074"/>
                  <a:gd name="connsiteY175" fmla="*/ 1546491 h 4160065"/>
                  <a:gd name="connsiteX176" fmla="*/ 2245611 w 3245074"/>
                  <a:gd name="connsiteY176" fmla="*/ 1570379 h 4160065"/>
                  <a:gd name="connsiteX177" fmla="*/ 2231738 w 3245074"/>
                  <a:gd name="connsiteY177" fmla="*/ 1581215 h 4160065"/>
                  <a:gd name="connsiteX178" fmla="*/ 2211625 w 3245074"/>
                  <a:gd name="connsiteY178" fmla="*/ 1585402 h 4160065"/>
                  <a:gd name="connsiteX179" fmla="*/ 2192826 w 3245074"/>
                  <a:gd name="connsiteY179" fmla="*/ 1613231 h 4160065"/>
                  <a:gd name="connsiteX180" fmla="*/ 2158020 w 3245074"/>
                  <a:gd name="connsiteY180" fmla="*/ 1636381 h 4160065"/>
                  <a:gd name="connsiteX181" fmla="*/ 2151945 w 3245074"/>
                  <a:gd name="connsiteY181" fmla="*/ 1674964 h 4160065"/>
                  <a:gd name="connsiteX182" fmla="*/ 2147348 w 3245074"/>
                  <a:gd name="connsiteY182" fmla="*/ 1710838 h 4160065"/>
                  <a:gd name="connsiteX183" fmla="*/ 2143654 w 3245074"/>
                  <a:gd name="connsiteY183" fmla="*/ 1744495 h 4160065"/>
                  <a:gd name="connsiteX184" fmla="*/ 2159333 w 3245074"/>
                  <a:gd name="connsiteY184" fmla="*/ 1824781 h 4160065"/>
                  <a:gd name="connsiteX185" fmla="*/ 2119190 w 3245074"/>
                  <a:gd name="connsiteY185" fmla="*/ 1854005 h 4160065"/>
                  <a:gd name="connsiteX186" fmla="*/ 2099242 w 3245074"/>
                  <a:gd name="connsiteY186" fmla="*/ 1816818 h 4160065"/>
                  <a:gd name="connsiteX187" fmla="*/ 2085286 w 3245074"/>
                  <a:gd name="connsiteY187" fmla="*/ 1781354 h 4160065"/>
                  <a:gd name="connsiteX188" fmla="*/ 2085697 w 3245074"/>
                  <a:gd name="connsiteY188" fmla="*/ 1747286 h 4160065"/>
                  <a:gd name="connsiteX189" fmla="*/ 2073301 w 3245074"/>
                  <a:gd name="connsiteY189" fmla="*/ 1734644 h 4160065"/>
                  <a:gd name="connsiteX190" fmla="*/ 2074204 w 3245074"/>
                  <a:gd name="connsiteY190" fmla="*/ 1716092 h 4160065"/>
                  <a:gd name="connsiteX191" fmla="*/ 2066405 w 3245074"/>
                  <a:gd name="connsiteY191" fmla="*/ 1705256 h 4160065"/>
                  <a:gd name="connsiteX192" fmla="*/ 2054831 w 3245074"/>
                  <a:gd name="connsiteY192" fmla="*/ 1719868 h 4160065"/>
                  <a:gd name="connsiteX193" fmla="*/ 2021748 w 3245074"/>
                  <a:gd name="connsiteY193" fmla="*/ 1705912 h 4160065"/>
                  <a:gd name="connsiteX194" fmla="*/ 1984971 w 3245074"/>
                  <a:gd name="connsiteY194" fmla="*/ 1708703 h 4160065"/>
                  <a:gd name="connsiteX195" fmla="*/ 1949918 w 3245074"/>
                  <a:gd name="connsiteY195" fmla="*/ 1705256 h 4160065"/>
                  <a:gd name="connsiteX196" fmla="*/ 1911253 w 3245074"/>
                  <a:gd name="connsiteY196" fmla="*/ 1736696 h 4160065"/>
                  <a:gd name="connsiteX197" fmla="*/ 1907641 w 3245074"/>
                  <a:gd name="connsiteY197" fmla="*/ 1754757 h 4160065"/>
                  <a:gd name="connsiteX198" fmla="*/ 1864707 w 3245074"/>
                  <a:gd name="connsiteY198" fmla="*/ 1734808 h 4160065"/>
                  <a:gd name="connsiteX199" fmla="*/ 1804534 w 3245074"/>
                  <a:gd name="connsiteY199" fmla="*/ 1742607 h 4160065"/>
                  <a:gd name="connsiteX200" fmla="*/ 1799937 w 3245074"/>
                  <a:gd name="connsiteY200" fmla="*/ 1744167 h 4160065"/>
                  <a:gd name="connsiteX201" fmla="*/ 1781302 w 3245074"/>
                  <a:gd name="connsiteY201" fmla="*/ 1773145 h 4160065"/>
                  <a:gd name="connsiteX202" fmla="*/ 1724413 w 3245074"/>
                  <a:gd name="connsiteY202" fmla="*/ 1827408 h 4160065"/>
                  <a:gd name="connsiteX203" fmla="*/ 1702740 w 3245074"/>
                  <a:gd name="connsiteY203" fmla="*/ 1915492 h 4160065"/>
                  <a:gd name="connsiteX204" fmla="*/ 1696255 w 3245074"/>
                  <a:gd name="connsiteY204" fmla="*/ 1963761 h 4160065"/>
                  <a:gd name="connsiteX205" fmla="*/ 1686158 w 3245074"/>
                  <a:gd name="connsiteY205" fmla="*/ 2004971 h 4160065"/>
                  <a:gd name="connsiteX206" fmla="*/ 1707009 w 3245074"/>
                  <a:gd name="connsiteY206" fmla="*/ 2041994 h 4160065"/>
                  <a:gd name="connsiteX207" fmla="*/ 1725808 w 3245074"/>
                  <a:gd name="connsiteY207" fmla="*/ 2076309 h 4160065"/>
                  <a:gd name="connsiteX208" fmla="*/ 1739435 w 3245074"/>
                  <a:gd name="connsiteY208" fmla="*/ 2085585 h 4160065"/>
                  <a:gd name="connsiteX209" fmla="*/ 1740010 w 3245074"/>
                  <a:gd name="connsiteY209" fmla="*/ 2104959 h 4160065"/>
                  <a:gd name="connsiteX210" fmla="*/ 1776376 w 3245074"/>
                  <a:gd name="connsiteY210" fmla="*/ 2105698 h 4160065"/>
                  <a:gd name="connsiteX211" fmla="*/ 1847303 w 3245074"/>
                  <a:gd name="connsiteY211" fmla="*/ 2092481 h 4160065"/>
                  <a:gd name="connsiteX212" fmla="*/ 1875132 w 3245074"/>
                  <a:gd name="connsiteY212" fmla="*/ 2069741 h 4160065"/>
                  <a:gd name="connsiteX213" fmla="*/ 1880304 w 3245074"/>
                  <a:gd name="connsiteY213" fmla="*/ 2032718 h 4160065"/>
                  <a:gd name="connsiteX214" fmla="*/ 1910842 w 3245074"/>
                  <a:gd name="connsiteY214" fmla="*/ 2015807 h 4160065"/>
                  <a:gd name="connsiteX215" fmla="*/ 1942858 w 3245074"/>
                  <a:gd name="connsiteY215" fmla="*/ 1997255 h 4160065"/>
                  <a:gd name="connsiteX216" fmla="*/ 1947455 w 3245074"/>
                  <a:gd name="connsiteY216" fmla="*/ 2026972 h 4160065"/>
                  <a:gd name="connsiteX217" fmla="*/ 1939738 w 3245074"/>
                  <a:gd name="connsiteY217" fmla="*/ 2065555 h 4160065"/>
                  <a:gd name="connsiteX218" fmla="*/ 1933499 w 3245074"/>
                  <a:gd name="connsiteY218" fmla="*/ 2103809 h 4160065"/>
                  <a:gd name="connsiteX219" fmla="*/ 1927835 w 3245074"/>
                  <a:gd name="connsiteY219" fmla="*/ 2137795 h 4160065"/>
                  <a:gd name="connsiteX220" fmla="*/ 1913797 w 3245074"/>
                  <a:gd name="connsiteY220" fmla="*/ 2173341 h 4160065"/>
                  <a:gd name="connsiteX221" fmla="*/ 1949343 w 3245074"/>
                  <a:gd name="connsiteY221" fmla="*/ 2182699 h 4160065"/>
                  <a:gd name="connsiteX222" fmla="*/ 2023390 w 3245074"/>
                  <a:gd name="connsiteY222" fmla="*/ 2181140 h 4160065"/>
                  <a:gd name="connsiteX223" fmla="*/ 2023390 w 3245074"/>
                  <a:gd name="connsiteY223" fmla="*/ 2221200 h 4160065"/>
                  <a:gd name="connsiteX224" fmla="*/ 2012553 w 3245074"/>
                  <a:gd name="connsiteY224" fmla="*/ 2262820 h 4160065"/>
                  <a:gd name="connsiteX225" fmla="*/ 2012553 w 3245074"/>
                  <a:gd name="connsiteY225" fmla="*/ 2267418 h 4160065"/>
                  <a:gd name="connsiteX226" fmla="*/ 2018300 w 3245074"/>
                  <a:gd name="connsiteY226" fmla="*/ 2295083 h 4160065"/>
                  <a:gd name="connsiteX227" fmla="*/ 2018300 w 3245074"/>
                  <a:gd name="connsiteY227" fmla="*/ 2329232 h 4160065"/>
                  <a:gd name="connsiteX228" fmla="*/ 2072726 w 3245074"/>
                  <a:gd name="connsiteY228" fmla="*/ 2377010 h 4160065"/>
                  <a:gd name="connsiteX229" fmla="*/ 2107862 w 3245074"/>
                  <a:gd name="connsiteY229" fmla="*/ 2368965 h 4160065"/>
                  <a:gd name="connsiteX230" fmla="*/ 2129534 w 3245074"/>
                  <a:gd name="connsiteY230" fmla="*/ 2345733 h 4160065"/>
                  <a:gd name="connsiteX231" fmla="*/ 2142586 w 3245074"/>
                  <a:gd name="connsiteY231" fmla="*/ 2350248 h 4160065"/>
                  <a:gd name="connsiteX232" fmla="*/ 2159169 w 3245074"/>
                  <a:gd name="connsiteY232" fmla="*/ 2352136 h 4160065"/>
                  <a:gd name="connsiteX233" fmla="*/ 2183796 w 3245074"/>
                  <a:gd name="connsiteY233" fmla="*/ 2376846 h 4160065"/>
                  <a:gd name="connsiteX234" fmla="*/ 2200625 w 3245074"/>
                  <a:gd name="connsiteY234" fmla="*/ 2384398 h 4160065"/>
                  <a:gd name="connsiteX235" fmla="*/ 2216304 w 3245074"/>
                  <a:gd name="connsiteY235" fmla="*/ 2356897 h 4160065"/>
                  <a:gd name="connsiteX236" fmla="*/ 2239126 w 3245074"/>
                  <a:gd name="connsiteY236" fmla="*/ 2328740 h 4160065"/>
                  <a:gd name="connsiteX237" fmla="*/ 2261044 w 3245074"/>
                  <a:gd name="connsiteY237" fmla="*/ 2294754 h 4160065"/>
                  <a:gd name="connsiteX238" fmla="*/ 2297000 w 3245074"/>
                  <a:gd name="connsiteY238" fmla="*/ 2274970 h 4160065"/>
                  <a:gd name="connsiteX239" fmla="*/ 2321299 w 3245074"/>
                  <a:gd name="connsiteY239" fmla="*/ 2250179 h 4160065"/>
                  <a:gd name="connsiteX240" fmla="*/ 2315143 w 3245074"/>
                  <a:gd name="connsiteY240" fmla="*/ 2279567 h 4160065"/>
                  <a:gd name="connsiteX241" fmla="*/ 2321381 w 3245074"/>
                  <a:gd name="connsiteY241" fmla="*/ 2295000 h 4160065"/>
                  <a:gd name="connsiteX242" fmla="*/ 2317113 w 3245074"/>
                  <a:gd name="connsiteY242" fmla="*/ 2313799 h 4160065"/>
                  <a:gd name="connsiteX243" fmla="*/ 2330658 w 3245074"/>
                  <a:gd name="connsiteY243" fmla="*/ 2334979 h 4160065"/>
                  <a:gd name="connsiteX244" fmla="*/ 2345598 w 3245074"/>
                  <a:gd name="connsiteY244" fmla="*/ 2299597 h 4160065"/>
                  <a:gd name="connsiteX245" fmla="*/ 2352166 w 3245074"/>
                  <a:gd name="connsiteY245" fmla="*/ 2283754 h 4160065"/>
                  <a:gd name="connsiteX246" fmla="*/ 2364233 w 3245074"/>
                  <a:gd name="connsiteY246" fmla="*/ 2278007 h 4160065"/>
                  <a:gd name="connsiteX247" fmla="*/ 2369076 w 3245074"/>
                  <a:gd name="connsiteY247" fmla="*/ 2267089 h 4160065"/>
                  <a:gd name="connsiteX248" fmla="*/ 2395264 w 3245074"/>
                  <a:gd name="connsiteY248" fmla="*/ 2291881 h 4160065"/>
                  <a:gd name="connsiteX249" fmla="*/ 2456750 w 3245074"/>
                  <a:gd name="connsiteY249" fmla="*/ 2292127 h 4160065"/>
                  <a:gd name="connsiteX250" fmla="*/ 2490900 w 3245074"/>
                  <a:gd name="connsiteY250" fmla="*/ 2310351 h 4160065"/>
                  <a:gd name="connsiteX251" fmla="*/ 2520207 w 3245074"/>
                  <a:gd name="connsiteY251" fmla="*/ 2294590 h 4160065"/>
                  <a:gd name="connsiteX252" fmla="*/ 2563387 w 3245074"/>
                  <a:gd name="connsiteY252" fmla="*/ 2289172 h 4160065"/>
                  <a:gd name="connsiteX253" fmla="*/ 2551237 w 3245074"/>
                  <a:gd name="connsiteY253" fmla="*/ 2310269 h 4160065"/>
                  <a:gd name="connsiteX254" fmla="*/ 2597537 w 3245074"/>
                  <a:gd name="connsiteY254" fmla="*/ 2336456 h 4160065"/>
                  <a:gd name="connsiteX255" fmla="*/ 2640143 w 3245074"/>
                  <a:gd name="connsiteY255" fmla="*/ 2361823 h 4160065"/>
                  <a:gd name="connsiteX256" fmla="*/ 2654016 w 3245074"/>
                  <a:gd name="connsiteY256" fmla="*/ 2377174 h 4160065"/>
                  <a:gd name="connsiteX257" fmla="*/ 2645314 w 3245074"/>
                  <a:gd name="connsiteY257" fmla="*/ 2393592 h 4160065"/>
                  <a:gd name="connsiteX258" fmla="*/ 2682091 w 3245074"/>
                  <a:gd name="connsiteY258" fmla="*/ 2418548 h 4160065"/>
                  <a:gd name="connsiteX259" fmla="*/ 2745548 w 3245074"/>
                  <a:gd name="connsiteY259" fmla="*/ 2415675 h 4160065"/>
                  <a:gd name="connsiteX260" fmla="*/ 2797758 w 3245074"/>
                  <a:gd name="connsiteY260" fmla="*/ 2433899 h 4160065"/>
                  <a:gd name="connsiteX261" fmla="*/ 2831333 w 3245074"/>
                  <a:gd name="connsiteY261" fmla="*/ 2458937 h 4160065"/>
                  <a:gd name="connsiteX262" fmla="*/ 2835110 w 3245074"/>
                  <a:gd name="connsiteY262" fmla="*/ 2497192 h 4160065"/>
                  <a:gd name="connsiteX263" fmla="*/ 2848737 w 3245074"/>
                  <a:gd name="connsiteY263" fmla="*/ 2528058 h 4160065"/>
                  <a:gd name="connsiteX264" fmla="*/ 2822303 w 3245074"/>
                  <a:gd name="connsiteY264" fmla="*/ 2562044 h 4160065"/>
                  <a:gd name="connsiteX265" fmla="*/ 2811549 w 3245074"/>
                  <a:gd name="connsiteY265" fmla="*/ 2596112 h 4160065"/>
                  <a:gd name="connsiteX266" fmla="*/ 2753018 w 3245074"/>
                  <a:gd name="connsiteY266" fmla="*/ 2645202 h 4160065"/>
                  <a:gd name="connsiteX267" fmla="*/ 2818855 w 3245074"/>
                  <a:gd name="connsiteY267" fmla="*/ 2625418 h 4160065"/>
                  <a:gd name="connsiteX268" fmla="*/ 2848491 w 3245074"/>
                  <a:gd name="connsiteY268" fmla="*/ 2588313 h 4160065"/>
                  <a:gd name="connsiteX269" fmla="*/ 2894872 w 3245074"/>
                  <a:gd name="connsiteY269" fmla="*/ 2588313 h 4160065"/>
                  <a:gd name="connsiteX270" fmla="*/ 2854894 w 3245074"/>
                  <a:gd name="connsiteY270" fmla="*/ 2628127 h 4160065"/>
                  <a:gd name="connsiteX271" fmla="*/ 2897581 w 3245074"/>
                  <a:gd name="connsiteY271" fmla="*/ 2619015 h 4160065"/>
                  <a:gd name="connsiteX272" fmla="*/ 2939366 w 3245074"/>
                  <a:gd name="connsiteY272" fmla="*/ 2603910 h 4160065"/>
                  <a:gd name="connsiteX273" fmla="*/ 2939858 w 3245074"/>
                  <a:gd name="connsiteY273" fmla="*/ 2611135 h 4160065"/>
                  <a:gd name="connsiteX274" fmla="*/ 2976635 w 3245074"/>
                  <a:gd name="connsiteY274" fmla="*/ 2614172 h 4160065"/>
                  <a:gd name="connsiteX275" fmla="*/ 2993218 w 3245074"/>
                  <a:gd name="connsiteY275" fmla="*/ 2621068 h 4160065"/>
                  <a:gd name="connsiteX276" fmla="*/ 2995106 w 3245074"/>
                  <a:gd name="connsiteY276" fmla="*/ 2634941 h 4160065"/>
                  <a:gd name="connsiteX277" fmla="*/ 3004136 w 3245074"/>
                  <a:gd name="connsiteY277" fmla="*/ 2645777 h 4160065"/>
                  <a:gd name="connsiteX278" fmla="*/ 3021047 w 3245074"/>
                  <a:gd name="connsiteY278" fmla="*/ 2645038 h 4160065"/>
                  <a:gd name="connsiteX279" fmla="*/ 3055279 w 3245074"/>
                  <a:gd name="connsiteY279" fmla="*/ 2657845 h 4160065"/>
                  <a:gd name="connsiteX280" fmla="*/ 3084585 w 3245074"/>
                  <a:gd name="connsiteY280" fmla="*/ 2643971 h 4160065"/>
                  <a:gd name="connsiteX281" fmla="*/ 3132445 w 3245074"/>
                  <a:gd name="connsiteY281" fmla="*/ 2650538 h 4160065"/>
                  <a:gd name="connsiteX282" fmla="*/ 3171028 w 3245074"/>
                  <a:gd name="connsiteY282" fmla="*/ 2673360 h 4160065"/>
                  <a:gd name="connsiteX283" fmla="*/ 3190976 w 3245074"/>
                  <a:gd name="connsiteY283" fmla="*/ 2699547 h 4160065"/>
                  <a:gd name="connsiteX284" fmla="*/ 3223402 w 3245074"/>
                  <a:gd name="connsiteY284" fmla="*/ 2700778 h 4160065"/>
                  <a:gd name="connsiteX285" fmla="*/ 3245074 w 3245074"/>
                  <a:gd name="connsiteY285" fmla="*/ 2721219 h 4160065"/>
                  <a:gd name="connsiteX286" fmla="*/ 3233910 w 3245074"/>
                  <a:gd name="connsiteY286" fmla="*/ 2799945 h 4160065"/>
                  <a:gd name="connsiteX287" fmla="*/ 3209939 w 3245074"/>
                  <a:gd name="connsiteY287" fmla="*/ 2834259 h 4160065"/>
                  <a:gd name="connsiteX288" fmla="*/ 3189909 w 3245074"/>
                  <a:gd name="connsiteY288" fmla="*/ 2869558 h 4160065"/>
                  <a:gd name="connsiteX289" fmla="*/ 3162983 w 3245074"/>
                  <a:gd name="connsiteY289" fmla="*/ 2898455 h 4160065"/>
                  <a:gd name="connsiteX290" fmla="*/ 3134087 w 3245074"/>
                  <a:gd name="connsiteY290" fmla="*/ 2908059 h 4160065"/>
                  <a:gd name="connsiteX291" fmla="*/ 3133676 w 3245074"/>
                  <a:gd name="connsiteY291" fmla="*/ 2925298 h 4160065"/>
                  <a:gd name="connsiteX292" fmla="*/ 3137124 w 3245074"/>
                  <a:gd name="connsiteY292" fmla="*/ 2963225 h 4160065"/>
                  <a:gd name="connsiteX293" fmla="*/ 3129407 w 3245074"/>
                  <a:gd name="connsiteY293" fmla="*/ 3023808 h 4160065"/>
                  <a:gd name="connsiteX294" fmla="*/ 3132609 w 3245074"/>
                  <a:gd name="connsiteY294" fmla="*/ 3051555 h 4160065"/>
                  <a:gd name="connsiteX295" fmla="*/ 3111265 w 3245074"/>
                  <a:gd name="connsiteY295" fmla="*/ 3071749 h 4160065"/>
                  <a:gd name="connsiteX296" fmla="*/ 3101168 w 3245074"/>
                  <a:gd name="connsiteY296" fmla="*/ 3128311 h 4160065"/>
                  <a:gd name="connsiteX297" fmla="*/ 3069481 w 3245074"/>
                  <a:gd name="connsiteY297" fmla="*/ 3176334 h 4160065"/>
                  <a:gd name="connsiteX298" fmla="*/ 3073503 w 3245074"/>
                  <a:gd name="connsiteY298" fmla="*/ 3185610 h 4160065"/>
                  <a:gd name="connsiteX299" fmla="*/ 3056592 w 3245074"/>
                  <a:gd name="connsiteY299" fmla="*/ 3199484 h 4160065"/>
                  <a:gd name="connsiteX300" fmla="*/ 2991658 w 3245074"/>
                  <a:gd name="connsiteY300" fmla="*/ 3208760 h 4160065"/>
                  <a:gd name="connsiteX301" fmla="*/ 2967359 w 3245074"/>
                  <a:gd name="connsiteY301" fmla="*/ 3225999 h 4160065"/>
                  <a:gd name="connsiteX302" fmla="*/ 2939366 w 3245074"/>
                  <a:gd name="connsiteY302" fmla="*/ 3239873 h 4160065"/>
                  <a:gd name="connsiteX303" fmla="*/ 2882640 w 3245074"/>
                  <a:gd name="connsiteY303" fmla="*/ 3286418 h 4160065"/>
                  <a:gd name="connsiteX304" fmla="*/ 2882640 w 3245074"/>
                  <a:gd name="connsiteY304" fmla="*/ 3318516 h 4160065"/>
                  <a:gd name="connsiteX305" fmla="*/ 2884282 w 3245074"/>
                  <a:gd name="connsiteY305" fmla="*/ 3352584 h 4160065"/>
                  <a:gd name="connsiteX306" fmla="*/ 2881081 w 3245074"/>
                  <a:gd name="connsiteY306" fmla="*/ 3352502 h 4160065"/>
                  <a:gd name="connsiteX307" fmla="*/ 2879521 w 3245074"/>
                  <a:gd name="connsiteY307" fmla="*/ 3355540 h 4160065"/>
                  <a:gd name="connsiteX308" fmla="*/ 2849804 w 3245074"/>
                  <a:gd name="connsiteY308" fmla="*/ 3410705 h 4160065"/>
                  <a:gd name="connsiteX309" fmla="*/ 2825833 w 3245074"/>
                  <a:gd name="connsiteY309" fmla="*/ 3448057 h 4160065"/>
                  <a:gd name="connsiteX310" fmla="*/ 2823781 w 3245074"/>
                  <a:gd name="connsiteY310" fmla="*/ 3434511 h 4160065"/>
                  <a:gd name="connsiteX311" fmla="*/ 2801206 w 3245074"/>
                  <a:gd name="connsiteY311" fmla="*/ 3459385 h 4160065"/>
                  <a:gd name="connsiteX312" fmla="*/ 2779205 w 3245074"/>
                  <a:gd name="connsiteY312" fmla="*/ 3488281 h 4160065"/>
                  <a:gd name="connsiteX313" fmla="*/ 2779205 w 3245074"/>
                  <a:gd name="connsiteY313" fmla="*/ 3506752 h 4160065"/>
                  <a:gd name="connsiteX314" fmla="*/ 2769518 w 3245074"/>
                  <a:gd name="connsiteY314" fmla="*/ 3523334 h 4160065"/>
                  <a:gd name="connsiteX315" fmla="*/ 2751048 w 3245074"/>
                  <a:gd name="connsiteY315" fmla="*/ 3546484 h 4160065"/>
                  <a:gd name="connsiteX316" fmla="*/ 2680449 w 3245074"/>
                  <a:gd name="connsiteY316" fmla="*/ 3556171 h 4160065"/>
                  <a:gd name="connsiteX317" fmla="*/ 2648105 w 3245074"/>
                  <a:gd name="connsiteY317" fmla="*/ 3549850 h 4160065"/>
                  <a:gd name="connsiteX318" fmla="*/ 2653852 w 3245074"/>
                  <a:gd name="connsiteY318" fmla="*/ 3570373 h 4160065"/>
                  <a:gd name="connsiteX319" fmla="*/ 2665016 w 3245074"/>
                  <a:gd name="connsiteY319" fmla="*/ 3589993 h 4160065"/>
                  <a:gd name="connsiteX320" fmla="*/ 2666822 w 3245074"/>
                  <a:gd name="connsiteY320" fmla="*/ 3602060 h 4160065"/>
                  <a:gd name="connsiteX321" fmla="*/ 2679218 w 3245074"/>
                  <a:gd name="connsiteY321" fmla="*/ 3606575 h 4160065"/>
                  <a:gd name="connsiteX322" fmla="*/ 2679218 w 3245074"/>
                  <a:gd name="connsiteY322" fmla="*/ 3631695 h 4160065"/>
                  <a:gd name="connsiteX323" fmla="*/ 2667889 w 3245074"/>
                  <a:gd name="connsiteY323" fmla="*/ 3642449 h 4160065"/>
                  <a:gd name="connsiteX324" fmla="*/ 2664934 w 3245074"/>
                  <a:gd name="connsiteY324" fmla="*/ 3657964 h 4160065"/>
                  <a:gd name="connsiteX325" fmla="*/ 2612478 w 3245074"/>
                  <a:gd name="connsiteY325" fmla="*/ 3679801 h 4160065"/>
                  <a:gd name="connsiteX326" fmla="*/ 2544834 w 3245074"/>
                  <a:gd name="connsiteY326" fmla="*/ 3687517 h 4160065"/>
                  <a:gd name="connsiteX327" fmla="*/ 2550745 w 3245074"/>
                  <a:gd name="connsiteY327" fmla="*/ 3708861 h 4160065"/>
                  <a:gd name="connsiteX328" fmla="*/ 2547625 w 3245074"/>
                  <a:gd name="connsiteY328" fmla="*/ 3727331 h 4160065"/>
                  <a:gd name="connsiteX329" fmla="*/ 2524476 w 3245074"/>
                  <a:gd name="connsiteY329" fmla="*/ 3752041 h 4160065"/>
                  <a:gd name="connsiteX330" fmla="*/ 2505595 w 3245074"/>
                  <a:gd name="connsiteY330" fmla="*/ 3757788 h 4160065"/>
                  <a:gd name="connsiteX331" fmla="*/ 2487535 w 3245074"/>
                  <a:gd name="connsiteY331" fmla="*/ 3758526 h 4160065"/>
                  <a:gd name="connsiteX332" fmla="*/ 2483184 w 3245074"/>
                  <a:gd name="connsiteY332" fmla="*/ 3790378 h 4160065"/>
                  <a:gd name="connsiteX333" fmla="*/ 2501080 w 3245074"/>
                  <a:gd name="connsiteY333" fmla="*/ 3793661 h 4160065"/>
                  <a:gd name="connsiteX334" fmla="*/ 2493691 w 3245074"/>
                  <a:gd name="connsiteY334" fmla="*/ 3804498 h 4160065"/>
                  <a:gd name="connsiteX335" fmla="*/ 2492214 w 3245074"/>
                  <a:gd name="connsiteY335" fmla="*/ 3818371 h 4160065"/>
                  <a:gd name="connsiteX336" fmla="*/ 2476616 w 3245074"/>
                  <a:gd name="connsiteY336" fmla="*/ 3829125 h 4160065"/>
                  <a:gd name="connsiteX337" fmla="*/ 2471034 w 3245074"/>
                  <a:gd name="connsiteY337" fmla="*/ 3863604 h 4160065"/>
                  <a:gd name="connsiteX338" fmla="*/ 2456668 w 3245074"/>
                  <a:gd name="connsiteY338" fmla="*/ 3872469 h 4160065"/>
                  <a:gd name="connsiteX339" fmla="*/ 2448869 w 3245074"/>
                  <a:gd name="connsiteY339" fmla="*/ 3876738 h 4160065"/>
                  <a:gd name="connsiteX340" fmla="*/ 2447474 w 3245074"/>
                  <a:gd name="connsiteY340" fmla="*/ 3886425 h 4160065"/>
                  <a:gd name="connsiteX341" fmla="*/ 2411518 w 3245074"/>
                  <a:gd name="connsiteY341" fmla="*/ 3903007 h 4160065"/>
                  <a:gd name="connsiteX342" fmla="*/ 2437869 w 3245074"/>
                  <a:gd name="connsiteY342" fmla="*/ 3933135 h 4160065"/>
                  <a:gd name="connsiteX343" fmla="*/ 2462907 w 3245074"/>
                  <a:gd name="connsiteY343" fmla="*/ 3955874 h 4160065"/>
                  <a:gd name="connsiteX344" fmla="*/ 2444683 w 3245074"/>
                  <a:gd name="connsiteY344" fmla="*/ 3969419 h 4160065"/>
                  <a:gd name="connsiteX345" fmla="*/ 2433272 w 3245074"/>
                  <a:gd name="connsiteY345" fmla="*/ 3984771 h 4160065"/>
                  <a:gd name="connsiteX346" fmla="*/ 2402652 w 3245074"/>
                  <a:gd name="connsiteY346" fmla="*/ 4011450 h 4160065"/>
                  <a:gd name="connsiteX347" fmla="*/ 2408645 w 3245074"/>
                  <a:gd name="connsiteY347" fmla="*/ 4026883 h 4160065"/>
                  <a:gd name="connsiteX348" fmla="*/ 2387137 w 3245074"/>
                  <a:gd name="connsiteY348" fmla="*/ 4034600 h 4160065"/>
                  <a:gd name="connsiteX349" fmla="*/ 2373674 w 3245074"/>
                  <a:gd name="connsiteY349" fmla="*/ 4046913 h 4160065"/>
                  <a:gd name="connsiteX350" fmla="*/ 2374577 w 3245074"/>
                  <a:gd name="connsiteY350" fmla="*/ 4056518 h 4160065"/>
                  <a:gd name="connsiteX351" fmla="*/ 2369897 w 3245074"/>
                  <a:gd name="connsiteY351" fmla="*/ 4066698 h 4160065"/>
                  <a:gd name="connsiteX352" fmla="*/ 2371868 w 3245074"/>
                  <a:gd name="connsiteY352" fmla="*/ 4079340 h 4160065"/>
                  <a:gd name="connsiteX353" fmla="*/ 2381390 w 3245074"/>
                  <a:gd name="connsiteY353" fmla="*/ 4094527 h 4160065"/>
                  <a:gd name="connsiteX354" fmla="*/ 2345352 w 3245074"/>
                  <a:gd name="connsiteY354" fmla="*/ 4119072 h 4160065"/>
                  <a:gd name="connsiteX355" fmla="*/ 2327128 w 3245074"/>
                  <a:gd name="connsiteY355" fmla="*/ 4159707 h 4160065"/>
                  <a:gd name="connsiteX356" fmla="*/ 2320971 w 3245074"/>
                  <a:gd name="connsiteY356" fmla="*/ 4144192 h 4160065"/>
                  <a:gd name="connsiteX357" fmla="*/ 2319411 w 3245074"/>
                  <a:gd name="connsiteY357" fmla="*/ 4129087 h 4160065"/>
                  <a:gd name="connsiteX358" fmla="*/ 2308493 w 3245074"/>
                  <a:gd name="connsiteY358" fmla="*/ 4112012 h 4160065"/>
                  <a:gd name="connsiteX359" fmla="*/ 2283619 w 3245074"/>
                  <a:gd name="connsiteY359" fmla="*/ 4096661 h 4160065"/>
                  <a:gd name="connsiteX360" fmla="*/ 2243805 w 3245074"/>
                  <a:gd name="connsiteY360" fmla="*/ 4084347 h 4160065"/>
                  <a:gd name="connsiteX361" fmla="*/ 2260880 w 3245074"/>
                  <a:gd name="connsiteY361" fmla="*/ 4054712 h 4160065"/>
                  <a:gd name="connsiteX362" fmla="*/ 2248813 w 3245074"/>
                  <a:gd name="connsiteY362" fmla="*/ 4014241 h 4160065"/>
                  <a:gd name="connsiteX363" fmla="*/ 2233215 w 3245074"/>
                  <a:gd name="connsiteY363" fmla="*/ 3999218 h 4160065"/>
                  <a:gd name="connsiteX364" fmla="*/ 2252753 w 3245074"/>
                  <a:gd name="connsiteY364" fmla="*/ 3988136 h 4160065"/>
                  <a:gd name="connsiteX365" fmla="*/ 2251357 w 3245074"/>
                  <a:gd name="connsiteY365" fmla="*/ 3970979 h 4160065"/>
                  <a:gd name="connsiteX366" fmla="*/ 2256037 w 3245074"/>
                  <a:gd name="connsiteY366" fmla="*/ 3956285 h 4160065"/>
                  <a:gd name="connsiteX367" fmla="*/ 2213021 w 3245074"/>
                  <a:gd name="connsiteY367" fmla="*/ 3952673 h 4160065"/>
                  <a:gd name="connsiteX368" fmla="*/ 2226648 w 3245074"/>
                  <a:gd name="connsiteY368" fmla="*/ 3939046 h 4160065"/>
                  <a:gd name="connsiteX369" fmla="*/ 2243969 w 3245074"/>
                  <a:gd name="connsiteY369" fmla="*/ 3943725 h 4160065"/>
                  <a:gd name="connsiteX370" fmla="*/ 2260634 w 3245074"/>
                  <a:gd name="connsiteY370" fmla="*/ 3947008 h 4160065"/>
                  <a:gd name="connsiteX371" fmla="*/ 2255955 w 3245074"/>
                  <a:gd name="connsiteY371" fmla="*/ 3929687 h 4160065"/>
                  <a:gd name="connsiteX372" fmla="*/ 2282224 w 3245074"/>
                  <a:gd name="connsiteY372" fmla="*/ 3902022 h 4160065"/>
                  <a:gd name="connsiteX373" fmla="*/ 2287970 w 3245074"/>
                  <a:gd name="connsiteY373" fmla="*/ 3861962 h 4160065"/>
                  <a:gd name="connsiteX374" fmla="*/ 2289858 w 3245074"/>
                  <a:gd name="connsiteY374" fmla="*/ 3866394 h 4160065"/>
                  <a:gd name="connsiteX375" fmla="*/ 2288299 w 3245074"/>
                  <a:gd name="connsiteY375" fmla="*/ 3860237 h 4160065"/>
                  <a:gd name="connsiteX376" fmla="*/ 2271388 w 3245074"/>
                  <a:gd name="connsiteY376" fmla="*/ 3837088 h 4160065"/>
                  <a:gd name="connsiteX377" fmla="*/ 2280828 w 3245074"/>
                  <a:gd name="connsiteY377" fmla="*/ 3824856 h 4160065"/>
                  <a:gd name="connsiteX378" fmla="*/ 2275657 w 3245074"/>
                  <a:gd name="connsiteY378" fmla="*/ 3810819 h 4160065"/>
                  <a:gd name="connsiteX379" fmla="*/ 2280664 w 3245074"/>
                  <a:gd name="connsiteY379" fmla="*/ 3793908 h 4160065"/>
                  <a:gd name="connsiteX380" fmla="*/ 2250947 w 3245074"/>
                  <a:gd name="connsiteY380" fmla="*/ 3789639 h 4160065"/>
                  <a:gd name="connsiteX381" fmla="*/ 2260634 w 3245074"/>
                  <a:gd name="connsiteY381" fmla="*/ 3731846 h 4160065"/>
                  <a:gd name="connsiteX382" fmla="*/ 2262440 w 3245074"/>
                  <a:gd name="connsiteY382" fmla="*/ 3669211 h 4160065"/>
                  <a:gd name="connsiteX383" fmla="*/ 2291828 w 3245074"/>
                  <a:gd name="connsiteY383" fmla="*/ 3610680 h 4160065"/>
                  <a:gd name="connsiteX384" fmla="*/ 2305127 w 3245074"/>
                  <a:gd name="connsiteY384" fmla="*/ 3600747 h 4160065"/>
                  <a:gd name="connsiteX385" fmla="*/ 2298150 w 3245074"/>
                  <a:gd name="connsiteY385" fmla="*/ 3582523 h 4160065"/>
                  <a:gd name="connsiteX386" fmla="*/ 2308986 w 3245074"/>
                  <a:gd name="connsiteY386" fmla="*/ 3547059 h 4160065"/>
                  <a:gd name="connsiteX387" fmla="*/ 2305866 w 3245074"/>
                  <a:gd name="connsiteY387" fmla="*/ 3507244 h 4160065"/>
                  <a:gd name="connsiteX388" fmla="*/ 2311695 w 3245074"/>
                  <a:gd name="connsiteY388" fmla="*/ 3469893 h 4160065"/>
                  <a:gd name="connsiteX389" fmla="*/ 2302418 w 3245074"/>
                  <a:gd name="connsiteY389" fmla="*/ 3432870 h 4160065"/>
                  <a:gd name="connsiteX390" fmla="*/ 2324419 w 3245074"/>
                  <a:gd name="connsiteY390" fmla="*/ 3397734 h 4160065"/>
                  <a:gd name="connsiteX391" fmla="*/ 2312023 w 3245074"/>
                  <a:gd name="connsiteY391" fmla="*/ 3344868 h 4160065"/>
                  <a:gd name="connsiteX392" fmla="*/ 2329837 w 3245074"/>
                  <a:gd name="connsiteY392" fmla="*/ 3314083 h 4160065"/>
                  <a:gd name="connsiteX393" fmla="*/ 2328605 w 3245074"/>
                  <a:gd name="connsiteY393" fmla="*/ 3271314 h 4160065"/>
                  <a:gd name="connsiteX394" fmla="*/ 2333203 w 3245074"/>
                  <a:gd name="connsiteY394" fmla="*/ 3229283 h 4160065"/>
                  <a:gd name="connsiteX395" fmla="*/ 2327128 w 3245074"/>
                  <a:gd name="connsiteY395" fmla="*/ 3186021 h 4160065"/>
                  <a:gd name="connsiteX396" fmla="*/ 2328770 w 3245074"/>
                  <a:gd name="connsiteY396" fmla="*/ 3144400 h 4160065"/>
                  <a:gd name="connsiteX397" fmla="*/ 2300941 w 3245074"/>
                  <a:gd name="connsiteY397" fmla="*/ 3113616 h 4160065"/>
                  <a:gd name="connsiteX398" fmla="*/ 2274671 w 3245074"/>
                  <a:gd name="connsiteY398" fmla="*/ 3085869 h 4160065"/>
                  <a:gd name="connsiteX399" fmla="*/ 2197588 w 3245074"/>
                  <a:gd name="connsiteY399" fmla="*/ 3055003 h 4160065"/>
                  <a:gd name="connsiteX400" fmla="*/ 2191431 w 3245074"/>
                  <a:gd name="connsiteY400" fmla="*/ 3034972 h 4160065"/>
                  <a:gd name="connsiteX401" fmla="*/ 2182072 w 3245074"/>
                  <a:gd name="connsiteY401" fmla="*/ 3016830 h 4160065"/>
                  <a:gd name="connsiteX402" fmla="*/ 2172550 w 3245074"/>
                  <a:gd name="connsiteY402" fmla="*/ 2975128 h 4160065"/>
                  <a:gd name="connsiteX403" fmla="*/ 2163520 w 3245074"/>
                  <a:gd name="connsiteY403" fmla="*/ 2970285 h 4160065"/>
                  <a:gd name="connsiteX404" fmla="*/ 2160482 w 3245074"/>
                  <a:gd name="connsiteY404" fmla="*/ 2970285 h 4160065"/>
                  <a:gd name="connsiteX405" fmla="*/ 2138810 w 3245074"/>
                  <a:gd name="connsiteY405" fmla="*/ 2940649 h 4160065"/>
                  <a:gd name="connsiteX406" fmla="*/ 2125019 w 3245074"/>
                  <a:gd name="connsiteY406" fmla="*/ 2906992 h 4160065"/>
                  <a:gd name="connsiteX407" fmla="*/ 2090540 w 3245074"/>
                  <a:gd name="connsiteY407" fmla="*/ 2828266 h 4160065"/>
                  <a:gd name="connsiteX408" fmla="*/ 2080115 w 3245074"/>
                  <a:gd name="connsiteY408" fmla="*/ 2814721 h 4160065"/>
                  <a:gd name="connsiteX409" fmla="*/ 2065010 w 3245074"/>
                  <a:gd name="connsiteY409" fmla="*/ 2806266 h 4160065"/>
                  <a:gd name="connsiteX410" fmla="*/ 2064599 w 3245074"/>
                  <a:gd name="connsiteY410" fmla="*/ 2788041 h 4160065"/>
                  <a:gd name="connsiteX411" fmla="*/ 2061973 w 3245074"/>
                  <a:gd name="connsiteY411" fmla="*/ 2771131 h 4160065"/>
                  <a:gd name="connsiteX412" fmla="*/ 2074286 w 3245074"/>
                  <a:gd name="connsiteY412" fmla="*/ 2739197 h 4160065"/>
                  <a:gd name="connsiteX413" fmla="*/ 2093988 w 3245074"/>
                  <a:gd name="connsiteY413" fmla="*/ 2709562 h 4160065"/>
                  <a:gd name="connsiteX414" fmla="*/ 2091033 w 3245074"/>
                  <a:gd name="connsiteY414" fmla="*/ 2680091 h 4160065"/>
                  <a:gd name="connsiteX415" fmla="*/ 2073958 w 3245074"/>
                  <a:gd name="connsiteY415" fmla="*/ 2678696 h 4160065"/>
                  <a:gd name="connsiteX416" fmla="*/ 2090622 w 3245074"/>
                  <a:gd name="connsiteY416" fmla="*/ 2643150 h 4160065"/>
                  <a:gd name="connsiteX417" fmla="*/ 2103265 w 3245074"/>
                  <a:gd name="connsiteY417" fmla="*/ 2610806 h 4160065"/>
                  <a:gd name="connsiteX418" fmla="*/ 2130683 w 3245074"/>
                  <a:gd name="connsiteY418" fmla="*/ 2589134 h 4160065"/>
                  <a:gd name="connsiteX419" fmla="*/ 2130929 w 3245074"/>
                  <a:gd name="connsiteY419" fmla="*/ 2570581 h 4160065"/>
                  <a:gd name="connsiteX420" fmla="*/ 2147922 w 3245074"/>
                  <a:gd name="connsiteY420" fmla="*/ 2560977 h 4160065"/>
                  <a:gd name="connsiteX421" fmla="*/ 2171483 w 3245074"/>
                  <a:gd name="connsiteY421" fmla="*/ 2496617 h 4160065"/>
                  <a:gd name="connsiteX422" fmla="*/ 2174192 w 3245074"/>
                  <a:gd name="connsiteY422" fmla="*/ 2438003 h 4160065"/>
                  <a:gd name="connsiteX423" fmla="*/ 2174192 w 3245074"/>
                  <a:gd name="connsiteY423" fmla="*/ 2436444 h 4160065"/>
                  <a:gd name="connsiteX424" fmla="*/ 2169594 w 3245074"/>
                  <a:gd name="connsiteY424" fmla="*/ 2417973 h 4160065"/>
                  <a:gd name="connsiteX425" fmla="*/ 2154490 w 3245074"/>
                  <a:gd name="connsiteY425" fmla="*/ 2396055 h 4160065"/>
                  <a:gd name="connsiteX426" fmla="*/ 2110981 w 3245074"/>
                  <a:gd name="connsiteY426" fmla="*/ 2377831 h 4160065"/>
                  <a:gd name="connsiteX427" fmla="*/ 2103675 w 3245074"/>
                  <a:gd name="connsiteY427" fmla="*/ 2399503 h 4160065"/>
                  <a:gd name="connsiteX428" fmla="*/ 2097518 w 3245074"/>
                  <a:gd name="connsiteY428" fmla="*/ 2410667 h 4160065"/>
                  <a:gd name="connsiteX429" fmla="*/ 2078719 w 3245074"/>
                  <a:gd name="connsiteY429" fmla="*/ 2411817 h 4160065"/>
                  <a:gd name="connsiteX430" fmla="*/ 2043174 w 3245074"/>
                  <a:gd name="connsiteY430" fmla="*/ 2396301 h 4160065"/>
                  <a:gd name="connsiteX431" fmla="*/ 2035211 w 3245074"/>
                  <a:gd name="connsiteY431" fmla="*/ 2408451 h 4160065"/>
                  <a:gd name="connsiteX432" fmla="*/ 2026263 w 3245074"/>
                  <a:gd name="connsiteY432" fmla="*/ 2397943 h 4160065"/>
                  <a:gd name="connsiteX433" fmla="*/ 2015755 w 3245074"/>
                  <a:gd name="connsiteY433" fmla="*/ 2383659 h 4160065"/>
                  <a:gd name="connsiteX434" fmla="*/ 2010912 w 3245074"/>
                  <a:gd name="connsiteY434" fmla="*/ 2368636 h 4160065"/>
                  <a:gd name="connsiteX435" fmla="*/ 1971015 w 3245074"/>
                  <a:gd name="connsiteY435" fmla="*/ 2347128 h 4160065"/>
                  <a:gd name="connsiteX436" fmla="*/ 1962724 w 3245074"/>
                  <a:gd name="connsiteY436" fmla="*/ 2339248 h 4160065"/>
                  <a:gd name="connsiteX437" fmla="*/ 1961575 w 3245074"/>
                  <a:gd name="connsiteY437" fmla="*/ 2319217 h 4160065"/>
                  <a:gd name="connsiteX438" fmla="*/ 1935305 w 3245074"/>
                  <a:gd name="connsiteY438" fmla="*/ 2280634 h 4160065"/>
                  <a:gd name="connsiteX439" fmla="*/ 1918313 w 3245074"/>
                  <a:gd name="connsiteY439" fmla="*/ 2253216 h 4160065"/>
                  <a:gd name="connsiteX440" fmla="*/ 1904357 w 3245074"/>
                  <a:gd name="connsiteY440" fmla="*/ 2260604 h 4160065"/>
                  <a:gd name="connsiteX441" fmla="*/ 1885968 w 3245074"/>
                  <a:gd name="connsiteY441" fmla="*/ 2257649 h 4160065"/>
                  <a:gd name="connsiteX442" fmla="*/ 1815370 w 3245074"/>
                  <a:gd name="connsiteY442" fmla="*/ 2234171 h 4160065"/>
                  <a:gd name="connsiteX443" fmla="*/ 1770302 w 3245074"/>
                  <a:gd name="connsiteY443" fmla="*/ 2181714 h 4160065"/>
                  <a:gd name="connsiteX444" fmla="*/ 1725644 w 3245074"/>
                  <a:gd name="connsiteY444" fmla="*/ 2191319 h 4160065"/>
                  <a:gd name="connsiteX445" fmla="*/ 1629925 w 3245074"/>
                  <a:gd name="connsiteY445" fmla="*/ 2169647 h 4160065"/>
                  <a:gd name="connsiteX446" fmla="*/ 1583462 w 3245074"/>
                  <a:gd name="connsiteY446" fmla="*/ 2135907 h 4160065"/>
                  <a:gd name="connsiteX447" fmla="*/ 1517706 w 3245074"/>
                  <a:gd name="connsiteY447" fmla="*/ 2103317 h 4160065"/>
                  <a:gd name="connsiteX448" fmla="*/ 1494474 w 3245074"/>
                  <a:gd name="connsiteY448" fmla="*/ 2035509 h 4160065"/>
                  <a:gd name="connsiteX449" fmla="*/ 1495542 w 3245074"/>
                  <a:gd name="connsiteY449" fmla="*/ 2015151 h 4160065"/>
                  <a:gd name="connsiteX450" fmla="*/ 1482079 w 3245074"/>
                  <a:gd name="connsiteY450" fmla="*/ 1993643 h 4160065"/>
                  <a:gd name="connsiteX451" fmla="*/ 1466728 w 3245074"/>
                  <a:gd name="connsiteY451" fmla="*/ 1956537 h 4160065"/>
                  <a:gd name="connsiteX452" fmla="*/ 1414189 w 3245074"/>
                  <a:gd name="connsiteY452" fmla="*/ 1914589 h 4160065"/>
                  <a:gd name="connsiteX453" fmla="*/ 1418294 w 3245074"/>
                  <a:gd name="connsiteY453" fmla="*/ 1882819 h 4160065"/>
                  <a:gd name="connsiteX454" fmla="*/ 1401547 w 3245074"/>
                  <a:gd name="connsiteY454" fmla="*/ 1884133 h 4160065"/>
                  <a:gd name="connsiteX455" fmla="*/ 1401547 w 3245074"/>
                  <a:gd name="connsiteY455" fmla="*/ 1882573 h 4160065"/>
                  <a:gd name="connsiteX456" fmla="*/ 1398427 w 3245074"/>
                  <a:gd name="connsiteY456" fmla="*/ 1882737 h 4160065"/>
                  <a:gd name="connsiteX457" fmla="*/ 1385785 w 3245074"/>
                  <a:gd name="connsiteY457" fmla="*/ 1841281 h 4160065"/>
                  <a:gd name="connsiteX458" fmla="*/ 1363374 w 3245074"/>
                  <a:gd name="connsiteY458" fmla="*/ 1806556 h 4160065"/>
                  <a:gd name="connsiteX459" fmla="*/ 1341702 w 3245074"/>
                  <a:gd name="connsiteY459" fmla="*/ 1771421 h 4160065"/>
                  <a:gd name="connsiteX460" fmla="*/ 1334971 w 3245074"/>
                  <a:gd name="connsiteY460" fmla="*/ 1720771 h 4160065"/>
                  <a:gd name="connsiteX461" fmla="*/ 1289164 w 3245074"/>
                  <a:gd name="connsiteY461" fmla="*/ 1699099 h 4160065"/>
                  <a:gd name="connsiteX462" fmla="*/ 1298276 w 3245074"/>
                  <a:gd name="connsiteY462" fmla="*/ 1734316 h 4160065"/>
                  <a:gd name="connsiteX463" fmla="*/ 1293268 w 3245074"/>
                  <a:gd name="connsiteY463" fmla="*/ 1769861 h 4160065"/>
                  <a:gd name="connsiteX464" fmla="*/ 1317157 w 3245074"/>
                  <a:gd name="connsiteY464" fmla="*/ 1794160 h 4160065"/>
                  <a:gd name="connsiteX465" fmla="*/ 1330292 w 3245074"/>
                  <a:gd name="connsiteY465" fmla="*/ 1826915 h 4160065"/>
                  <a:gd name="connsiteX466" fmla="*/ 1341784 w 3245074"/>
                  <a:gd name="connsiteY466" fmla="*/ 1860572 h 4160065"/>
                  <a:gd name="connsiteX467" fmla="*/ 1359598 w 3245074"/>
                  <a:gd name="connsiteY467" fmla="*/ 1888648 h 4160065"/>
                  <a:gd name="connsiteX468" fmla="*/ 1365755 w 3245074"/>
                  <a:gd name="connsiteY468" fmla="*/ 1924193 h 4160065"/>
                  <a:gd name="connsiteX469" fmla="*/ 1378479 w 3245074"/>
                  <a:gd name="connsiteY469" fmla="*/ 1952022 h 4160065"/>
                  <a:gd name="connsiteX470" fmla="*/ 1398263 w 3245074"/>
                  <a:gd name="connsiteY470" fmla="*/ 1952186 h 4160065"/>
                  <a:gd name="connsiteX471" fmla="*/ 1396704 w 3245074"/>
                  <a:gd name="connsiteY471" fmla="*/ 1987157 h 4160065"/>
                  <a:gd name="connsiteX472" fmla="*/ 1370352 w 3245074"/>
                  <a:gd name="connsiteY472" fmla="*/ 1967784 h 4160065"/>
                  <a:gd name="connsiteX473" fmla="*/ 1342605 w 3245074"/>
                  <a:gd name="connsiteY473" fmla="*/ 1950545 h 4160065"/>
                  <a:gd name="connsiteX474" fmla="*/ 1338419 w 3245074"/>
                  <a:gd name="connsiteY474" fmla="*/ 1914917 h 4160065"/>
                  <a:gd name="connsiteX475" fmla="*/ 1321344 w 3245074"/>
                  <a:gd name="connsiteY475" fmla="*/ 1882573 h 4160065"/>
                  <a:gd name="connsiteX476" fmla="*/ 1313627 w 3245074"/>
                  <a:gd name="connsiteY476" fmla="*/ 1870259 h 4160065"/>
                  <a:gd name="connsiteX477" fmla="*/ 1295485 w 3245074"/>
                  <a:gd name="connsiteY477" fmla="*/ 1862378 h 4160065"/>
                  <a:gd name="connsiteX478" fmla="*/ 1286291 w 3245074"/>
                  <a:gd name="connsiteY478" fmla="*/ 1851542 h 4160065"/>
                  <a:gd name="connsiteX479" fmla="*/ 1290477 w 3245074"/>
                  <a:gd name="connsiteY479" fmla="*/ 1839311 h 4160065"/>
                  <a:gd name="connsiteX480" fmla="*/ 1277753 w 3245074"/>
                  <a:gd name="connsiteY480" fmla="*/ 1805325 h 4160065"/>
                  <a:gd name="connsiteX481" fmla="*/ 1256820 w 3245074"/>
                  <a:gd name="connsiteY481" fmla="*/ 1775608 h 4160065"/>
                  <a:gd name="connsiteX482" fmla="*/ 1227595 w 3245074"/>
                  <a:gd name="connsiteY482" fmla="*/ 1703449 h 4160065"/>
                  <a:gd name="connsiteX483" fmla="*/ 1227021 w 3245074"/>
                  <a:gd name="connsiteY483" fmla="*/ 1666837 h 4160065"/>
                  <a:gd name="connsiteX484" fmla="*/ 1196154 w 3245074"/>
                  <a:gd name="connsiteY484" fmla="*/ 1642209 h 4160065"/>
                  <a:gd name="connsiteX485" fmla="*/ 1165616 w 3245074"/>
                  <a:gd name="connsiteY485" fmla="*/ 1621276 h 4160065"/>
                  <a:gd name="connsiteX486" fmla="*/ 1153631 w 3245074"/>
                  <a:gd name="connsiteY486" fmla="*/ 1581872 h 4160065"/>
                  <a:gd name="connsiteX487" fmla="*/ 1138362 w 3245074"/>
                  <a:gd name="connsiteY487" fmla="*/ 1523423 h 4160065"/>
                  <a:gd name="connsiteX488" fmla="*/ 1128100 w 3245074"/>
                  <a:gd name="connsiteY488" fmla="*/ 1522931 h 4160065"/>
                  <a:gd name="connsiteX489" fmla="*/ 1121287 w 3245074"/>
                  <a:gd name="connsiteY489" fmla="*/ 1510535 h 4160065"/>
                  <a:gd name="connsiteX490" fmla="*/ 1099697 w 3245074"/>
                  <a:gd name="connsiteY490" fmla="*/ 1488945 h 4160065"/>
                  <a:gd name="connsiteX491" fmla="*/ 1090010 w 3245074"/>
                  <a:gd name="connsiteY491" fmla="*/ 1469243 h 4160065"/>
                  <a:gd name="connsiteX492" fmla="*/ 1091488 w 3245074"/>
                  <a:gd name="connsiteY492" fmla="*/ 1438376 h 4160065"/>
                  <a:gd name="connsiteX493" fmla="*/ 1082622 w 3245074"/>
                  <a:gd name="connsiteY493" fmla="*/ 1404062 h 4160065"/>
                  <a:gd name="connsiteX494" fmla="*/ 1094607 w 3245074"/>
                  <a:gd name="connsiteY494" fmla="*/ 1328456 h 4160065"/>
                  <a:gd name="connsiteX495" fmla="*/ 1099533 w 3245074"/>
                  <a:gd name="connsiteY495" fmla="*/ 1285276 h 4160065"/>
                  <a:gd name="connsiteX496" fmla="*/ 1118085 w 3245074"/>
                  <a:gd name="connsiteY496" fmla="*/ 1243655 h 4160065"/>
                  <a:gd name="connsiteX497" fmla="*/ 1129168 w 3245074"/>
                  <a:gd name="connsiteY497" fmla="*/ 1185288 h 4160065"/>
                  <a:gd name="connsiteX498" fmla="*/ 1144355 w 3245074"/>
                  <a:gd name="connsiteY498" fmla="*/ 1187915 h 4160065"/>
                  <a:gd name="connsiteX499" fmla="*/ 1124570 w 3245074"/>
                  <a:gd name="connsiteY499" fmla="*/ 1163452 h 4160065"/>
                  <a:gd name="connsiteX500" fmla="*/ 1125802 w 3245074"/>
                  <a:gd name="connsiteY500" fmla="*/ 1132586 h 4160065"/>
                  <a:gd name="connsiteX501" fmla="*/ 1139675 w 3245074"/>
                  <a:gd name="connsiteY501" fmla="*/ 1103115 h 4160065"/>
                  <a:gd name="connsiteX502" fmla="*/ 1149198 w 3245074"/>
                  <a:gd name="connsiteY502" fmla="*/ 1124623 h 4160065"/>
                  <a:gd name="connsiteX503" fmla="*/ 1170706 w 3245074"/>
                  <a:gd name="connsiteY503" fmla="*/ 1076928 h 4160065"/>
                  <a:gd name="connsiteX504" fmla="*/ 1153467 w 3245074"/>
                  <a:gd name="connsiteY504" fmla="*/ 1032598 h 4160065"/>
                  <a:gd name="connsiteX505" fmla="*/ 1098383 w 3245074"/>
                  <a:gd name="connsiteY505" fmla="*/ 1008956 h 4160065"/>
                  <a:gd name="connsiteX506" fmla="*/ 1079995 w 3245074"/>
                  <a:gd name="connsiteY506" fmla="*/ 998694 h 4160065"/>
                  <a:gd name="connsiteX507" fmla="*/ 1072032 w 3245074"/>
                  <a:gd name="connsiteY507" fmla="*/ 981373 h 4160065"/>
                  <a:gd name="connsiteX508" fmla="*/ 1054547 w 3245074"/>
                  <a:gd name="connsiteY508" fmla="*/ 967910 h 4160065"/>
                  <a:gd name="connsiteX509" fmla="*/ 1062674 w 3245074"/>
                  <a:gd name="connsiteY509" fmla="*/ 945910 h 4160065"/>
                  <a:gd name="connsiteX510" fmla="*/ 1068420 w 3245074"/>
                  <a:gd name="connsiteY510" fmla="*/ 938193 h 4160065"/>
                  <a:gd name="connsiteX511" fmla="*/ 1051837 w 3245074"/>
                  <a:gd name="connsiteY511" fmla="*/ 904207 h 4160065"/>
                  <a:gd name="connsiteX512" fmla="*/ 1031233 w 3245074"/>
                  <a:gd name="connsiteY512" fmla="*/ 856594 h 4160065"/>
                  <a:gd name="connsiteX513" fmla="*/ 1009478 w 3245074"/>
                  <a:gd name="connsiteY513" fmla="*/ 801183 h 4160065"/>
                  <a:gd name="connsiteX514" fmla="*/ 987806 w 3245074"/>
                  <a:gd name="connsiteY514" fmla="*/ 773107 h 4160065"/>
                  <a:gd name="connsiteX515" fmla="*/ 975985 w 3245074"/>
                  <a:gd name="connsiteY515" fmla="*/ 745607 h 4160065"/>
                  <a:gd name="connsiteX516" fmla="*/ 991008 w 3245074"/>
                  <a:gd name="connsiteY516" fmla="*/ 746674 h 4160065"/>
                  <a:gd name="connsiteX517" fmla="*/ 974343 w 3245074"/>
                  <a:gd name="connsiteY517" fmla="*/ 711374 h 4160065"/>
                  <a:gd name="connsiteX518" fmla="*/ 953902 w 3245074"/>
                  <a:gd name="connsiteY518" fmla="*/ 702180 h 4160065"/>
                  <a:gd name="connsiteX519" fmla="*/ 940768 w 3245074"/>
                  <a:gd name="connsiteY519" fmla="*/ 680426 h 4160065"/>
                  <a:gd name="connsiteX520" fmla="*/ 909655 w 3245074"/>
                  <a:gd name="connsiteY520" fmla="*/ 649642 h 4160065"/>
                  <a:gd name="connsiteX521" fmla="*/ 875916 w 3245074"/>
                  <a:gd name="connsiteY521" fmla="*/ 637574 h 4160065"/>
                  <a:gd name="connsiteX522" fmla="*/ 878625 w 3245074"/>
                  <a:gd name="connsiteY522" fmla="*/ 644716 h 4160065"/>
                  <a:gd name="connsiteX523" fmla="*/ 832571 w 3245074"/>
                  <a:gd name="connsiteY523" fmla="*/ 624932 h 4160065"/>
                  <a:gd name="connsiteX524" fmla="*/ 806302 w 3245074"/>
                  <a:gd name="connsiteY524" fmla="*/ 608432 h 4160065"/>
                  <a:gd name="connsiteX525" fmla="*/ 795302 w 3245074"/>
                  <a:gd name="connsiteY525" fmla="*/ 588155 h 4160065"/>
                  <a:gd name="connsiteX526" fmla="*/ 733569 w 3245074"/>
                  <a:gd name="connsiteY526" fmla="*/ 598745 h 4160065"/>
                  <a:gd name="connsiteX527" fmla="*/ 658373 w 3245074"/>
                  <a:gd name="connsiteY527" fmla="*/ 579864 h 4160065"/>
                  <a:gd name="connsiteX528" fmla="*/ 622746 w 3245074"/>
                  <a:gd name="connsiteY528" fmla="*/ 547848 h 4160065"/>
                  <a:gd name="connsiteX529" fmla="*/ 573244 w 3245074"/>
                  <a:gd name="connsiteY529" fmla="*/ 561476 h 4160065"/>
                  <a:gd name="connsiteX530" fmla="*/ 563804 w 3245074"/>
                  <a:gd name="connsiteY530" fmla="*/ 571327 h 4160065"/>
                  <a:gd name="connsiteX531" fmla="*/ 549930 w 3245074"/>
                  <a:gd name="connsiteY531" fmla="*/ 591028 h 4160065"/>
                  <a:gd name="connsiteX532" fmla="*/ 517751 w 3245074"/>
                  <a:gd name="connsiteY532" fmla="*/ 609499 h 4160065"/>
                  <a:gd name="connsiteX533" fmla="*/ 480892 w 3245074"/>
                  <a:gd name="connsiteY533" fmla="*/ 621813 h 4160065"/>
                  <a:gd name="connsiteX534" fmla="*/ 470138 w 3245074"/>
                  <a:gd name="connsiteY534" fmla="*/ 597103 h 4160065"/>
                  <a:gd name="connsiteX535" fmla="*/ 497802 w 3245074"/>
                  <a:gd name="connsiteY535" fmla="*/ 565088 h 4160065"/>
                  <a:gd name="connsiteX536" fmla="*/ 503959 w 3245074"/>
                  <a:gd name="connsiteY536" fmla="*/ 538408 h 4160065"/>
                  <a:gd name="connsiteX537" fmla="*/ 459137 w 3245074"/>
                  <a:gd name="connsiteY537" fmla="*/ 556961 h 4160065"/>
                  <a:gd name="connsiteX538" fmla="*/ 451503 w 3245074"/>
                  <a:gd name="connsiteY538" fmla="*/ 577073 h 4160065"/>
                  <a:gd name="connsiteX539" fmla="*/ 429831 w 3245074"/>
                  <a:gd name="connsiteY539" fmla="*/ 598745 h 4160065"/>
                  <a:gd name="connsiteX540" fmla="*/ 417927 w 3245074"/>
                  <a:gd name="connsiteY540" fmla="*/ 619268 h 4160065"/>
                  <a:gd name="connsiteX541" fmla="*/ 392807 w 3245074"/>
                  <a:gd name="connsiteY541" fmla="*/ 630761 h 4160065"/>
                  <a:gd name="connsiteX542" fmla="*/ 403233 w 3245074"/>
                  <a:gd name="connsiteY542" fmla="*/ 664008 h 4160065"/>
                  <a:gd name="connsiteX543" fmla="*/ 378934 w 3245074"/>
                  <a:gd name="connsiteY543" fmla="*/ 686747 h 4160065"/>
                  <a:gd name="connsiteX544" fmla="*/ 344538 w 3245074"/>
                  <a:gd name="connsiteY544" fmla="*/ 720897 h 4160065"/>
                  <a:gd name="connsiteX545" fmla="*/ 355866 w 3245074"/>
                  <a:gd name="connsiteY545" fmla="*/ 717696 h 4160065"/>
                  <a:gd name="connsiteX546" fmla="*/ 345030 w 3245074"/>
                  <a:gd name="connsiteY546" fmla="*/ 720733 h 4160065"/>
                  <a:gd name="connsiteX547" fmla="*/ 300701 w 3245074"/>
                  <a:gd name="connsiteY547" fmla="*/ 738054 h 4160065"/>
                  <a:gd name="connsiteX548" fmla="*/ 281574 w 3245074"/>
                  <a:gd name="connsiteY548" fmla="*/ 766622 h 4160065"/>
                  <a:gd name="connsiteX549" fmla="*/ 218363 w 3245074"/>
                  <a:gd name="connsiteY549" fmla="*/ 808242 h 4160065"/>
                  <a:gd name="connsiteX550" fmla="*/ 75360 w 3245074"/>
                  <a:gd name="connsiteY550" fmla="*/ 878348 h 4160065"/>
                  <a:gd name="connsiteX551" fmla="*/ 33657 w 3245074"/>
                  <a:gd name="connsiteY551" fmla="*/ 896491 h 4160065"/>
                  <a:gd name="connsiteX552" fmla="*/ 0 w 3245074"/>
                  <a:gd name="connsiteY552" fmla="*/ 910118 h 4160065"/>
                  <a:gd name="connsiteX553" fmla="*/ 32508 w 3245074"/>
                  <a:gd name="connsiteY553" fmla="*/ 881386 h 4160065"/>
                  <a:gd name="connsiteX554" fmla="*/ 66084 w 3245074"/>
                  <a:gd name="connsiteY554" fmla="*/ 855199 h 4160065"/>
                  <a:gd name="connsiteX555" fmla="*/ 143167 w 3245074"/>
                  <a:gd name="connsiteY555" fmla="*/ 825482 h 4160065"/>
                  <a:gd name="connsiteX556" fmla="*/ 166646 w 3245074"/>
                  <a:gd name="connsiteY556" fmla="*/ 802660 h 4160065"/>
                  <a:gd name="connsiteX557" fmla="*/ 201699 w 3245074"/>
                  <a:gd name="connsiteY557" fmla="*/ 785011 h 4160065"/>
                  <a:gd name="connsiteX558" fmla="*/ 260312 w 3245074"/>
                  <a:gd name="connsiteY558" fmla="*/ 726890 h 4160065"/>
                  <a:gd name="connsiteX559" fmla="*/ 257439 w 3245074"/>
                  <a:gd name="connsiteY559" fmla="*/ 707106 h 4160065"/>
                  <a:gd name="connsiteX560" fmla="*/ 260312 w 3245074"/>
                  <a:gd name="connsiteY560" fmla="*/ 677799 h 4160065"/>
                  <a:gd name="connsiteX561" fmla="*/ 226162 w 3245074"/>
                  <a:gd name="connsiteY561" fmla="*/ 669918 h 4160065"/>
                  <a:gd name="connsiteX562" fmla="*/ 215326 w 3245074"/>
                  <a:gd name="connsiteY562" fmla="*/ 685187 h 4160065"/>
                  <a:gd name="connsiteX563" fmla="*/ 199072 w 3245074"/>
                  <a:gd name="connsiteY563" fmla="*/ 688225 h 4160065"/>
                  <a:gd name="connsiteX564" fmla="*/ 157041 w 3245074"/>
                  <a:gd name="connsiteY564" fmla="*/ 688225 h 4160065"/>
                  <a:gd name="connsiteX565" fmla="*/ 135122 w 3245074"/>
                  <a:gd name="connsiteY565" fmla="*/ 665075 h 4160065"/>
                  <a:gd name="connsiteX566" fmla="*/ 121413 w 3245074"/>
                  <a:gd name="connsiteY566" fmla="*/ 648164 h 4160065"/>
                  <a:gd name="connsiteX567" fmla="*/ 124615 w 3245074"/>
                  <a:gd name="connsiteY567" fmla="*/ 631253 h 4160065"/>
                  <a:gd name="connsiteX568" fmla="*/ 103271 w 3245074"/>
                  <a:gd name="connsiteY568" fmla="*/ 621977 h 4160065"/>
                  <a:gd name="connsiteX569" fmla="*/ 76755 w 3245074"/>
                  <a:gd name="connsiteY569" fmla="*/ 637410 h 4160065"/>
                  <a:gd name="connsiteX570" fmla="*/ 62636 w 3245074"/>
                  <a:gd name="connsiteY570" fmla="*/ 597514 h 4160065"/>
                  <a:gd name="connsiteX571" fmla="*/ 84226 w 3245074"/>
                  <a:gd name="connsiteY571" fmla="*/ 597267 h 4160065"/>
                  <a:gd name="connsiteX572" fmla="*/ 62964 w 3245074"/>
                  <a:gd name="connsiteY572" fmla="*/ 570998 h 4160065"/>
                  <a:gd name="connsiteX573" fmla="*/ 30866 w 3245074"/>
                  <a:gd name="connsiteY573" fmla="*/ 553759 h 4160065"/>
                  <a:gd name="connsiteX574" fmla="*/ 39486 w 3245074"/>
                  <a:gd name="connsiteY574" fmla="*/ 519691 h 4160065"/>
                  <a:gd name="connsiteX575" fmla="*/ 59845 w 3245074"/>
                  <a:gd name="connsiteY575" fmla="*/ 496952 h 4160065"/>
                  <a:gd name="connsiteX576" fmla="*/ 72158 w 3245074"/>
                  <a:gd name="connsiteY576" fmla="*/ 464936 h 4160065"/>
                  <a:gd name="connsiteX577" fmla="*/ 151130 w 3245074"/>
                  <a:gd name="connsiteY577" fmla="*/ 438585 h 4160065"/>
                  <a:gd name="connsiteX578" fmla="*/ 172556 w 3245074"/>
                  <a:gd name="connsiteY578" fmla="*/ 441786 h 4160065"/>
                  <a:gd name="connsiteX579" fmla="*/ 157041 w 3245074"/>
                  <a:gd name="connsiteY579" fmla="*/ 444495 h 4160065"/>
                  <a:gd name="connsiteX580" fmla="*/ 158601 w 3245074"/>
                  <a:gd name="connsiteY580" fmla="*/ 444495 h 4160065"/>
                  <a:gd name="connsiteX581" fmla="*/ 180601 w 3245074"/>
                  <a:gd name="connsiteY581" fmla="*/ 452540 h 4160065"/>
                  <a:gd name="connsiteX582" fmla="*/ 197102 w 3245074"/>
                  <a:gd name="connsiteY582" fmla="*/ 432182 h 4160065"/>
                  <a:gd name="connsiteX583" fmla="*/ 208184 w 3245074"/>
                  <a:gd name="connsiteY583" fmla="*/ 370695 h 4160065"/>
                  <a:gd name="connsiteX584" fmla="*/ 220087 w 3245074"/>
                  <a:gd name="connsiteY584" fmla="*/ 367083 h 4160065"/>
                  <a:gd name="connsiteX585" fmla="*/ 190698 w 3245074"/>
                  <a:gd name="connsiteY585" fmla="*/ 370531 h 4160065"/>
                  <a:gd name="connsiteX586" fmla="*/ 158683 w 3245074"/>
                  <a:gd name="connsiteY586" fmla="*/ 387031 h 4160065"/>
                  <a:gd name="connsiteX587" fmla="*/ 122891 w 3245074"/>
                  <a:gd name="connsiteY587" fmla="*/ 381613 h 4160065"/>
                  <a:gd name="connsiteX588" fmla="*/ 75360 w 3245074"/>
                  <a:gd name="connsiteY588" fmla="*/ 385882 h 4160065"/>
                  <a:gd name="connsiteX589" fmla="*/ 35217 w 3245074"/>
                  <a:gd name="connsiteY589" fmla="*/ 358217 h 4160065"/>
                  <a:gd name="connsiteX590" fmla="*/ 1724 w 3245074"/>
                  <a:gd name="connsiteY590" fmla="*/ 342374 h 4160065"/>
                  <a:gd name="connsiteX591" fmla="*/ 104338 w 3245074"/>
                  <a:gd name="connsiteY591" fmla="*/ 285977 h 4160065"/>
                  <a:gd name="connsiteX592" fmla="*/ 136682 w 3245074"/>
                  <a:gd name="connsiteY592" fmla="*/ 287454 h 4160065"/>
                  <a:gd name="connsiteX593" fmla="*/ 146287 w 3245074"/>
                  <a:gd name="connsiteY593" fmla="*/ 302149 h 4160065"/>
                  <a:gd name="connsiteX594" fmla="*/ 173705 w 3245074"/>
                  <a:gd name="connsiteY594" fmla="*/ 302477 h 4160065"/>
                  <a:gd name="connsiteX595" fmla="*/ 209662 w 3245074"/>
                  <a:gd name="connsiteY595" fmla="*/ 297962 h 4160065"/>
                  <a:gd name="connsiteX596" fmla="*/ 206296 w 3245074"/>
                  <a:gd name="connsiteY596" fmla="*/ 280969 h 4160065"/>
                  <a:gd name="connsiteX597" fmla="*/ 224766 w 3245074"/>
                  <a:gd name="connsiteY597" fmla="*/ 264222 h 4160065"/>
                  <a:gd name="connsiteX598" fmla="*/ 204982 w 3245074"/>
                  <a:gd name="connsiteY598" fmla="*/ 263976 h 4160065"/>
                  <a:gd name="connsiteX599" fmla="*/ 189221 w 3245074"/>
                  <a:gd name="connsiteY599" fmla="*/ 253468 h 4160065"/>
                  <a:gd name="connsiteX600" fmla="*/ 152115 w 3245074"/>
                  <a:gd name="connsiteY600" fmla="*/ 234341 h 4160065"/>
                  <a:gd name="connsiteX601" fmla="*/ 114271 w 3245074"/>
                  <a:gd name="connsiteY601" fmla="*/ 199452 h 4160065"/>
                  <a:gd name="connsiteX602" fmla="*/ 75606 w 3245074"/>
                  <a:gd name="connsiteY602" fmla="*/ 181803 h 4160065"/>
                  <a:gd name="connsiteX603" fmla="*/ 169108 w 3245074"/>
                  <a:gd name="connsiteY603" fmla="*/ 145518 h 4160065"/>
                  <a:gd name="connsiteX604" fmla="*/ 187907 w 3245074"/>
                  <a:gd name="connsiteY604" fmla="*/ 113913 h 4160065"/>
                  <a:gd name="connsiteX605" fmla="*/ 226490 w 3245074"/>
                  <a:gd name="connsiteY605" fmla="*/ 95771 h 4160065"/>
                  <a:gd name="connsiteX606" fmla="*/ 317858 w 3245074"/>
                  <a:gd name="connsiteY606" fmla="*/ 72621 h 4160065"/>
                  <a:gd name="connsiteX607" fmla="*/ 354635 w 3245074"/>
                  <a:gd name="connsiteY607" fmla="*/ 75412 h 4160065"/>
                  <a:gd name="connsiteX608" fmla="*/ 337724 w 3245074"/>
                  <a:gd name="connsiteY608" fmla="*/ 50867 h 4160065"/>
                  <a:gd name="connsiteX609" fmla="*/ 419077 w 3245074"/>
                  <a:gd name="connsiteY609" fmla="*/ 35105 h 4160065"/>
                  <a:gd name="connsiteX610" fmla="*/ 442555 w 3245074"/>
                  <a:gd name="connsiteY610" fmla="*/ 18523 h 4160065"/>
                  <a:gd name="connsiteX611" fmla="*/ 454704 w 3245074"/>
                  <a:gd name="connsiteY611" fmla="*/ 38471 h 4160065"/>
                  <a:gd name="connsiteX612" fmla="*/ 484504 w 3245074"/>
                  <a:gd name="connsiteY612" fmla="*/ 46352 h 4160065"/>
                  <a:gd name="connsiteX613" fmla="*/ 496161 w 3245074"/>
                  <a:gd name="connsiteY613" fmla="*/ 35105 h 4160065"/>
                  <a:gd name="connsiteX614" fmla="*/ 513810 w 3245074"/>
                  <a:gd name="connsiteY614" fmla="*/ 39620 h 4160065"/>
                  <a:gd name="connsiteX615" fmla="*/ 550505 w 3245074"/>
                  <a:gd name="connsiteY615" fmla="*/ 47747 h 4160065"/>
                  <a:gd name="connsiteX616" fmla="*/ 577924 w 3245074"/>
                  <a:gd name="connsiteY616" fmla="*/ 61621 h 4160065"/>
                  <a:gd name="connsiteX617" fmla="*/ 623238 w 3245074"/>
                  <a:gd name="connsiteY617" fmla="*/ 58665 h 4160065"/>
                  <a:gd name="connsiteX618" fmla="*/ 670687 w 3245074"/>
                  <a:gd name="connsiteY618" fmla="*/ 58665 h 4160065"/>
                  <a:gd name="connsiteX619" fmla="*/ 743338 w 3245074"/>
                  <a:gd name="connsiteY619" fmla="*/ 63263 h 4160065"/>
                  <a:gd name="connsiteX620" fmla="*/ 775600 w 3245074"/>
                  <a:gd name="connsiteY620" fmla="*/ 77136 h 4160065"/>
                  <a:gd name="connsiteX621" fmla="*/ 827646 w 3245074"/>
                  <a:gd name="connsiteY621" fmla="*/ 71308 h 4160065"/>
                  <a:gd name="connsiteX622" fmla="*/ 823705 w 3245074"/>
                  <a:gd name="connsiteY622" fmla="*/ 78450 h 4160065"/>
                  <a:gd name="connsiteX623" fmla="*/ 870169 w 3245074"/>
                  <a:gd name="connsiteY623" fmla="*/ 104637 h 4160065"/>
                  <a:gd name="connsiteX624" fmla="*/ 934939 w 3245074"/>
                  <a:gd name="connsiteY624" fmla="*/ 109562 h 4160065"/>
                  <a:gd name="connsiteX625" fmla="*/ 951850 w 3245074"/>
                  <a:gd name="connsiteY625" fmla="*/ 124667 h 4160065"/>
                  <a:gd name="connsiteX626" fmla="*/ 981157 w 3245074"/>
                  <a:gd name="connsiteY626" fmla="*/ 131152 h 4160065"/>
                  <a:gd name="connsiteX627" fmla="*/ 1043710 w 3245074"/>
                  <a:gd name="connsiteY627" fmla="*/ 130906 h 4160065"/>
                  <a:gd name="connsiteX628" fmla="*/ 1028688 w 3245074"/>
                  <a:gd name="connsiteY628" fmla="*/ 108331 h 4160065"/>
                  <a:gd name="connsiteX629" fmla="*/ 1107249 w 3245074"/>
                  <a:gd name="connsiteY629" fmla="*/ 94129 h 4160065"/>
                  <a:gd name="connsiteX630" fmla="*/ 1130317 w 3245074"/>
                  <a:gd name="connsiteY630" fmla="*/ 78696 h 4160065"/>
                  <a:gd name="connsiteX631" fmla="*/ 1161265 w 3245074"/>
                  <a:gd name="connsiteY631" fmla="*/ 69584 h 4160065"/>
                  <a:gd name="connsiteX632" fmla="*/ 1162989 w 3245074"/>
                  <a:gd name="connsiteY632" fmla="*/ 72539 h 4160065"/>
                  <a:gd name="connsiteX633" fmla="*/ 1123750 w 3245074"/>
                  <a:gd name="connsiteY633" fmla="*/ 95196 h 4160065"/>
                  <a:gd name="connsiteX634" fmla="*/ 1099861 w 3245074"/>
                  <a:gd name="connsiteY634" fmla="*/ 119167 h 4160065"/>
                  <a:gd name="connsiteX635" fmla="*/ 1097809 w 3245074"/>
                  <a:gd name="connsiteY635" fmla="*/ 137227 h 4160065"/>
                  <a:gd name="connsiteX636" fmla="*/ 1136474 w 3245074"/>
                  <a:gd name="connsiteY636" fmla="*/ 121465 h 4160065"/>
                  <a:gd name="connsiteX637" fmla="*/ 1205595 w 3245074"/>
                  <a:gd name="connsiteY637" fmla="*/ 90681 h 4160065"/>
                  <a:gd name="connsiteX638" fmla="*/ 1244670 w 3245074"/>
                  <a:gd name="connsiteY638" fmla="*/ 45038 h 4160065"/>
                  <a:gd name="connsiteX639" fmla="*/ 1263305 w 3245074"/>
                  <a:gd name="connsiteY639" fmla="*/ 71390 h 4160065"/>
                  <a:gd name="connsiteX640" fmla="*/ 1274962 w 3245074"/>
                  <a:gd name="connsiteY640" fmla="*/ 105376 h 4160065"/>
                  <a:gd name="connsiteX641" fmla="*/ 1309194 w 3245074"/>
                  <a:gd name="connsiteY641" fmla="*/ 113995 h 4160065"/>
                  <a:gd name="connsiteX642" fmla="*/ 1318963 w 3245074"/>
                  <a:gd name="connsiteY642" fmla="*/ 77547 h 4160065"/>
                  <a:gd name="connsiteX643" fmla="*/ 1326680 w 3245074"/>
                  <a:gd name="connsiteY643" fmla="*/ 100450 h 4160065"/>
                  <a:gd name="connsiteX644" fmla="*/ 1354180 w 3245074"/>
                  <a:gd name="connsiteY644" fmla="*/ 118674 h 4160065"/>
                  <a:gd name="connsiteX645" fmla="*/ 1376099 w 3245074"/>
                  <a:gd name="connsiteY645" fmla="*/ 88383 h 4160065"/>
                  <a:gd name="connsiteX646" fmla="*/ 1391121 w 3245074"/>
                  <a:gd name="connsiteY646" fmla="*/ 97741 h 4160065"/>
                  <a:gd name="connsiteX647" fmla="*/ 1412793 w 3245074"/>
                  <a:gd name="connsiteY647" fmla="*/ 101928 h 4160065"/>
                  <a:gd name="connsiteX648" fmla="*/ 1418950 w 3245074"/>
                  <a:gd name="connsiteY648" fmla="*/ 103487 h 4160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</a:cxnLst>
                <a:rect l="l" t="t" r="r" b="b"/>
                <a:pathLst>
                  <a:path w="3245074" h="4160065">
                    <a:moveTo>
                      <a:pt x="1419197" y="102092"/>
                    </a:moveTo>
                    <a:cubicBezTo>
                      <a:pt x="1438652" y="107510"/>
                      <a:pt x="1458436" y="116458"/>
                      <a:pt x="1477810" y="122122"/>
                    </a:cubicBezTo>
                    <a:cubicBezTo>
                      <a:pt x="1493489" y="126719"/>
                      <a:pt x="1504654" y="129100"/>
                      <a:pt x="1520990" y="131316"/>
                    </a:cubicBezTo>
                    <a:cubicBezTo>
                      <a:pt x="1533550" y="133040"/>
                      <a:pt x="1553416" y="135667"/>
                      <a:pt x="1564498" y="141824"/>
                    </a:cubicBezTo>
                    <a:cubicBezTo>
                      <a:pt x="1591260" y="156354"/>
                      <a:pt x="1548737" y="156929"/>
                      <a:pt x="1545289" y="174579"/>
                    </a:cubicBezTo>
                    <a:cubicBezTo>
                      <a:pt x="1540938" y="196579"/>
                      <a:pt x="1583215" y="202243"/>
                      <a:pt x="1598156" y="205773"/>
                    </a:cubicBezTo>
                    <a:cubicBezTo>
                      <a:pt x="1605955" y="207661"/>
                      <a:pt x="1616298" y="212505"/>
                      <a:pt x="1624261" y="211602"/>
                    </a:cubicBezTo>
                    <a:cubicBezTo>
                      <a:pt x="1637724" y="210288"/>
                      <a:pt x="1651023" y="198303"/>
                      <a:pt x="1664896" y="195758"/>
                    </a:cubicBezTo>
                    <a:cubicBezTo>
                      <a:pt x="1688457" y="191243"/>
                      <a:pt x="1685583" y="198385"/>
                      <a:pt x="1697240" y="214229"/>
                    </a:cubicBezTo>
                    <a:cubicBezTo>
                      <a:pt x="1701016" y="219318"/>
                      <a:pt x="1707748" y="220796"/>
                      <a:pt x="1710457" y="226953"/>
                    </a:cubicBezTo>
                    <a:cubicBezTo>
                      <a:pt x="1713576" y="234013"/>
                      <a:pt x="1708405" y="241729"/>
                      <a:pt x="1714151" y="248625"/>
                    </a:cubicBezTo>
                    <a:cubicBezTo>
                      <a:pt x="1726383" y="262991"/>
                      <a:pt x="1752980" y="256095"/>
                      <a:pt x="1755443" y="238938"/>
                    </a:cubicBezTo>
                    <a:cubicBezTo>
                      <a:pt x="1757495" y="224819"/>
                      <a:pt x="1741652" y="205691"/>
                      <a:pt x="1756921" y="194855"/>
                    </a:cubicBezTo>
                    <a:cubicBezTo>
                      <a:pt x="1772518" y="183773"/>
                      <a:pt x="1790004" y="207333"/>
                      <a:pt x="1790989" y="180653"/>
                    </a:cubicBezTo>
                    <a:cubicBezTo>
                      <a:pt x="1791235" y="173101"/>
                      <a:pt x="1787459" y="146750"/>
                      <a:pt x="1806340" y="162511"/>
                    </a:cubicBezTo>
                    <a:cubicBezTo>
                      <a:pt x="1817586" y="171870"/>
                      <a:pt x="1803056" y="191736"/>
                      <a:pt x="1821691" y="197811"/>
                    </a:cubicBezTo>
                    <a:cubicBezTo>
                      <a:pt x="1831049" y="200766"/>
                      <a:pt x="1842542" y="190176"/>
                      <a:pt x="1851162" y="193049"/>
                    </a:cubicBezTo>
                    <a:cubicBezTo>
                      <a:pt x="1857729" y="195266"/>
                      <a:pt x="1857975" y="204049"/>
                      <a:pt x="1863393" y="208564"/>
                    </a:cubicBezTo>
                    <a:cubicBezTo>
                      <a:pt x="1891058" y="232207"/>
                      <a:pt x="1924059" y="202736"/>
                      <a:pt x="1950246" y="205117"/>
                    </a:cubicBezTo>
                    <a:cubicBezTo>
                      <a:pt x="1963709" y="206266"/>
                      <a:pt x="1983657" y="206676"/>
                      <a:pt x="1980866" y="185743"/>
                    </a:cubicBezTo>
                    <a:cubicBezTo>
                      <a:pt x="1994329" y="185086"/>
                      <a:pt x="2015262" y="183116"/>
                      <a:pt x="2021994" y="196333"/>
                    </a:cubicBezTo>
                    <a:cubicBezTo>
                      <a:pt x="2026345" y="205035"/>
                      <a:pt x="2020188" y="208893"/>
                      <a:pt x="2019613" y="216527"/>
                    </a:cubicBezTo>
                    <a:cubicBezTo>
                      <a:pt x="2019039" y="223505"/>
                      <a:pt x="2020516" y="228595"/>
                      <a:pt x="2020598" y="236311"/>
                    </a:cubicBezTo>
                    <a:cubicBezTo>
                      <a:pt x="2019039" y="236722"/>
                      <a:pt x="2014606" y="252648"/>
                      <a:pt x="2008613" y="259461"/>
                    </a:cubicBezTo>
                    <a:cubicBezTo>
                      <a:pt x="2019695" y="262006"/>
                      <a:pt x="2029711" y="248543"/>
                      <a:pt x="2039315" y="244685"/>
                    </a:cubicBezTo>
                    <a:cubicBezTo>
                      <a:pt x="2057622" y="237214"/>
                      <a:pt x="2054584" y="240744"/>
                      <a:pt x="2055077" y="222356"/>
                    </a:cubicBezTo>
                    <a:cubicBezTo>
                      <a:pt x="2055405" y="211273"/>
                      <a:pt x="2057375" y="200602"/>
                      <a:pt x="2065502" y="191818"/>
                    </a:cubicBezTo>
                    <a:cubicBezTo>
                      <a:pt x="2072644" y="183937"/>
                      <a:pt x="2086846" y="180407"/>
                      <a:pt x="2091772" y="170310"/>
                    </a:cubicBezTo>
                    <a:cubicBezTo>
                      <a:pt x="2099735" y="154138"/>
                      <a:pt x="2083727" y="154877"/>
                      <a:pt x="2082824" y="145272"/>
                    </a:cubicBezTo>
                    <a:cubicBezTo>
                      <a:pt x="2082167" y="138705"/>
                      <a:pt x="2099981" y="128525"/>
                      <a:pt x="2091443" y="117771"/>
                    </a:cubicBezTo>
                    <a:cubicBezTo>
                      <a:pt x="2086107" y="111040"/>
                      <a:pt x="2070592" y="117443"/>
                      <a:pt x="2061234" y="108249"/>
                    </a:cubicBezTo>
                    <a:cubicBezTo>
                      <a:pt x="2052450" y="99465"/>
                      <a:pt x="2054256" y="86084"/>
                      <a:pt x="2045226" y="79270"/>
                    </a:cubicBezTo>
                    <a:cubicBezTo>
                      <a:pt x="2058689" y="66300"/>
                      <a:pt x="2060166" y="71472"/>
                      <a:pt x="2052778" y="54561"/>
                    </a:cubicBezTo>
                    <a:cubicBezTo>
                      <a:pt x="2045226" y="37240"/>
                      <a:pt x="2051301" y="37650"/>
                      <a:pt x="2068458" y="28292"/>
                    </a:cubicBezTo>
                    <a:cubicBezTo>
                      <a:pt x="2080361" y="21889"/>
                      <a:pt x="2110981" y="-24493"/>
                      <a:pt x="2108847" y="17209"/>
                    </a:cubicBezTo>
                    <a:cubicBezTo>
                      <a:pt x="2118287" y="18687"/>
                      <a:pt x="2127974" y="11791"/>
                      <a:pt x="2131914" y="21971"/>
                    </a:cubicBezTo>
                    <a:cubicBezTo>
                      <a:pt x="2136101" y="33053"/>
                      <a:pt x="2120668" y="40770"/>
                      <a:pt x="2118123" y="49471"/>
                    </a:cubicBezTo>
                    <a:cubicBezTo>
                      <a:pt x="2139795" y="58912"/>
                      <a:pt x="2149728" y="62770"/>
                      <a:pt x="2156542" y="86905"/>
                    </a:cubicBezTo>
                    <a:cubicBezTo>
                      <a:pt x="2160236" y="100122"/>
                      <a:pt x="2162206" y="94786"/>
                      <a:pt x="2151945" y="104965"/>
                    </a:cubicBezTo>
                    <a:cubicBezTo>
                      <a:pt x="2145460" y="111450"/>
                      <a:pt x="2137086" y="110629"/>
                      <a:pt x="2139877" y="122286"/>
                    </a:cubicBezTo>
                    <a:cubicBezTo>
                      <a:pt x="2141847" y="130578"/>
                      <a:pt x="2154736" y="131891"/>
                      <a:pt x="2156624" y="140757"/>
                    </a:cubicBezTo>
                    <a:cubicBezTo>
                      <a:pt x="2158102" y="147735"/>
                      <a:pt x="2152601" y="157914"/>
                      <a:pt x="2151945" y="165466"/>
                    </a:cubicBezTo>
                    <a:cubicBezTo>
                      <a:pt x="2149564" y="191900"/>
                      <a:pt x="2156542" y="194445"/>
                      <a:pt x="2182565" y="192967"/>
                    </a:cubicBezTo>
                    <a:cubicBezTo>
                      <a:pt x="2181580" y="175317"/>
                      <a:pt x="2189214" y="133040"/>
                      <a:pt x="2215155" y="137966"/>
                    </a:cubicBezTo>
                    <a:cubicBezTo>
                      <a:pt x="2226976" y="140182"/>
                      <a:pt x="2234200" y="160623"/>
                      <a:pt x="2227633" y="170064"/>
                    </a:cubicBezTo>
                    <a:cubicBezTo>
                      <a:pt x="2222051" y="178109"/>
                      <a:pt x="2207274" y="174497"/>
                      <a:pt x="2201610" y="183773"/>
                    </a:cubicBezTo>
                    <a:cubicBezTo>
                      <a:pt x="2195207" y="194445"/>
                      <a:pt x="2214088" y="234998"/>
                      <a:pt x="2225991" y="236393"/>
                    </a:cubicBezTo>
                    <a:cubicBezTo>
                      <a:pt x="2235350" y="237461"/>
                      <a:pt x="2241178" y="227363"/>
                      <a:pt x="2245611" y="220468"/>
                    </a:cubicBezTo>
                    <a:cubicBezTo>
                      <a:pt x="2248895" y="215378"/>
                      <a:pt x="2250619" y="218990"/>
                      <a:pt x="2252178" y="211602"/>
                    </a:cubicBezTo>
                    <a:cubicBezTo>
                      <a:pt x="2253163" y="207169"/>
                      <a:pt x="2250536" y="200355"/>
                      <a:pt x="2249305" y="196415"/>
                    </a:cubicBezTo>
                    <a:cubicBezTo>
                      <a:pt x="2266380" y="190504"/>
                      <a:pt x="2280910" y="204132"/>
                      <a:pt x="2287724" y="183773"/>
                    </a:cubicBezTo>
                    <a:cubicBezTo>
                      <a:pt x="2291008" y="173840"/>
                      <a:pt x="2285672" y="171377"/>
                      <a:pt x="2295112" y="163250"/>
                    </a:cubicBezTo>
                    <a:cubicBezTo>
                      <a:pt x="2300859" y="158325"/>
                      <a:pt x="2309642" y="160787"/>
                      <a:pt x="2312433" y="151347"/>
                    </a:cubicBezTo>
                    <a:cubicBezTo>
                      <a:pt x="2316784" y="136981"/>
                      <a:pt x="2297493" y="118346"/>
                      <a:pt x="2327785" y="118921"/>
                    </a:cubicBezTo>
                    <a:cubicBezTo>
                      <a:pt x="2349621" y="119249"/>
                      <a:pt x="2351755" y="134682"/>
                      <a:pt x="2349621" y="151018"/>
                    </a:cubicBezTo>
                    <a:cubicBezTo>
                      <a:pt x="2369405" y="156519"/>
                      <a:pt x="2369487" y="164317"/>
                      <a:pt x="2361278" y="180571"/>
                    </a:cubicBezTo>
                    <a:cubicBezTo>
                      <a:pt x="2354218" y="194691"/>
                      <a:pt x="2354710" y="201423"/>
                      <a:pt x="2355531" y="218005"/>
                    </a:cubicBezTo>
                    <a:cubicBezTo>
                      <a:pt x="2356106" y="229005"/>
                      <a:pt x="2357748" y="247722"/>
                      <a:pt x="2347815" y="255192"/>
                    </a:cubicBezTo>
                    <a:cubicBezTo>
                      <a:pt x="2342479" y="259215"/>
                      <a:pt x="2336076" y="255192"/>
                      <a:pt x="2330329" y="260528"/>
                    </a:cubicBezTo>
                    <a:cubicBezTo>
                      <a:pt x="2325158" y="265290"/>
                      <a:pt x="2329426" y="272267"/>
                      <a:pt x="2321464" y="276044"/>
                    </a:cubicBezTo>
                    <a:cubicBezTo>
                      <a:pt x="2303568" y="284663"/>
                      <a:pt x="2303650" y="258887"/>
                      <a:pt x="2291008" y="255849"/>
                    </a:cubicBezTo>
                    <a:cubicBezTo>
                      <a:pt x="2265313" y="249856"/>
                      <a:pt x="2297985" y="275305"/>
                      <a:pt x="2298888" y="279081"/>
                    </a:cubicBezTo>
                    <a:cubicBezTo>
                      <a:pt x="2301680" y="291559"/>
                      <a:pt x="2268022" y="293365"/>
                      <a:pt x="2258335" y="288439"/>
                    </a:cubicBezTo>
                    <a:cubicBezTo>
                      <a:pt x="2249798" y="284089"/>
                      <a:pt x="2239865" y="251416"/>
                      <a:pt x="2230506" y="276372"/>
                    </a:cubicBezTo>
                    <a:cubicBezTo>
                      <a:pt x="2224678" y="292051"/>
                      <a:pt x="2237976" y="298044"/>
                      <a:pt x="2216715" y="307649"/>
                    </a:cubicBezTo>
                    <a:cubicBezTo>
                      <a:pt x="2205551" y="312656"/>
                      <a:pt x="2187326" y="314380"/>
                      <a:pt x="2175095" y="311836"/>
                    </a:cubicBezTo>
                    <a:cubicBezTo>
                      <a:pt x="2166557" y="310112"/>
                      <a:pt x="2146198" y="293365"/>
                      <a:pt x="2139877" y="307238"/>
                    </a:cubicBezTo>
                    <a:cubicBezTo>
                      <a:pt x="2135034" y="317910"/>
                      <a:pt x="2158594" y="333508"/>
                      <a:pt x="2165818" y="338433"/>
                    </a:cubicBezTo>
                    <a:cubicBezTo>
                      <a:pt x="2180759" y="348777"/>
                      <a:pt x="2184781" y="336463"/>
                      <a:pt x="2199722" y="341142"/>
                    </a:cubicBezTo>
                    <a:cubicBezTo>
                      <a:pt x="2211215" y="344754"/>
                      <a:pt x="2194797" y="360269"/>
                      <a:pt x="2190446" y="370449"/>
                    </a:cubicBezTo>
                    <a:cubicBezTo>
                      <a:pt x="2183960" y="385636"/>
                      <a:pt x="2181087" y="386046"/>
                      <a:pt x="2162699" y="387360"/>
                    </a:cubicBezTo>
                    <a:cubicBezTo>
                      <a:pt x="2146855" y="388509"/>
                      <a:pt x="2142258" y="393270"/>
                      <a:pt x="2128877" y="400084"/>
                    </a:cubicBezTo>
                    <a:cubicBezTo>
                      <a:pt x="2099899" y="414696"/>
                      <a:pt x="2067719" y="381695"/>
                      <a:pt x="2036196" y="381285"/>
                    </a:cubicBezTo>
                    <a:cubicBezTo>
                      <a:pt x="2023143" y="381121"/>
                      <a:pt x="1995971" y="381942"/>
                      <a:pt x="2019531" y="393270"/>
                    </a:cubicBezTo>
                    <a:cubicBezTo>
                      <a:pt x="2037920" y="402054"/>
                      <a:pt x="2058689" y="400002"/>
                      <a:pt x="2076339" y="413301"/>
                    </a:cubicBezTo>
                    <a:cubicBezTo>
                      <a:pt x="2098914" y="430376"/>
                      <a:pt x="2075600" y="429719"/>
                      <a:pt x="2064271" y="441868"/>
                    </a:cubicBezTo>
                    <a:cubicBezTo>
                      <a:pt x="2052696" y="454346"/>
                      <a:pt x="2069525" y="457712"/>
                      <a:pt x="2055734" y="470436"/>
                    </a:cubicBezTo>
                    <a:cubicBezTo>
                      <a:pt x="2051301" y="474541"/>
                      <a:pt x="2040875" y="476183"/>
                      <a:pt x="2037673" y="481518"/>
                    </a:cubicBezTo>
                    <a:cubicBezTo>
                      <a:pt x="2030367" y="493340"/>
                      <a:pt x="2039397" y="486198"/>
                      <a:pt x="2039233" y="495392"/>
                    </a:cubicBezTo>
                    <a:cubicBezTo>
                      <a:pt x="2038987" y="510743"/>
                      <a:pt x="2027166" y="517392"/>
                      <a:pt x="2015919" y="527490"/>
                    </a:cubicBezTo>
                    <a:cubicBezTo>
                      <a:pt x="1996710" y="544893"/>
                      <a:pt x="1987351" y="553677"/>
                      <a:pt x="1987844" y="580274"/>
                    </a:cubicBezTo>
                    <a:cubicBezTo>
                      <a:pt x="1988172" y="601044"/>
                      <a:pt x="1976515" y="616723"/>
                      <a:pt x="1977583" y="638641"/>
                    </a:cubicBezTo>
                    <a:cubicBezTo>
                      <a:pt x="1992934" y="641351"/>
                      <a:pt x="2000486" y="629037"/>
                      <a:pt x="2009352" y="644634"/>
                    </a:cubicBezTo>
                    <a:cubicBezTo>
                      <a:pt x="2016822" y="657605"/>
                      <a:pt x="2017971" y="673202"/>
                      <a:pt x="2026263" y="686665"/>
                    </a:cubicBezTo>
                    <a:cubicBezTo>
                      <a:pt x="2035293" y="701113"/>
                      <a:pt x="2038002" y="704479"/>
                      <a:pt x="2055980" y="703576"/>
                    </a:cubicBezTo>
                    <a:cubicBezTo>
                      <a:pt x="2064025" y="703165"/>
                      <a:pt x="2103839" y="700621"/>
                      <a:pt x="2096123" y="714412"/>
                    </a:cubicBezTo>
                    <a:lnTo>
                      <a:pt x="2099160" y="714412"/>
                    </a:lnTo>
                    <a:cubicBezTo>
                      <a:pt x="2109832" y="712688"/>
                      <a:pt x="2146691" y="728532"/>
                      <a:pt x="2139467" y="746510"/>
                    </a:cubicBezTo>
                    <a:cubicBezTo>
                      <a:pt x="2157363" y="748480"/>
                      <a:pt x="2159908" y="749875"/>
                      <a:pt x="2170497" y="763749"/>
                    </a:cubicBezTo>
                    <a:cubicBezTo>
                      <a:pt x="2174766" y="769331"/>
                      <a:pt x="2188311" y="785585"/>
                      <a:pt x="2195125" y="786652"/>
                    </a:cubicBezTo>
                    <a:cubicBezTo>
                      <a:pt x="2207767" y="788540"/>
                      <a:pt x="2219670" y="776227"/>
                      <a:pt x="2234857" y="779182"/>
                    </a:cubicBezTo>
                    <a:cubicBezTo>
                      <a:pt x="2254067" y="782876"/>
                      <a:pt x="2247581" y="789772"/>
                      <a:pt x="2242984" y="805451"/>
                    </a:cubicBezTo>
                    <a:cubicBezTo>
                      <a:pt x="2236581" y="827123"/>
                      <a:pt x="2237976" y="853885"/>
                      <a:pt x="2238059" y="876378"/>
                    </a:cubicBezTo>
                    <a:cubicBezTo>
                      <a:pt x="2238059" y="891155"/>
                      <a:pt x="2236745" y="898215"/>
                      <a:pt x="2245857" y="908722"/>
                    </a:cubicBezTo>
                    <a:cubicBezTo>
                      <a:pt x="2253902" y="918163"/>
                      <a:pt x="2266791" y="923335"/>
                      <a:pt x="2266134" y="937783"/>
                    </a:cubicBezTo>
                    <a:cubicBezTo>
                      <a:pt x="2282963" y="940574"/>
                      <a:pt x="2284851" y="925223"/>
                      <a:pt x="2295112" y="917506"/>
                    </a:cubicBezTo>
                    <a:cubicBezTo>
                      <a:pt x="2309478" y="906670"/>
                      <a:pt x="2317277" y="913401"/>
                      <a:pt x="2315225" y="890088"/>
                    </a:cubicBezTo>
                    <a:cubicBezTo>
                      <a:pt x="2313665" y="872356"/>
                      <a:pt x="2312844" y="866856"/>
                      <a:pt x="2319822" y="849945"/>
                    </a:cubicBezTo>
                    <a:cubicBezTo>
                      <a:pt x="2326061" y="834758"/>
                      <a:pt x="2319247" y="817272"/>
                      <a:pt x="2324419" y="802414"/>
                    </a:cubicBezTo>
                    <a:cubicBezTo>
                      <a:pt x="2329591" y="787802"/>
                      <a:pt x="2352412" y="787309"/>
                      <a:pt x="2366039" y="778525"/>
                    </a:cubicBezTo>
                    <a:cubicBezTo>
                      <a:pt x="2378763" y="770316"/>
                      <a:pt x="2385987" y="757674"/>
                      <a:pt x="2389271" y="742323"/>
                    </a:cubicBezTo>
                    <a:cubicBezTo>
                      <a:pt x="2393294" y="723278"/>
                      <a:pt x="2392062" y="700128"/>
                      <a:pt x="2392226" y="680508"/>
                    </a:cubicBezTo>
                    <a:cubicBezTo>
                      <a:pt x="2392390" y="662038"/>
                      <a:pt x="2392144" y="657933"/>
                      <a:pt x="2375233" y="649313"/>
                    </a:cubicBezTo>
                    <a:cubicBezTo>
                      <a:pt x="2369487" y="646358"/>
                      <a:pt x="2358158" y="643485"/>
                      <a:pt x="2355531" y="637000"/>
                    </a:cubicBezTo>
                    <a:cubicBezTo>
                      <a:pt x="2350442" y="624111"/>
                      <a:pt x="2364890" y="619925"/>
                      <a:pt x="2372196" y="613439"/>
                    </a:cubicBezTo>
                    <a:cubicBezTo>
                      <a:pt x="2389271" y="598663"/>
                      <a:pt x="2392965" y="586103"/>
                      <a:pt x="2395674" y="564349"/>
                    </a:cubicBezTo>
                    <a:cubicBezTo>
                      <a:pt x="2398383" y="541856"/>
                      <a:pt x="2407413" y="536438"/>
                      <a:pt x="2423093" y="522646"/>
                    </a:cubicBezTo>
                    <a:cubicBezTo>
                      <a:pt x="2438280" y="509347"/>
                      <a:pt x="2438690" y="487757"/>
                      <a:pt x="2454287" y="475033"/>
                    </a:cubicBezTo>
                    <a:cubicBezTo>
                      <a:pt x="2458310" y="478317"/>
                      <a:pt x="2462907" y="486444"/>
                      <a:pt x="2468161" y="488414"/>
                    </a:cubicBezTo>
                    <a:cubicBezTo>
                      <a:pt x="2479654" y="492683"/>
                      <a:pt x="2489915" y="481190"/>
                      <a:pt x="2500177" y="480862"/>
                    </a:cubicBezTo>
                    <a:cubicBezTo>
                      <a:pt x="2510274" y="480533"/>
                      <a:pt x="2527349" y="489153"/>
                      <a:pt x="2533752" y="496787"/>
                    </a:cubicBezTo>
                    <a:cubicBezTo>
                      <a:pt x="2537200" y="500892"/>
                      <a:pt x="2535476" y="506803"/>
                      <a:pt x="2538924" y="510250"/>
                    </a:cubicBezTo>
                    <a:cubicBezTo>
                      <a:pt x="2545573" y="516818"/>
                      <a:pt x="2558708" y="514191"/>
                      <a:pt x="2563797" y="520758"/>
                    </a:cubicBezTo>
                    <a:cubicBezTo>
                      <a:pt x="2567327" y="525355"/>
                      <a:pt x="2562156" y="533482"/>
                      <a:pt x="2564782" y="538162"/>
                    </a:cubicBezTo>
                    <a:cubicBezTo>
                      <a:pt x="2568394" y="544729"/>
                      <a:pt x="2575126" y="542020"/>
                      <a:pt x="2580298" y="545960"/>
                    </a:cubicBezTo>
                    <a:cubicBezTo>
                      <a:pt x="2593433" y="555811"/>
                      <a:pt x="2581119" y="563528"/>
                      <a:pt x="2578738" y="579864"/>
                    </a:cubicBezTo>
                    <a:cubicBezTo>
                      <a:pt x="2577835" y="586103"/>
                      <a:pt x="2580626" y="593984"/>
                      <a:pt x="2578410" y="599976"/>
                    </a:cubicBezTo>
                    <a:cubicBezTo>
                      <a:pt x="2575783" y="607200"/>
                      <a:pt x="2565521" y="610402"/>
                      <a:pt x="2563715" y="617298"/>
                    </a:cubicBezTo>
                    <a:cubicBezTo>
                      <a:pt x="2560514" y="629529"/>
                      <a:pt x="2567081" y="624850"/>
                      <a:pt x="2576850" y="627805"/>
                    </a:cubicBezTo>
                    <a:cubicBezTo>
                      <a:pt x="2586865" y="630843"/>
                      <a:pt x="2585798" y="631417"/>
                      <a:pt x="2593761" y="637410"/>
                    </a:cubicBezTo>
                    <a:cubicBezTo>
                      <a:pt x="2607634" y="647754"/>
                      <a:pt x="2614366" y="648739"/>
                      <a:pt x="2632754" y="645209"/>
                    </a:cubicBezTo>
                    <a:cubicBezTo>
                      <a:pt x="2669860" y="637985"/>
                      <a:pt x="2683651" y="599730"/>
                      <a:pt x="2702532" y="570998"/>
                    </a:cubicBezTo>
                    <a:cubicBezTo>
                      <a:pt x="2724368" y="577976"/>
                      <a:pt x="2714928" y="585775"/>
                      <a:pt x="2707211" y="601618"/>
                    </a:cubicBezTo>
                    <a:cubicBezTo>
                      <a:pt x="2696539" y="623455"/>
                      <a:pt x="2707868" y="617462"/>
                      <a:pt x="2719607" y="630843"/>
                    </a:cubicBezTo>
                    <a:cubicBezTo>
                      <a:pt x="2728801" y="641351"/>
                      <a:pt x="2717719" y="653418"/>
                      <a:pt x="2723712" y="664911"/>
                    </a:cubicBezTo>
                    <a:cubicBezTo>
                      <a:pt x="2730525" y="678045"/>
                      <a:pt x="2742511" y="677142"/>
                      <a:pt x="2745794" y="694135"/>
                    </a:cubicBezTo>
                    <a:cubicBezTo>
                      <a:pt x="2747846" y="704889"/>
                      <a:pt x="2740376" y="717285"/>
                      <a:pt x="2743824" y="725412"/>
                    </a:cubicBezTo>
                    <a:cubicBezTo>
                      <a:pt x="2745384" y="728942"/>
                      <a:pt x="2755235" y="732965"/>
                      <a:pt x="2757862" y="737315"/>
                    </a:cubicBezTo>
                    <a:cubicBezTo>
                      <a:pt x="2760817" y="742323"/>
                      <a:pt x="2759503" y="747987"/>
                      <a:pt x="2762048" y="752831"/>
                    </a:cubicBezTo>
                    <a:cubicBezTo>
                      <a:pt x="2770750" y="769577"/>
                      <a:pt x="2808676" y="773928"/>
                      <a:pt x="2801206" y="794451"/>
                    </a:cubicBezTo>
                    <a:cubicBezTo>
                      <a:pt x="2811057" y="800115"/>
                      <a:pt x="2842498" y="805862"/>
                      <a:pt x="2822632" y="818750"/>
                    </a:cubicBezTo>
                    <a:cubicBezTo>
                      <a:pt x="2807937" y="828273"/>
                      <a:pt x="2774198" y="824332"/>
                      <a:pt x="2771817" y="849699"/>
                    </a:cubicBezTo>
                    <a:cubicBezTo>
                      <a:pt x="2793736" y="852982"/>
                      <a:pt x="2815079" y="834840"/>
                      <a:pt x="2837736" y="839109"/>
                    </a:cubicBezTo>
                    <a:cubicBezTo>
                      <a:pt x="2856207" y="842557"/>
                      <a:pt x="2848983" y="851587"/>
                      <a:pt x="2846110" y="866938"/>
                    </a:cubicBezTo>
                    <a:cubicBezTo>
                      <a:pt x="2840774" y="895752"/>
                      <a:pt x="2851528" y="907655"/>
                      <a:pt x="2822632" y="922021"/>
                    </a:cubicBezTo>
                    <a:cubicBezTo>
                      <a:pt x="2810893" y="927850"/>
                      <a:pt x="2801534" y="935402"/>
                      <a:pt x="2789138" y="940574"/>
                    </a:cubicBezTo>
                    <a:cubicBezTo>
                      <a:pt x="2783884" y="942790"/>
                      <a:pt x="2774444" y="944925"/>
                      <a:pt x="2770258" y="949029"/>
                    </a:cubicBezTo>
                    <a:cubicBezTo>
                      <a:pt x="2764183" y="954776"/>
                      <a:pt x="2766974" y="960768"/>
                      <a:pt x="2762212" y="965694"/>
                    </a:cubicBezTo>
                    <a:cubicBezTo>
                      <a:pt x="2742839" y="986052"/>
                      <a:pt x="2703189" y="977679"/>
                      <a:pt x="2680778" y="973328"/>
                    </a:cubicBezTo>
                    <a:cubicBezTo>
                      <a:pt x="2667561" y="970783"/>
                      <a:pt x="2660994" y="973821"/>
                      <a:pt x="2648270" y="977597"/>
                    </a:cubicBezTo>
                    <a:cubicBezTo>
                      <a:pt x="2636695" y="981045"/>
                      <a:pt x="2633904" y="978828"/>
                      <a:pt x="2624052" y="976448"/>
                    </a:cubicBezTo>
                    <a:cubicBezTo>
                      <a:pt x="2617896" y="974970"/>
                      <a:pt x="2621836" y="972179"/>
                      <a:pt x="2611739" y="974888"/>
                    </a:cubicBezTo>
                    <a:cubicBezTo>
                      <a:pt x="2604186" y="976940"/>
                      <a:pt x="2595156" y="985970"/>
                      <a:pt x="2588507" y="990321"/>
                    </a:cubicBezTo>
                    <a:cubicBezTo>
                      <a:pt x="2576111" y="998612"/>
                      <a:pt x="2563551" y="1007068"/>
                      <a:pt x="2552551" y="1016508"/>
                    </a:cubicBezTo>
                    <a:cubicBezTo>
                      <a:pt x="2548857" y="1019628"/>
                      <a:pt x="2533342" y="1030300"/>
                      <a:pt x="2532931" y="1034979"/>
                    </a:cubicBezTo>
                    <a:cubicBezTo>
                      <a:pt x="2531125" y="1053614"/>
                      <a:pt x="2553700" y="1034158"/>
                      <a:pt x="2559118" y="1030710"/>
                    </a:cubicBezTo>
                    <a:cubicBezTo>
                      <a:pt x="2578984" y="1018068"/>
                      <a:pt x="2606321" y="1013389"/>
                      <a:pt x="2629553" y="1018232"/>
                    </a:cubicBezTo>
                    <a:cubicBezTo>
                      <a:pt x="2629881" y="1024307"/>
                      <a:pt x="2632508" y="1039904"/>
                      <a:pt x="2631030" y="1044584"/>
                    </a:cubicBezTo>
                    <a:cubicBezTo>
                      <a:pt x="2628239" y="1053121"/>
                      <a:pt x="2618470" y="1052300"/>
                      <a:pt x="2620276" y="1065681"/>
                    </a:cubicBezTo>
                    <a:cubicBezTo>
                      <a:pt x="2615433" y="1063383"/>
                      <a:pt x="2582760" y="1055256"/>
                      <a:pt x="2586947" y="1068636"/>
                    </a:cubicBezTo>
                    <a:cubicBezTo>
                      <a:pt x="2589410" y="1076846"/>
                      <a:pt x="2615105" y="1074711"/>
                      <a:pt x="2620194" y="1084644"/>
                    </a:cubicBezTo>
                    <a:cubicBezTo>
                      <a:pt x="2623396" y="1090801"/>
                      <a:pt x="2617321" y="1098600"/>
                      <a:pt x="2618963" y="1104428"/>
                    </a:cubicBezTo>
                    <a:cubicBezTo>
                      <a:pt x="2620769" y="1110913"/>
                      <a:pt x="2624381" y="1110913"/>
                      <a:pt x="2628650" y="1116414"/>
                    </a:cubicBezTo>
                    <a:cubicBezTo>
                      <a:pt x="2635381" y="1125362"/>
                      <a:pt x="2642113" y="1133489"/>
                      <a:pt x="2647038" y="1142765"/>
                    </a:cubicBezTo>
                    <a:cubicBezTo>
                      <a:pt x="2655658" y="1143175"/>
                      <a:pt x="2677494" y="1139071"/>
                      <a:pt x="2684143" y="1144078"/>
                    </a:cubicBezTo>
                    <a:cubicBezTo>
                      <a:pt x="2696786" y="1153765"/>
                      <a:pt x="2686853" y="1171907"/>
                      <a:pt x="2674539" y="1175027"/>
                    </a:cubicBezTo>
                    <a:cubicBezTo>
                      <a:pt x="2659762" y="1178803"/>
                      <a:pt x="2643262" y="1174124"/>
                      <a:pt x="2629881" y="1184960"/>
                    </a:cubicBezTo>
                    <a:cubicBezTo>
                      <a:pt x="2617567" y="1194975"/>
                      <a:pt x="2621918" y="1212132"/>
                      <a:pt x="2605089" y="1218618"/>
                    </a:cubicBezTo>
                    <a:cubicBezTo>
                      <a:pt x="2594253" y="1222722"/>
                      <a:pt x="2573402" y="1225513"/>
                      <a:pt x="2574141" y="1209259"/>
                    </a:cubicBezTo>
                    <a:cubicBezTo>
                      <a:pt x="2574880" y="1193169"/>
                      <a:pt x="2597373" y="1191774"/>
                      <a:pt x="2605172" y="1183072"/>
                    </a:cubicBezTo>
                    <a:cubicBezTo>
                      <a:pt x="2610261" y="1177408"/>
                      <a:pt x="2619702" y="1158198"/>
                      <a:pt x="2611246" y="1153601"/>
                    </a:cubicBezTo>
                    <a:cubicBezTo>
                      <a:pt x="2597866" y="1146213"/>
                      <a:pt x="2590477" y="1169773"/>
                      <a:pt x="2581940" y="1173385"/>
                    </a:cubicBezTo>
                    <a:cubicBezTo>
                      <a:pt x="2564618" y="1180691"/>
                      <a:pt x="2539991" y="1166243"/>
                      <a:pt x="2546148" y="1196617"/>
                    </a:cubicBezTo>
                    <a:cubicBezTo>
                      <a:pt x="2520453" y="1207289"/>
                      <a:pt x="2499520" y="1198505"/>
                      <a:pt x="2481542" y="1223050"/>
                    </a:cubicBezTo>
                    <a:cubicBezTo>
                      <a:pt x="2471527" y="1236760"/>
                      <a:pt x="2430891" y="1253260"/>
                      <a:pt x="2441481" y="1278626"/>
                    </a:cubicBezTo>
                    <a:cubicBezTo>
                      <a:pt x="2447146" y="1292418"/>
                      <a:pt x="2458885" y="1275179"/>
                      <a:pt x="2463153" y="1287903"/>
                    </a:cubicBezTo>
                    <a:cubicBezTo>
                      <a:pt x="2468325" y="1303664"/>
                      <a:pt x="2443205" y="1301530"/>
                      <a:pt x="2438444" y="1304731"/>
                    </a:cubicBezTo>
                    <a:cubicBezTo>
                      <a:pt x="2406018" y="1327224"/>
                      <a:pt x="2368912" y="1323284"/>
                      <a:pt x="2368912" y="1323284"/>
                    </a:cubicBezTo>
                    <a:cubicBezTo>
                      <a:pt x="2337061" y="1337075"/>
                      <a:pt x="2374413" y="1400532"/>
                      <a:pt x="2332135" y="1400204"/>
                    </a:cubicBezTo>
                    <a:cubicBezTo>
                      <a:pt x="2330822" y="1395278"/>
                      <a:pt x="2327867" y="1395196"/>
                      <a:pt x="2325978" y="1392897"/>
                    </a:cubicBezTo>
                    <a:cubicBezTo>
                      <a:pt x="2323023" y="1406771"/>
                      <a:pt x="2329016" y="1451347"/>
                      <a:pt x="2302829" y="1447981"/>
                    </a:cubicBezTo>
                    <a:cubicBezTo>
                      <a:pt x="2298478" y="1437145"/>
                      <a:pt x="2305292" y="1422204"/>
                      <a:pt x="2294866" y="1414077"/>
                    </a:cubicBezTo>
                    <a:cubicBezTo>
                      <a:pt x="2267119" y="1424092"/>
                      <a:pt x="2286657" y="1453809"/>
                      <a:pt x="2290269" y="1471295"/>
                    </a:cubicBezTo>
                    <a:cubicBezTo>
                      <a:pt x="2292075" y="1480653"/>
                      <a:pt x="2288381" y="1491243"/>
                      <a:pt x="2291336" y="1499452"/>
                    </a:cubicBezTo>
                    <a:cubicBezTo>
                      <a:pt x="2294620" y="1508646"/>
                      <a:pt x="2308000" y="1515542"/>
                      <a:pt x="2288955" y="1519400"/>
                    </a:cubicBezTo>
                    <a:cubicBezTo>
                      <a:pt x="2287724" y="1536557"/>
                      <a:pt x="2291090" y="1536722"/>
                      <a:pt x="2275985" y="1546491"/>
                    </a:cubicBezTo>
                    <a:cubicBezTo>
                      <a:pt x="2264821" y="1553715"/>
                      <a:pt x="2255544" y="1562088"/>
                      <a:pt x="2245611" y="1570379"/>
                    </a:cubicBezTo>
                    <a:cubicBezTo>
                      <a:pt x="2241014" y="1574155"/>
                      <a:pt x="2236910" y="1578588"/>
                      <a:pt x="2231738" y="1581215"/>
                    </a:cubicBezTo>
                    <a:cubicBezTo>
                      <a:pt x="2224350" y="1584992"/>
                      <a:pt x="2218521" y="1582775"/>
                      <a:pt x="2211625" y="1585402"/>
                    </a:cubicBezTo>
                    <a:cubicBezTo>
                      <a:pt x="2196603" y="1591148"/>
                      <a:pt x="2201200" y="1603790"/>
                      <a:pt x="2192826" y="1613231"/>
                    </a:cubicBezTo>
                    <a:cubicBezTo>
                      <a:pt x="2183550" y="1623493"/>
                      <a:pt x="2166311" y="1623000"/>
                      <a:pt x="2158020" y="1636381"/>
                    </a:cubicBezTo>
                    <a:cubicBezTo>
                      <a:pt x="2151124" y="1647545"/>
                      <a:pt x="2153751" y="1662732"/>
                      <a:pt x="2151945" y="1674964"/>
                    </a:cubicBezTo>
                    <a:cubicBezTo>
                      <a:pt x="2150385" y="1685636"/>
                      <a:pt x="2150385" y="1700740"/>
                      <a:pt x="2147348" y="1710838"/>
                    </a:cubicBezTo>
                    <a:cubicBezTo>
                      <a:pt x="2142340" y="1727420"/>
                      <a:pt x="2136019" y="1727584"/>
                      <a:pt x="2143654" y="1744495"/>
                    </a:cubicBezTo>
                    <a:cubicBezTo>
                      <a:pt x="2155228" y="1770026"/>
                      <a:pt x="2151452" y="1798101"/>
                      <a:pt x="2159333" y="1824781"/>
                    </a:cubicBezTo>
                    <a:cubicBezTo>
                      <a:pt x="2168117" y="1854087"/>
                      <a:pt x="2143900" y="1877648"/>
                      <a:pt x="2119190" y="1854005"/>
                    </a:cubicBezTo>
                    <a:cubicBezTo>
                      <a:pt x="2106138" y="1841527"/>
                      <a:pt x="2106630" y="1830199"/>
                      <a:pt x="2099242" y="1816818"/>
                    </a:cubicBezTo>
                    <a:cubicBezTo>
                      <a:pt x="2091443" y="1802780"/>
                      <a:pt x="2083563" y="1799661"/>
                      <a:pt x="2085286" y="1781354"/>
                    </a:cubicBezTo>
                    <a:cubicBezTo>
                      <a:pt x="2086518" y="1768712"/>
                      <a:pt x="2092839" y="1760257"/>
                      <a:pt x="2085697" y="1747286"/>
                    </a:cubicBezTo>
                    <a:cubicBezTo>
                      <a:pt x="2082824" y="1742114"/>
                      <a:pt x="2075764" y="1739652"/>
                      <a:pt x="2073301" y="1734644"/>
                    </a:cubicBezTo>
                    <a:cubicBezTo>
                      <a:pt x="2069443" y="1726846"/>
                      <a:pt x="2074450" y="1721674"/>
                      <a:pt x="2074204" y="1716092"/>
                    </a:cubicBezTo>
                    <a:cubicBezTo>
                      <a:pt x="2073958" y="1709114"/>
                      <a:pt x="2077734" y="1702875"/>
                      <a:pt x="2066405" y="1705256"/>
                    </a:cubicBezTo>
                    <a:cubicBezTo>
                      <a:pt x="2057622" y="1707062"/>
                      <a:pt x="2060577" y="1715271"/>
                      <a:pt x="2054831" y="1719868"/>
                    </a:cubicBezTo>
                    <a:cubicBezTo>
                      <a:pt x="2041203" y="1730950"/>
                      <a:pt x="2023636" y="1724383"/>
                      <a:pt x="2021748" y="1705912"/>
                    </a:cubicBezTo>
                    <a:cubicBezTo>
                      <a:pt x="2009762" y="1704188"/>
                      <a:pt x="1997367" y="1709114"/>
                      <a:pt x="1984971" y="1708703"/>
                    </a:cubicBezTo>
                    <a:cubicBezTo>
                      <a:pt x="1972657" y="1708293"/>
                      <a:pt x="1961411" y="1702054"/>
                      <a:pt x="1949918" y="1705256"/>
                    </a:cubicBezTo>
                    <a:cubicBezTo>
                      <a:pt x="1927507" y="1711412"/>
                      <a:pt x="1946798" y="1745316"/>
                      <a:pt x="1911253" y="1736696"/>
                    </a:cubicBezTo>
                    <a:cubicBezTo>
                      <a:pt x="1908133" y="1742114"/>
                      <a:pt x="1907394" y="1748600"/>
                      <a:pt x="1907641" y="1754757"/>
                    </a:cubicBezTo>
                    <a:cubicBezTo>
                      <a:pt x="1884080" y="1756973"/>
                      <a:pt x="1884245" y="1740226"/>
                      <a:pt x="1864707" y="1734808"/>
                    </a:cubicBezTo>
                    <a:cubicBezTo>
                      <a:pt x="1851654" y="1731278"/>
                      <a:pt x="1816519" y="1738092"/>
                      <a:pt x="1804534" y="1742607"/>
                    </a:cubicBezTo>
                    <a:lnTo>
                      <a:pt x="1799937" y="1744167"/>
                    </a:lnTo>
                    <a:cubicBezTo>
                      <a:pt x="1783683" y="1748189"/>
                      <a:pt x="1763734" y="1757137"/>
                      <a:pt x="1781302" y="1773145"/>
                    </a:cubicBezTo>
                    <a:cubicBezTo>
                      <a:pt x="1751749" y="1786444"/>
                      <a:pt x="1737793" y="1798101"/>
                      <a:pt x="1724413" y="1827408"/>
                    </a:cubicBezTo>
                    <a:cubicBezTo>
                      <a:pt x="1712345" y="1853841"/>
                      <a:pt x="1702740" y="1885857"/>
                      <a:pt x="1702740" y="1915492"/>
                    </a:cubicBezTo>
                    <a:cubicBezTo>
                      <a:pt x="1702740" y="1933716"/>
                      <a:pt x="1700934" y="1946358"/>
                      <a:pt x="1696255" y="1963761"/>
                    </a:cubicBezTo>
                    <a:cubicBezTo>
                      <a:pt x="1693300" y="1974515"/>
                      <a:pt x="1686240" y="1994463"/>
                      <a:pt x="1686158" y="2004971"/>
                    </a:cubicBezTo>
                    <a:cubicBezTo>
                      <a:pt x="1685994" y="2018845"/>
                      <a:pt x="1700196" y="2029927"/>
                      <a:pt x="1707009" y="2041994"/>
                    </a:cubicBezTo>
                    <a:cubicBezTo>
                      <a:pt x="1713494" y="2053652"/>
                      <a:pt x="1716368" y="2067032"/>
                      <a:pt x="1725808" y="2076309"/>
                    </a:cubicBezTo>
                    <a:cubicBezTo>
                      <a:pt x="1729584" y="2080003"/>
                      <a:pt x="1736890" y="2080742"/>
                      <a:pt x="1739435" y="2085585"/>
                    </a:cubicBezTo>
                    <a:cubicBezTo>
                      <a:pt x="1741816" y="2090100"/>
                      <a:pt x="1736562" y="2101429"/>
                      <a:pt x="1740010" y="2104959"/>
                    </a:cubicBezTo>
                    <a:cubicBezTo>
                      <a:pt x="1745264" y="2110377"/>
                      <a:pt x="1768496" y="2104384"/>
                      <a:pt x="1776376" y="2105698"/>
                    </a:cubicBezTo>
                    <a:cubicBezTo>
                      <a:pt x="1802071" y="2110048"/>
                      <a:pt x="1822348" y="2102906"/>
                      <a:pt x="1847303" y="2092481"/>
                    </a:cubicBezTo>
                    <a:cubicBezTo>
                      <a:pt x="1862983" y="2085996"/>
                      <a:pt x="1868565" y="2087802"/>
                      <a:pt x="1875132" y="2069741"/>
                    </a:cubicBezTo>
                    <a:cubicBezTo>
                      <a:pt x="1879565" y="2057428"/>
                      <a:pt x="1877021" y="2045278"/>
                      <a:pt x="1880304" y="2032718"/>
                    </a:cubicBezTo>
                    <a:cubicBezTo>
                      <a:pt x="1885804" y="2011949"/>
                      <a:pt x="1896148" y="2020240"/>
                      <a:pt x="1910842" y="2015807"/>
                    </a:cubicBezTo>
                    <a:cubicBezTo>
                      <a:pt x="1924305" y="2011703"/>
                      <a:pt x="1925865" y="1996762"/>
                      <a:pt x="1942858" y="1997255"/>
                    </a:cubicBezTo>
                    <a:cubicBezTo>
                      <a:pt x="1969209" y="1997994"/>
                      <a:pt x="1956485" y="2013591"/>
                      <a:pt x="1947455" y="2026972"/>
                    </a:cubicBezTo>
                    <a:cubicBezTo>
                      <a:pt x="1938343" y="2040517"/>
                      <a:pt x="1938179" y="2050204"/>
                      <a:pt x="1939738" y="2065555"/>
                    </a:cubicBezTo>
                    <a:cubicBezTo>
                      <a:pt x="1941462" y="2082548"/>
                      <a:pt x="1941873" y="2088951"/>
                      <a:pt x="1933499" y="2103809"/>
                    </a:cubicBezTo>
                    <a:cubicBezTo>
                      <a:pt x="1925947" y="2117190"/>
                      <a:pt x="1931775" y="2124250"/>
                      <a:pt x="1927835" y="2137795"/>
                    </a:cubicBezTo>
                    <a:cubicBezTo>
                      <a:pt x="1924387" y="2149945"/>
                      <a:pt x="1907641" y="2157579"/>
                      <a:pt x="1913797" y="2173341"/>
                    </a:cubicBezTo>
                    <a:cubicBezTo>
                      <a:pt x="1918969" y="2186393"/>
                      <a:pt x="1936537" y="2184095"/>
                      <a:pt x="1949343" y="2182699"/>
                    </a:cubicBezTo>
                    <a:cubicBezTo>
                      <a:pt x="1972000" y="2180236"/>
                      <a:pt x="2001882" y="2164803"/>
                      <a:pt x="2023390" y="2181140"/>
                    </a:cubicBezTo>
                    <a:cubicBezTo>
                      <a:pt x="2039726" y="2193535"/>
                      <a:pt x="2024375" y="2204454"/>
                      <a:pt x="2023390" y="2221200"/>
                    </a:cubicBezTo>
                    <a:cubicBezTo>
                      <a:pt x="2022733" y="2232939"/>
                      <a:pt x="2034882" y="2261671"/>
                      <a:pt x="2012553" y="2262820"/>
                    </a:cubicBezTo>
                    <a:lnTo>
                      <a:pt x="2012553" y="2267418"/>
                    </a:lnTo>
                    <a:cubicBezTo>
                      <a:pt x="2023718" y="2282030"/>
                      <a:pt x="2027166" y="2278090"/>
                      <a:pt x="2018300" y="2295083"/>
                    </a:cubicBezTo>
                    <a:cubicBezTo>
                      <a:pt x="2011076" y="2308956"/>
                      <a:pt x="2009434" y="2316755"/>
                      <a:pt x="2018300" y="2329232"/>
                    </a:cubicBezTo>
                    <a:cubicBezTo>
                      <a:pt x="2033487" y="2350822"/>
                      <a:pt x="2044897" y="2376353"/>
                      <a:pt x="2072726" y="2377010"/>
                    </a:cubicBezTo>
                    <a:cubicBezTo>
                      <a:pt x="2083563" y="2377256"/>
                      <a:pt x="2099160" y="2374711"/>
                      <a:pt x="2107862" y="2368965"/>
                    </a:cubicBezTo>
                    <a:cubicBezTo>
                      <a:pt x="2116481" y="2363300"/>
                      <a:pt x="2117959" y="2348196"/>
                      <a:pt x="2129534" y="2345733"/>
                    </a:cubicBezTo>
                    <a:cubicBezTo>
                      <a:pt x="2135608" y="2344419"/>
                      <a:pt x="2136758" y="2349016"/>
                      <a:pt x="2142586" y="2350248"/>
                    </a:cubicBezTo>
                    <a:cubicBezTo>
                      <a:pt x="2148907" y="2351561"/>
                      <a:pt x="2152930" y="2351397"/>
                      <a:pt x="2159169" y="2352136"/>
                    </a:cubicBezTo>
                    <a:cubicBezTo>
                      <a:pt x="2184125" y="2355173"/>
                      <a:pt x="2174356" y="2361741"/>
                      <a:pt x="2183796" y="2376846"/>
                    </a:cubicBezTo>
                    <a:cubicBezTo>
                      <a:pt x="2188393" y="2384234"/>
                      <a:pt x="2190281" y="2386614"/>
                      <a:pt x="2200625" y="2384398"/>
                    </a:cubicBezTo>
                    <a:cubicBezTo>
                      <a:pt x="2201610" y="2364614"/>
                      <a:pt x="2200215" y="2366338"/>
                      <a:pt x="2216304" y="2356897"/>
                    </a:cubicBezTo>
                    <a:cubicBezTo>
                      <a:pt x="2227551" y="2350412"/>
                      <a:pt x="2233954" y="2339166"/>
                      <a:pt x="2239126" y="2328740"/>
                    </a:cubicBezTo>
                    <a:cubicBezTo>
                      <a:pt x="2245611" y="2315523"/>
                      <a:pt x="2248156" y="2304277"/>
                      <a:pt x="2261044" y="2294754"/>
                    </a:cubicBezTo>
                    <a:cubicBezTo>
                      <a:pt x="2272865" y="2285970"/>
                      <a:pt x="2287149" y="2284985"/>
                      <a:pt x="2297000" y="2274970"/>
                    </a:cubicBezTo>
                    <a:cubicBezTo>
                      <a:pt x="2303239" y="2268649"/>
                      <a:pt x="2309642" y="2248701"/>
                      <a:pt x="2321299" y="2250179"/>
                    </a:cubicBezTo>
                    <a:cubicBezTo>
                      <a:pt x="2342971" y="2252970"/>
                      <a:pt x="2316046" y="2273082"/>
                      <a:pt x="2315143" y="2279567"/>
                    </a:cubicBezTo>
                    <a:cubicBezTo>
                      <a:pt x="2314239" y="2286134"/>
                      <a:pt x="2320479" y="2288926"/>
                      <a:pt x="2321381" y="2295000"/>
                    </a:cubicBezTo>
                    <a:cubicBezTo>
                      <a:pt x="2322202" y="2300583"/>
                      <a:pt x="2318098" y="2308874"/>
                      <a:pt x="2317113" y="2313799"/>
                    </a:cubicBezTo>
                    <a:cubicBezTo>
                      <a:pt x="2314322" y="2327755"/>
                      <a:pt x="2313419" y="2332844"/>
                      <a:pt x="2330658" y="2334979"/>
                    </a:cubicBezTo>
                    <a:cubicBezTo>
                      <a:pt x="2350934" y="2337360"/>
                      <a:pt x="2348225" y="2316180"/>
                      <a:pt x="2345598" y="2299597"/>
                    </a:cubicBezTo>
                    <a:cubicBezTo>
                      <a:pt x="2343382" y="2285888"/>
                      <a:pt x="2339934" y="2291717"/>
                      <a:pt x="2352166" y="2283754"/>
                    </a:cubicBezTo>
                    <a:cubicBezTo>
                      <a:pt x="2355942" y="2281291"/>
                      <a:pt x="2360703" y="2281291"/>
                      <a:pt x="2364233" y="2278007"/>
                    </a:cubicBezTo>
                    <a:cubicBezTo>
                      <a:pt x="2366532" y="2275791"/>
                      <a:pt x="2368256" y="2267664"/>
                      <a:pt x="2369076" y="2267089"/>
                    </a:cubicBezTo>
                    <a:cubicBezTo>
                      <a:pt x="2388532" y="2253134"/>
                      <a:pt x="2388532" y="2282358"/>
                      <a:pt x="2395264" y="2291881"/>
                    </a:cubicBezTo>
                    <a:cubicBezTo>
                      <a:pt x="2409712" y="2312486"/>
                      <a:pt x="2438362" y="2289172"/>
                      <a:pt x="2456750" y="2292127"/>
                    </a:cubicBezTo>
                    <a:cubicBezTo>
                      <a:pt x="2462989" y="2303538"/>
                      <a:pt x="2478422" y="2309449"/>
                      <a:pt x="2490900" y="2310351"/>
                    </a:cubicBezTo>
                    <a:cubicBezTo>
                      <a:pt x="2511998" y="2311911"/>
                      <a:pt x="2506990" y="2301486"/>
                      <a:pt x="2520207" y="2294590"/>
                    </a:cubicBezTo>
                    <a:cubicBezTo>
                      <a:pt x="2525953" y="2291552"/>
                      <a:pt x="2558872" y="2288023"/>
                      <a:pt x="2563387" y="2289172"/>
                    </a:cubicBezTo>
                    <a:cubicBezTo>
                      <a:pt x="2584238" y="2294343"/>
                      <a:pt x="2553372" y="2300336"/>
                      <a:pt x="2551237" y="2310269"/>
                    </a:cubicBezTo>
                    <a:cubicBezTo>
                      <a:pt x="2573566" y="2314702"/>
                      <a:pt x="2609358" y="2305262"/>
                      <a:pt x="2597537" y="2336456"/>
                    </a:cubicBezTo>
                    <a:cubicBezTo>
                      <a:pt x="2614858" y="2342367"/>
                      <a:pt x="2627829" y="2349345"/>
                      <a:pt x="2640143" y="2361823"/>
                    </a:cubicBezTo>
                    <a:cubicBezTo>
                      <a:pt x="2643508" y="2365271"/>
                      <a:pt x="2653523" y="2372002"/>
                      <a:pt x="2654016" y="2377174"/>
                    </a:cubicBezTo>
                    <a:cubicBezTo>
                      <a:pt x="2654673" y="2383905"/>
                      <a:pt x="2645889" y="2386532"/>
                      <a:pt x="2645314" y="2393592"/>
                    </a:cubicBezTo>
                    <a:cubicBezTo>
                      <a:pt x="2658531" y="2394577"/>
                      <a:pt x="2682091" y="2418548"/>
                      <a:pt x="2682091" y="2418548"/>
                    </a:cubicBezTo>
                    <a:cubicBezTo>
                      <a:pt x="2687017" y="2435869"/>
                      <a:pt x="2743085" y="2438907"/>
                      <a:pt x="2745548" y="2415675"/>
                    </a:cubicBezTo>
                    <a:cubicBezTo>
                      <a:pt x="2770914" y="2414197"/>
                      <a:pt x="2778467" y="2420600"/>
                      <a:pt x="2797758" y="2433899"/>
                    </a:cubicBezTo>
                    <a:cubicBezTo>
                      <a:pt x="2808102" y="2441123"/>
                      <a:pt x="2825587" y="2447444"/>
                      <a:pt x="2831333" y="2458937"/>
                    </a:cubicBezTo>
                    <a:cubicBezTo>
                      <a:pt x="2836751" y="2469773"/>
                      <a:pt x="2832154" y="2485453"/>
                      <a:pt x="2835110" y="2497192"/>
                    </a:cubicBezTo>
                    <a:cubicBezTo>
                      <a:pt x="2837572" y="2507042"/>
                      <a:pt x="2850297" y="2518453"/>
                      <a:pt x="2848737" y="2528058"/>
                    </a:cubicBezTo>
                    <a:cubicBezTo>
                      <a:pt x="2846931" y="2539469"/>
                      <a:pt x="2826654" y="2550058"/>
                      <a:pt x="2822303" y="2562044"/>
                    </a:cubicBezTo>
                    <a:cubicBezTo>
                      <a:pt x="2818035" y="2573783"/>
                      <a:pt x="2819102" y="2584701"/>
                      <a:pt x="2811549" y="2596112"/>
                    </a:cubicBezTo>
                    <a:cubicBezTo>
                      <a:pt x="2800713" y="2612612"/>
                      <a:pt x="2751458" y="2623448"/>
                      <a:pt x="2753018" y="2645202"/>
                    </a:cubicBezTo>
                    <a:cubicBezTo>
                      <a:pt x="2775675" y="2644792"/>
                      <a:pt x="2798086" y="2634038"/>
                      <a:pt x="2818855" y="2625418"/>
                    </a:cubicBezTo>
                    <a:cubicBezTo>
                      <a:pt x="2842990" y="2615321"/>
                      <a:pt x="2832975" y="2604157"/>
                      <a:pt x="2848491" y="2588313"/>
                    </a:cubicBezTo>
                    <a:cubicBezTo>
                      <a:pt x="2856207" y="2580432"/>
                      <a:pt x="2893066" y="2576574"/>
                      <a:pt x="2894872" y="2588313"/>
                    </a:cubicBezTo>
                    <a:cubicBezTo>
                      <a:pt x="2896925" y="2602022"/>
                      <a:pt x="2859327" y="2614090"/>
                      <a:pt x="2854894" y="2628127"/>
                    </a:cubicBezTo>
                    <a:cubicBezTo>
                      <a:pt x="2877223" y="2634695"/>
                      <a:pt x="2882969" y="2635351"/>
                      <a:pt x="2897581" y="2619015"/>
                    </a:cubicBezTo>
                    <a:cubicBezTo>
                      <a:pt x="2910387" y="2604813"/>
                      <a:pt x="2919582" y="2602843"/>
                      <a:pt x="2939366" y="2603910"/>
                    </a:cubicBezTo>
                    <a:cubicBezTo>
                      <a:pt x="2939119" y="2606045"/>
                      <a:pt x="2940104" y="2609000"/>
                      <a:pt x="2939858" y="2611135"/>
                    </a:cubicBezTo>
                    <a:cubicBezTo>
                      <a:pt x="2950612" y="2615896"/>
                      <a:pt x="2965060" y="2611135"/>
                      <a:pt x="2976635" y="2614172"/>
                    </a:cubicBezTo>
                    <a:cubicBezTo>
                      <a:pt x="2981889" y="2615567"/>
                      <a:pt x="2989524" y="2616717"/>
                      <a:pt x="2993218" y="2621068"/>
                    </a:cubicBezTo>
                    <a:cubicBezTo>
                      <a:pt x="2999128" y="2627963"/>
                      <a:pt x="2993464" y="2630508"/>
                      <a:pt x="2995106" y="2634941"/>
                    </a:cubicBezTo>
                    <a:cubicBezTo>
                      <a:pt x="2997487" y="2641508"/>
                      <a:pt x="2994039" y="2641344"/>
                      <a:pt x="3004136" y="2645777"/>
                    </a:cubicBezTo>
                    <a:cubicBezTo>
                      <a:pt x="3013740" y="2649882"/>
                      <a:pt x="3010621" y="2645777"/>
                      <a:pt x="3021047" y="2645038"/>
                    </a:cubicBezTo>
                    <a:cubicBezTo>
                      <a:pt x="3036234" y="2644135"/>
                      <a:pt x="3040995" y="2656203"/>
                      <a:pt x="3055279" y="2657845"/>
                    </a:cubicBezTo>
                    <a:cubicBezTo>
                      <a:pt x="3070794" y="2659568"/>
                      <a:pt x="3070630" y="2646762"/>
                      <a:pt x="3084585" y="2643971"/>
                    </a:cubicBezTo>
                    <a:cubicBezTo>
                      <a:pt x="3100347" y="2640852"/>
                      <a:pt x="3117668" y="2646352"/>
                      <a:pt x="3132445" y="2650538"/>
                    </a:cubicBezTo>
                    <a:cubicBezTo>
                      <a:pt x="3147467" y="2654807"/>
                      <a:pt x="3161423" y="2660800"/>
                      <a:pt x="3171028" y="2673360"/>
                    </a:cubicBezTo>
                    <a:cubicBezTo>
                      <a:pt x="3178334" y="2682882"/>
                      <a:pt x="3180058" y="2695278"/>
                      <a:pt x="3190976" y="2699547"/>
                    </a:cubicBezTo>
                    <a:cubicBezTo>
                      <a:pt x="3201155" y="2703487"/>
                      <a:pt x="3212566" y="2697659"/>
                      <a:pt x="3223402" y="2700778"/>
                    </a:cubicBezTo>
                    <a:cubicBezTo>
                      <a:pt x="3233335" y="2703569"/>
                      <a:pt x="3245074" y="2721219"/>
                      <a:pt x="3245074" y="2721219"/>
                    </a:cubicBezTo>
                    <a:cubicBezTo>
                      <a:pt x="3245074" y="2747570"/>
                      <a:pt x="3242940" y="2776138"/>
                      <a:pt x="3233910" y="2799945"/>
                    </a:cubicBezTo>
                    <a:cubicBezTo>
                      <a:pt x="3228820" y="2813408"/>
                      <a:pt x="3216753" y="2822192"/>
                      <a:pt x="3209939" y="2834259"/>
                    </a:cubicBezTo>
                    <a:cubicBezTo>
                      <a:pt x="3203208" y="2846244"/>
                      <a:pt x="3200170" y="2858722"/>
                      <a:pt x="3189909" y="2869558"/>
                    </a:cubicBezTo>
                    <a:cubicBezTo>
                      <a:pt x="3181207" y="2878670"/>
                      <a:pt x="3171766" y="2890492"/>
                      <a:pt x="3162983" y="2898455"/>
                    </a:cubicBezTo>
                    <a:cubicBezTo>
                      <a:pt x="3153624" y="2906992"/>
                      <a:pt x="3145744" y="2906828"/>
                      <a:pt x="3134087" y="2908059"/>
                    </a:cubicBezTo>
                    <a:cubicBezTo>
                      <a:pt x="3110444" y="2910522"/>
                      <a:pt x="3125056" y="2912328"/>
                      <a:pt x="3133676" y="2925298"/>
                    </a:cubicBezTo>
                    <a:cubicBezTo>
                      <a:pt x="3139669" y="2934410"/>
                      <a:pt x="3138109" y="2952306"/>
                      <a:pt x="3137124" y="2963225"/>
                    </a:cubicBezTo>
                    <a:cubicBezTo>
                      <a:pt x="3135236" y="2985307"/>
                      <a:pt x="3125877" y="3000248"/>
                      <a:pt x="3129407" y="3023808"/>
                    </a:cubicBezTo>
                    <a:cubicBezTo>
                      <a:pt x="3130557" y="3031525"/>
                      <a:pt x="3135646" y="3043428"/>
                      <a:pt x="3132609" y="3051555"/>
                    </a:cubicBezTo>
                    <a:cubicBezTo>
                      <a:pt x="3128751" y="3061734"/>
                      <a:pt x="3116765" y="3062966"/>
                      <a:pt x="3111265" y="3071749"/>
                    </a:cubicBezTo>
                    <a:cubicBezTo>
                      <a:pt x="3101825" y="3086854"/>
                      <a:pt x="3109870" y="3112549"/>
                      <a:pt x="3101168" y="3128311"/>
                    </a:cubicBezTo>
                    <a:cubicBezTo>
                      <a:pt x="3093123" y="3143005"/>
                      <a:pt x="3064637" y="3157289"/>
                      <a:pt x="3069481" y="3176334"/>
                    </a:cubicBezTo>
                    <a:cubicBezTo>
                      <a:pt x="3074570" y="3179043"/>
                      <a:pt x="3073339" y="3179782"/>
                      <a:pt x="3073503" y="3185610"/>
                    </a:cubicBezTo>
                    <a:cubicBezTo>
                      <a:pt x="3066033" y="3188237"/>
                      <a:pt x="3058891" y="3191521"/>
                      <a:pt x="3056592" y="3199484"/>
                    </a:cubicBezTo>
                    <a:cubicBezTo>
                      <a:pt x="3033853" y="3205969"/>
                      <a:pt x="3012181" y="3189387"/>
                      <a:pt x="2991658" y="3208760"/>
                    </a:cubicBezTo>
                    <a:cubicBezTo>
                      <a:pt x="2981314" y="3218529"/>
                      <a:pt x="2983121" y="3225178"/>
                      <a:pt x="2967359" y="3225999"/>
                    </a:cubicBezTo>
                    <a:cubicBezTo>
                      <a:pt x="2948642" y="3226984"/>
                      <a:pt x="2952500" y="3227887"/>
                      <a:pt x="2939366" y="3239873"/>
                    </a:cubicBezTo>
                    <a:cubicBezTo>
                      <a:pt x="2922044" y="3255552"/>
                      <a:pt x="2896925" y="3266060"/>
                      <a:pt x="2882640" y="3286418"/>
                    </a:cubicBezTo>
                    <a:cubicBezTo>
                      <a:pt x="2873611" y="3299225"/>
                      <a:pt x="2879521" y="3304561"/>
                      <a:pt x="2882640" y="3318516"/>
                    </a:cubicBezTo>
                    <a:cubicBezTo>
                      <a:pt x="2884939" y="3328860"/>
                      <a:pt x="2880917" y="3344786"/>
                      <a:pt x="2884282" y="3352584"/>
                    </a:cubicBezTo>
                    <a:cubicBezTo>
                      <a:pt x="2887484" y="3352174"/>
                      <a:pt x="2880506" y="3352256"/>
                      <a:pt x="2881081" y="3352502"/>
                    </a:cubicBezTo>
                    <a:lnTo>
                      <a:pt x="2879521" y="3355540"/>
                    </a:lnTo>
                    <a:cubicBezTo>
                      <a:pt x="2878290" y="3375570"/>
                      <a:pt x="2857849" y="3394040"/>
                      <a:pt x="2849804" y="3410705"/>
                    </a:cubicBezTo>
                    <a:cubicBezTo>
                      <a:pt x="2844550" y="3421623"/>
                      <a:pt x="2836505" y="3441079"/>
                      <a:pt x="2825833" y="3448057"/>
                    </a:cubicBezTo>
                    <a:cubicBezTo>
                      <a:pt x="2825587" y="3443541"/>
                      <a:pt x="2823288" y="3439355"/>
                      <a:pt x="2823781" y="3434511"/>
                    </a:cubicBezTo>
                    <a:cubicBezTo>
                      <a:pt x="2811878" y="3433444"/>
                      <a:pt x="2808594" y="3451504"/>
                      <a:pt x="2801206" y="3459385"/>
                    </a:cubicBezTo>
                    <a:cubicBezTo>
                      <a:pt x="2792750" y="3468415"/>
                      <a:pt x="2782325" y="3476542"/>
                      <a:pt x="2779205" y="3488281"/>
                    </a:cubicBezTo>
                    <a:cubicBezTo>
                      <a:pt x="2777728" y="3494028"/>
                      <a:pt x="2780519" y="3500924"/>
                      <a:pt x="2779205" y="3506752"/>
                    </a:cubicBezTo>
                    <a:cubicBezTo>
                      <a:pt x="2777399" y="3514797"/>
                      <a:pt x="2774280" y="3516849"/>
                      <a:pt x="2769518" y="3523334"/>
                    </a:cubicBezTo>
                    <a:cubicBezTo>
                      <a:pt x="2763854" y="3531215"/>
                      <a:pt x="2759421" y="3540410"/>
                      <a:pt x="2751048" y="3546484"/>
                    </a:cubicBezTo>
                    <a:cubicBezTo>
                      <a:pt x="2734466" y="3558469"/>
                      <a:pt x="2701383" y="3558551"/>
                      <a:pt x="2680449" y="3556171"/>
                    </a:cubicBezTo>
                    <a:cubicBezTo>
                      <a:pt x="2670762" y="3555104"/>
                      <a:pt x="2658038" y="3546812"/>
                      <a:pt x="2648105" y="3549850"/>
                    </a:cubicBezTo>
                    <a:cubicBezTo>
                      <a:pt x="2627500" y="3556171"/>
                      <a:pt x="2644904" y="3563477"/>
                      <a:pt x="2653852" y="3570373"/>
                    </a:cubicBezTo>
                    <a:cubicBezTo>
                      <a:pt x="2662718" y="3577186"/>
                      <a:pt x="2661815" y="3581209"/>
                      <a:pt x="2665016" y="3589993"/>
                    </a:cubicBezTo>
                    <a:cubicBezTo>
                      <a:pt x="2666658" y="3594343"/>
                      <a:pt x="2663703" y="3598037"/>
                      <a:pt x="2666822" y="3602060"/>
                    </a:cubicBezTo>
                    <a:cubicBezTo>
                      <a:pt x="2668382" y="3603948"/>
                      <a:pt x="2676673" y="3603866"/>
                      <a:pt x="2679218" y="3606575"/>
                    </a:cubicBezTo>
                    <a:cubicBezTo>
                      <a:pt x="2685457" y="3613388"/>
                      <a:pt x="2684636" y="3622665"/>
                      <a:pt x="2679218" y="3631695"/>
                    </a:cubicBezTo>
                    <a:cubicBezTo>
                      <a:pt x="2676509" y="3636128"/>
                      <a:pt x="2670434" y="3637852"/>
                      <a:pt x="2667889" y="3642449"/>
                    </a:cubicBezTo>
                    <a:cubicBezTo>
                      <a:pt x="2665263" y="3647210"/>
                      <a:pt x="2668136" y="3653285"/>
                      <a:pt x="2664934" y="3657964"/>
                    </a:cubicBezTo>
                    <a:cubicBezTo>
                      <a:pt x="2656807" y="3669704"/>
                      <a:pt x="2626269" y="3675204"/>
                      <a:pt x="2612478" y="3679801"/>
                    </a:cubicBezTo>
                    <a:cubicBezTo>
                      <a:pt x="2590395" y="3687189"/>
                      <a:pt x="2565850" y="3679965"/>
                      <a:pt x="2544834" y="3687517"/>
                    </a:cubicBezTo>
                    <a:cubicBezTo>
                      <a:pt x="2543110" y="3696465"/>
                      <a:pt x="2549760" y="3700652"/>
                      <a:pt x="2550745" y="3708861"/>
                    </a:cubicBezTo>
                    <a:cubicBezTo>
                      <a:pt x="2551402" y="3714115"/>
                      <a:pt x="2547954" y="3721257"/>
                      <a:pt x="2547625" y="3727331"/>
                    </a:cubicBezTo>
                    <a:cubicBezTo>
                      <a:pt x="2546558" y="3751302"/>
                      <a:pt x="2550006" y="3749578"/>
                      <a:pt x="2524476" y="3752041"/>
                    </a:cubicBezTo>
                    <a:cubicBezTo>
                      <a:pt x="2515938" y="3752862"/>
                      <a:pt x="2513065" y="3755735"/>
                      <a:pt x="2505595" y="3757788"/>
                    </a:cubicBezTo>
                    <a:cubicBezTo>
                      <a:pt x="2499191" y="3759593"/>
                      <a:pt x="2493035" y="3757459"/>
                      <a:pt x="2487535" y="3758526"/>
                    </a:cubicBezTo>
                    <a:cubicBezTo>
                      <a:pt x="2469474" y="3761892"/>
                      <a:pt x="2480311" y="3774863"/>
                      <a:pt x="2483184" y="3790378"/>
                    </a:cubicBezTo>
                    <a:cubicBezTo>
                      <a:pt x="2488027" y="3790049"/>
                      <a:pt x="2498453" y="3788982"/>
                      <a:pt x="2501080" y="3793661"/>
                    </a:cubicBezTo>
                    <a:cubicBezTo>
                      <a:pt x="2506908" y="3803841"/>
                      <a:pt x="2495744" y="3798751"/>
                      <a:pt x="2493691" y="3804498"/>
                    </a:cubicBezTo>
                    <a:cubicBezTo>
                      <a:pt x="2493281" y="3805729"/>
                      <a:pt x="2492050" y="3818699"/>
                      <a:pt x="2492214" y="3818371"/>
                    </a:cubicBezTo>
                    <a:cubicBezTo>
                      <a:pt x="2489012" y="3823461"/>
                      <a:pt x="2479490" y="3823543"/>
                      <a:pt x="2476616" y="3829125"/>
                    </a:cubicBezTo>
                    <a:cubicBezTo>
                      <a:pt x="2471937" y="3838155"/>
                      <a:pt x="2479079" y="3853998"/>
                      <a:pt x="2471034" y="3863604"/>
                    </a:cubicBezTo>
                    <a:cubicBezTo>
                      <a:pt x="2467258" y="3868036"/>
                      <a:pt x="2460773" y="3868939"/>
                      <a:pt x="2456668" y="3872469"/>
                    </a:cubicBezTo>
                    <a:cubicBezTo>
                      <a:pt x="2454370" y="3874357"/>
                      <a:pt x="2451086" y="3874193"/>
                      <a:pt x="2448869" y="3876738"/>
                    </a:cubicBezTo>
                    <a:cubicBezTo>
                      <a:pt x="2446735" y="3879201"/>
                      <a:pt x="2449198" y="3884537"/>
                      <a:pt x="2447474" y="3886425"/>
                    </a:cubicBezTo>
                    <a:cubicBezTo>
                      <a:pt x="2441235" y="3893238"/>
                      <a:pt x="2415294" y="3893977"/>
                      <a:pt x="2411518" y="3903007"/>
                    </a:cubicBezTo>
                    <a:cubicBezTo>
                      <a:pt x="2409301" y="3908343"/>
                      <a:pt x="2431220" y="3928209"/>
                      <a:pt x="2437869" y="3933135"/>
                    </a:cubicBezTo>
                    <a:cubicBezTo>
                      <a:pt x="2445750" y="3939046"/>
                      <a:pt x="2466519" y="3940523"/>
                      <a:pt x="2462907" y="3955874"/>
                    </a:cubicBezTo>
                    <a:cubicBezTo>
                      <a:pt x="2461429" y="3962031"/>
                      <a:pt x="2449526" y="3964740"/>
                      <a:pt x="2444683" y="3969419"/>
                    </a:cubicBezTo>
                    <a:cubicBezTo>
                      <a:pt x="2440004" y="3973934"/>
                      <a:pt x="2438198" y="3980091"/>
                      <a:pt x="2433272" y="3984771"/>
                    </a:cubicBezTo>
                    <a:cubicBezTo>
                      <a:pt x="2423585" y="3994046"/>
                      <a:pt x="2403309" y="3994539"/>
                      <a:pt x="2402652" y="4011450"/>
                    </a:cubicBezTo>
                    <a:cubicBezTo>
                      <a:pt x="2402406" y="4017196"/>
                      <a:pt x="2411600" y="4019988"/>
                      <a:pt x="2408645" y="4026883"/>
                    </a:cubicBezTo>
                    <a:cubicBezTo>
                      <a:pt x="2405854" y="4033697"/>
                      <a:pt x="2392637" y="4031973"/>
                      <a:pt x="2387137" y="4034600"/>
                    </a:cubicBezTo>
                    <a:cubicBezTo>
                      <a:pt x="2381801" y="4037144"/>
                      <a:pt x="2376136" y="4041167"/>
                      <a:pt x="2373674" y="4046913"/>
                    </a:cubicBezTo>
                    <a:cubicBezTo>
                      <a:pt x="2372442" y="4049787"/>
                      <a:pt x="2375069" y="4055041"/>
                      <a:pt x="2374577" y="4056518"/>
                    </a:cubicBezTo>
                    <a:cubicBezTo>
                      <a:pt x="2374002" y="4058406"/>
                      <a:pt x="2369980" y="4065056"/>
                      <a:pt x="2369897" y="4066698"/>
                    </a:cubicBezTo>
                    <a:cubicBezTo>
                      <a:pt x="2369487" y="4074086"/>
                      <a:pt x="2368830" y="4072444"/>
                      <a:pt x="2371868" y="4079340"/>
                    </a:cubicBezTo>
                    <a:cubicBezTo>
                      <a:pt x="2374413" y="4085250"/>
                      <a:pt x="2381719" y="4085333"/>
                      <a:pt x="2381390" y="4094527"/>
                    </a:cubicBezTo>
                    <a:cubicBezTo>
                      <a:pt x="2383361" y="4094855"/>
                      <a:pt x="2354793" y="4108482"/>
                      <a:pt x="2345352" y="4119072"/>
                    </a:cubicBezTo>
                    <a:cubicBezTo>
                      <a:pt x="2339031" y="4126296"/>
                      <a:pt x="2339606" y="4157326"/>
                      <a:pt x="2327128" y="4159707"/>
                    </a:cubicBezTo>
                    <a:cubicBezTo>
                      <a:pt x="2312269" y="4162580"/>
                      <a:pt x="2320396" y="4147311"/>
                      <a:pt x="2320971" y="4144192"/>
                    </a:cubicBezTo>
                    <a:cubicBezTo>
                      <a:pt x="2322449" y="4136229"/>
                      <a:pt x="2333038" y="4135901"/>
                      <a:pt x="2319411" y="4129087"/>
                    </a:cubicBezTo>
                    <a:cubicBezTo>
                      <a:pt x="2311612" y="4125229"/>
                      <a:pt x="2287642" y="4130975"/>
                      <a:pt x="2308493" y="4112012"/>
                    </a:cubicBezTo>
                    <a:cubicBezTo>
                      <a:pt x="2295769" y="4111355"/>
                      <a:pt x="2281074" y="4114721"/>
                      <a:pt x="2283619" y="4096661"/>
                    </a:cubicBezTo>
                    <a:cubicBezTo>
                      <a:pt x="2271634" y="4093460"/>
                      <a:pt x="2253820" y="4092064"/>
                      <a:pt x="2243805" y="4084347"/>
                    </a:cubicBezTo>
                    <a:cubicBezTo>
                      <a:pt x="2224267" y="4069488"/>
                      <a:pt x="2257761" y="4071787"/>
                      <a:pt x="2260880" y="4054712"/>
                    </a:cubicBezTo>
                    <a:cubicBezTo>
                      <a:pt x="2261947" y="4049048"/>
                      <a:pt x="2251768" y="4019577"/>
                      <a:pt x="2248813" y="4014241"/>
                    </a:cubicBezTo>
                    <a:cubicBezTo>
                      <a:pt x="2246596" y="4010383"/>
                      <a:pt x="2233297" y="4001107"/>
                      <a:pt x="2233215" y="3999218"/>
                    </a:cubicBezTo>
                    <a:cubicBezTo>
                      <a:pt x="2232641" y="3991091"/>
                      <a:pt x="2246268" y="3987972"/>
                      <a:pt x="2252753" y="3988136"/>
                    </a:cubicBezTo>
                    <a:cubicBezTo>
                      <a:pt x="2252589" y="3981487"/>
                      <a:pt x="2249469" y="3976807"/>
                      <a:pt x="2251357" y="3970979"/>
                    </a:cubicBezTo>
                    <a:cubicBezTo>
                      <a:pt x="2253902" y="3963016"/>
                      <a:pt x="2267448" y="3966628"/>
                      <a:pt x="2256037" y="3956285"/>
                    </a:cubicBezTo>
                    <a:cubicBezTo>
                      <a:pt x="2247089" y="3948075"/>
                      <a:pt x="2223529" y="3951934"/>
                      <a:pt x="2213021" y="3952673"/>
                    </a:cubicBezTo>
                    <a:cubicBezTo>
                      <a:pt x="2214663" y="3949060"/>
                      <a:pt x="2221476" y="3941016"/>
                      <a:pt x="2226648" y="3939046"/>
                    </a:cubicBezTo>
                    <a:cubicBezTo>
                      <a:pt x="2239536" y="3934202"/>
                      <a:pt x="2235021" y="3938224"/>
                      <a:pt x="2243969" y="3943725"/>
                    </a:cubicBezTo>
                    <a:cubicBezTo>
                      <a:pt x="2250208" y="3947501"/>
                      <a:pt x="2252917" y="3957187"/>
                      <a:pt x="2260634" y="3947008"/>
                    </a:cubicBezTo>
                    <a:cubicBezTo>
                      <a:pt x="2266873" y="3938799"/>
                      <a:pt x="2256858" y="3938471"/>
                      <a:pt x="2255955" y="3929687"/>
                    </a:cubicBezTo>
                    <a:cubicBezTo>
                      <a:pt x="2254148" y="3911873"/>
                      <a:pt x="2275246" y="3912612"/>
                      <a:pt x="2282224" y="3902022"/>
                    </a:cubicBezTo>
                    <a:cubicBezTo>
                      <a:pt x="2291993" y="3887164"/>
                      <a:pt x="2273194" y="3878298"/>
                      <a:pt x="2287970" y="3861962"/>
                    </a:cubicBezTo>
                    <a:cubicBezTo>
                      <a:pt x="2289120" y="3863357"/>
                      <a:pt x="2289202" y="3864835"/>
                      <a:pt x="2289858" y="3866394"/>
                    </a:cubicBezTo>
                    <a:lnTo>
                      <a:pt x="2288299" y="3860237"/>
                    </a:lnTo>
                    <a:cubicBezTo>
                      <a:pt x="2284605" y="3850386"/>
                      <a:pt x="2271224" y="3846528"/>
                      <a:pt x="2271388" y="3837088"/>
                    </a:cubicBezTo>
                    <a:cubicBezTo>
                      <a:pt x="2271470" y="3828140"/>
                      <a:pt x="2279843" y="3830849"/>
                      <a:pt x="2280828" y="3824856"/>
                    </a:cubicBezTo>
                    <a:cubicBezTo>
                      <a:pt x="2281731" y="3819931"/>
                      <a:pt x="2274754" y="3816729"/>
                      <a:pt x="2275657" y="3810819"/>
                    </a:cubicBezTo>
                    <a:cubicBezTo>
                      <a:pt x="2276806" y="3803266"/>
                      <a:pt x="2294702" y="3801788"/>
                      <a:pt x="2280664" y="3793908"/>
                    </a:cubicBezTo>
                    <a:cubicBezTo>
                      <a:pt x="2268186" y="3786766"/>
                      <a:pt x="2262358" y="3804251"/>
                      <a:pt x="2250947" y="3789639"/>
                    </a:cubicBezTo>
                    <a:cubicBezTo>
                      <a:pt x="2238387" y="3773467"/>
                      <a:pt x="2250455" y="3743504"/>
                      <a:pt x="2260634" y="3731846"/>
                    </a:cubicBezTo>
                    <a:cubicBezTo>
                      <a:pt x="2277462" y="3712555"/>
                      <a:pt x="2258828" y="3693264"/>
                      <a:pt x="2262440" y="3669211"/>
                    </a:cubicBezTo>
                    <a:cubicBezTo>
                      <a:pt x="2296918" y="3670606"/>
                      <a:pt x="2274097" y="3631284"/>
                      <a:pt x="2291828" y="3610680"/>
                    </a:cubicBezTo>
                    <a:cubicBezTo>
                      <a:pt x="2295030" y="3606986"/>
                      <a:pt x="2303239" y="3606083"/>
                      <a:pt x="2305127" y="3600747"/>
                    </a:cubicBezTo>
                    <a:cubicBezTo>
                      <a:pt x="2308411" y="3591224"/>
                      <a:pt x="2299709" y="3589828"/>
                      <a:pt x="2298150" y="3582523"/>
                    </a:cubicBezTo>
                    <a:cubicBezTo>
                      <a:pt x="2295112" y="3568157"/>
                      <a:pt x="2305456" y="3560932"/>
                      <a:pt x="2308986" y="3547059"/>
                    </a:cubicBezTo>
                    <a:cubicBezTo>
                      <a:pt x="2312516" y="3532939"/>
                      <a:pt x="2303814" y="3521200"/>
                      <a:pt x="2305866" y="3507244"/>
                    </a:cubicBezTo>
                    <a:cubicBezTo>
                      <a:pt x="2307590" y="3495505"/>
                      <a:pt x="2314404" y="3484505"/>
                      <a:pt x="2311695" y="3469893"/>
                    </a:cubicBezTo>
                    <a:cubicBezTo>
                      <a:pt x="2309396" y="3457169"/>
                      <a:pt x="2297903" y="3445922"/>
                      <a:pt x="2302418" y="3432870"/>
                    </a:cubicBezTo>
                    <a:cubicBezTo>
                      <a:pt x="2306277" y="3421377"/>
                      <a:pt x="2323187" y="3409966"/>
                      <a:pt x="2324419" y="3397734"/>
                    </a:cubicBezTo>
                    <a:cubicBezTo>
                      <a:pt x="2324665" y="3394861"/>
                      <a:pt x="2312598" y="3357756"/>
                      <a:pt x="2312023" y="3344868"/>
                    </a:cubicBezTo>
                    <a:cubicBezTo>
                      <a:pt x="2311366" y="3329352"/>
                      <a:pt x="2325158" y="3326725"/>
                      <a:pt x="2329837" y="3314083"/>
                    </a:cubicBezTo>
                    <a:cubicBezTo>
                      <a:pt x="2334188" y="3302262"/>
                      <a:pt x="2329180" y="3283381"/>
                      <a:pt x="2328605" y="3271314"/>
                    </a:cubicBezTo>
                    <a:cubicBezTo>
                      <a:pt x="2327867" y="3255470"/>
                      <a:pt x="2330658" y="3243074"/>
                      <a:pt x="2333203" y="3229283"/>
                    </a:cubicBezTo>
                    <a:cubicBezTo>
                      <a:pt x="2335994" y="3213767"/>
                      <a:pt x="2328195" y="3201454"/>
                      <a:pt x="2327128" y="3186021"/>
                    </a:cubicBezTo>
                    <a:cubicBezTo>
                      <a:pt x="2326225" y="3173461"/>
                      <a:pt x="2332874" y="3156468"/>
                      <a:pt x="2328770" y="3144400"/>
                    </a:cubicBezTo>
                    <a:cubicBezTo>
                      <a:pt x="2324501" y="3131923"/>
                      <a:pt x="2308411" y="3123878"/>
                      <a:pt x="2300941" y="3113616"/>
                    </a:cubicBezTo>
                    <a:cubicBezTo>
                      <a:pt x="2291008" y="3099907"/>
                      <a:pt x="2292239" y="3090466"/>
                      <a:pt x="2274671" y="3085869"/>
                    </a:cubicBezTo>
                    <a:cubicBezTo>
                      <a:pt x="2250619" y="3079548"/>
                      <a:pt x="2212939" y="3077496"/>
                      <a:pt x="2197588" y="3055003"/>
                    </a:cubicBezTo>
                    <a:cubicBezTo>
                      <a:pt x="2192662" y="3047697"/>
                      <a:pt x="2193565" y="3042525"/>
                      <a:pt x="2191431" y="3034972"/>
                    </a:cubicBezTo>
                    <a:cubicBezTo>
                      <a:pt x="2188475" y="3024136"/>
                      <a:pt x="2188640" y="3026189"/>
                      <a:pt x="2182072" y="3016830"/>
                    </a:cubicBezTo>
                    <a:cubicBezTo>
                      <a:pt x="2173289" y="3004024"/>
                      <a:pt x="2172960" y="2991792"/>
                      <a:pt x="2172550" y="2975128"/>
                    </a:cubicBezTo>
                    <a:cubicBezTo>
                      <a:pt x="2170251" y="2974143"/>
                      <a:pt x="2162617" y="2970038"/>
                      <a:pt x="2163520" y="2970285"/>
                    </a:cubicBezTo>
                    <a:lnTo>
                      <a:pt x="2160482" y="2970285"/>
                    </a:lnTo>
                    <a:cubicBezTo>
                      <a:pt x="2160975" y="2949597"/>
                      <a:pt x="2152109" y="2951978"/>
                      <a:pt x="2138810" y="2940649"/>
                    </a:cubicBezTo>
                    <a:cubicBezTo>
                      <a:pt x="2127646" y="2931127"/>
                      <a:pt x="2127728" y="2920701"/>
                      <a:pt x="2125019" y="2906992"/>
                    </a:cubicBezTo>
                    <a:cubicBezTo>
                      <a:pt x="2119108" y="2876946"/>
                      <a:pt x="2107369" y="2854617"/>
                      <a:pt x="2090540" y="2828266"/>
                    </a:cubicBezTo>
                    <a:cubicBezTo>
                      <a:pt x="2085697" y="2820632"/>
                      <a:pt x="2087092" y="2819975"/>
                      <a:pt x="2080115" y="2814721"/>
                    </a:cubicBezTo>
                    <a:cubicBezTo>
                      <a:pt x="2076010" y="2811602"/>
                      <a:pt x="2067883" y="2811191"/>
                      <a:pt x="2065010" y="2806266"/>
                    </a:cubicBezTo>
                    <a:cubicBezTo>
                      <a:pt x="2062793" y="2802407"/>
                      <a:pt x="2064764" y="2792556"/>
                      <a:pt x="2064599" y="2788041"/>
                    </a:cubicBezTo>
                    <a:cubicBezTo>
                      <a:pt x="2064353" y="2782049"/>
                      <a:pt x="2062876" y="2777123"/>
                      <a:pt x="2061973" y="2771131"/>
                    </a:cubicBezTo>
                    <a:cubicBezTo>
                      <a:pt x="2059920" y="2757093"/>
                      <a:pt x="2064025" y="2751182"/>
                      <a:pt x="2074286" y="2739197"/>
                    </a:cubicBezTo>
                    <a:cubicBezTo>
                      <a:pt x="2082495" y="2729592"/>
                      <a:pt x="2091525" y="2722368"/>
                      <a:pt x="2093988" y="2709562"/>
                    </a:cubicBezTo>
                    <a:cubicBezTo>
                      <a:pt x="2095137" y="2703405"/>
                      <a:pt x="2100063" y="2680091"/>
                      <a:pt x="2091033" y="2680091"/>
                    </a:cubicBezTo>
                    <a:cubicBezTo>
                      <a:pt x="2082413" y="2680091"/>
                      <a:pt x="2073137" y="2709316"/>
                      <a:pt x="2073958" y="2678696"/>
                    </a:cubicBezTo>
                    <a:cubicBezTo>
                      <a:pt x="2074450" y="2662934"/>
                      <a:pt x="2086764" y="2658009"/>
                      <a:pt x="2090622" y="2643150"/>
                    </a:cubicBezTo>
                    <a:cubicBezTo>
                      <a:pt x="2094809" y="2626814"/>
                      <a:pt x="2085697" y="2619097"/>
                      <a:pt x="2103265" y="2610806"/>
                    </a:cubicBezTo>
                    <a:cubicBezTo>
                      <a:pt x="2115332" y="2605142"/>
                      <a:pt x="2125922" y="2605881"/>
                      <a:pt x="2130683" y="2589134"/>
                    </a:cubicBezTo>
                    <a:cubicBezTo>
                      <a:pt x="2132161" y="2584126"/>
                      <a:pt x="2128549" y="2574850"/>
                      <a:pt x="2130929" y="2570581"/>
                    </a:cubicBezTo>
                    <a:cubicBezTo>
                      <a:pt x="2133638" y="2565820"/>
                      <a:pt x="2143407" y="2564014"/>
                      <a:pt x="2147922" y="2560977"/>
                    </a:cubicBezTo>
                    <a:cubicBezTo>
                      <a:pt x="2171729" y="2544887"/>
                      <a:pt x="2176572" y="2524528"/>
                      <a:pt x="2171483" y="2496617"/>
                    </a:cubicBezTo>
                    <a:cubicBezTo>
                      <a:pt x="2167706" y="2475684"/>
                      <a:pt x="2171154" y="2453109"/>
                      <a:pt x="2174192" y="2438003"/>
                    </a:cubicBezTo>
                    <a:lnTo>
                      <a:pt x="2174192" y="2436444"/>
                    </a:lnTo>
                    <a:cubicBezTo>
                      <a:pt x="2185602" y="2425197"/>
                      <a:pt x="2176244" y="2426183"/>
                      <a:pt x="2169594" y="2417973"/>
                    </a:cubicBezTo>
                    <a:cubicBezTo>
                      <a:pt x="2164012" y="2410996"/>
                      <a:pt x="2162617" y="2399995"/>
                      <a:pt x="2154490" y="2396055"/>
                    </a:cubicBezTo>
                    <a:cubicBezTo>
                      <a:pt x="2156870" y="2363054"/>
                      <a:pt x="2133064" y="2363875"/>
                      <a:pt x="2110981" y="2377831"/>
                    </a:cubicBezTo>
                    <a:cubicBezTo>
                      <a:pt x="2095137" y="2387846"/>
                      <a:pt x="2104332" y="2385793"/>
                      <a:pt x="2103675" y="2399503"/>
                    </a:cubicBezTo>
                    <a:cubicBezTo>
                      <a:pt x="2103347" y="2407876"/>
                      <a:pt x="2108190" y="2405495"/>
                      <a:pt x="2097518" y="2410667"/>
                    </a:cubicBezTo>
                    <a:cubicBezTo>
                      <a:pt x="2093085" y="2412802"/>
                      <a:pt x="2083973" y="2412637"/>
                      <a:pt x="2078719" y="2411817"/>
                    </a:cubicBezTo>
                    <a:cubicBezTo>
                      <a:pt x="2068786" y="2410339"/>
                      <a:pt x="2051875" y="2394249"/>
                      <a:pt x="2043174" y="2396301"/>
                    </a:cubicBezTo>
                    <a:cubicBezTo>
                      <a:pt x="2038084" y="2397532"/>
                      <a:pt x="2039397" y="2407712"/>
                      <a:pt x="2035211" y="2408451"/>
                    </a:cubicBezTo>
                    <a:cubicBezTo>
                      <a:pt x="2023143" y="2410667"/>
                      <a:pt x="2029957" y="2404100"/>
                      <a:pt x="2026263" y="2397943"/>
                    </a:cubicBezTo>
                    <a:cubicBezTo>
                      <a:pt x="2023554" y="2393346"/>
                      <a:pt x="2018546" y="2388338"/>
                      <a:pt x="2015755" y="2383659"/>
                    </a:cubicBezTo>
                    <a:cubicBezTo>
                      <a:pt x="2013046" y="2379226"/>
                      <a:pt x="2013128" y="2372248"/>
                      <a:pt x="2010912" y="2368636"/>
                    </a:cubicBezTo>
                    <a:cubicBezTo>
                      <a:pt x="2003195" y="2356323"/>
                      <a:pt x="1983986" y="2354517"/>
                      <a:pt x="1971015" y="2347128"/>
                    </a:cubicBezTo>
                    <a:cubicBezTo>
                      <a:pt x="1971261" y="2349837"/>
                      <a:pt x="1964858" y="2345076"/>
                      <a:pt x="1962724" y="2339248"/>
                    </a:cubicBezTo>
                    <a:cubicBezTo>
                      <a:pt x="1960097" y="2331695"/>
                      <a:pt x="1962970" y="2326195"/>
                      <a:pt x="1961575" y="2319217"/>
                    </a:cubicBezTo>
                    <a:cubicBezTo>
                      <a:pt x="1958373" y="2303127"/>
                      <a:pt x="1938835" y="2297463"/>
                      <a:pt x="1935305" y="2280634"/>
                    </a:cubicBezTo>
                    <a:cubicBezTo>
                      <a:pt x="1932843" y="2268649"/>
                      <a:pt x="1936373" y="2252805"/>
                      <a:pt x="1918313" y="2253216"/>
                    </a:cubicBezTo>
                    <a:cubicBezTo>
                      <a:pt x="1914783" y="2253298"/>
                      <a:pt x="1908872" y="2259701"/>
                      <a:pt x="1904357" y="2260604"/>
                    </a:cubicBezTo>
                    <a:cubicBezTo>
                      <a:pt x="1897708" y="2261835"/>
                      <a:pt x="1893028" y="2260029"/>
                      <a:pt x="1885968" y="2257649"/>
                    </a:cubicBezTo>
                    <a:cubicBezTo>
                      <a:pt x="1860849" y="2249111"/>
                      <a:pt x="1829818" y="2255761"/>
                      <a:pt x="1815370" y="2234171"/>
                    </a:cubicBezTo>
                    <a:cubicBezTo>
                      <a:pt x="1806258" y="2220543"/>
                      <a:pt x="1785653" y="2186968"/>
                      <a:pt x="1770302" y="2181714"/>
                    </a:cubicBezTo>
                    <a:cubicBezTo>
                      <a:pt x="1756428" y="2176953"/>
                      <a:pt x="1738122" y="2186886"/>
                      <a:pt x="1725644" y="2191319"/>
                    </a:cubicBezTo>
                    <a:cubicBezTo>
                      <a:pt x="1711278" y="2196327"/>
                      <a:pt x="1640351" y="2171699"/>
                      <a:pt x="1629925" y="2169647"/>
                    </a:cubicBezTo>
                    <a:cubicBezTo>
                      <a:pt x="1611208" y="2166199"/>
                      <a:pt x="1579685" y="2164147"/>
                      <a:pt x="1583462" y="2135907"/>
                    </a:cubicBezTo>
                    <a:cubicBezTo>
                      <a:pt x="1551200" y="2134101"/>
                      <a:pt x="1533140" y="2130735"/>
                      <a:pt x="1517706" y="2103317"/>
                    </a:cubicBezTo>
                    <a:cubicBezTo>
                      <a:pt x="1505311" y="2081316"/>
                      <a:pt x="1488236" y="2062107"/>
                      <a:pt x="1494474" y="2035509"/>
                    </a:cubicBezTo>
                    <a:cubicBezTo>
                      <a:pt x="1497430" y="2022949"/>
                      <a:pt x="1501370" y="2030009"/>
                      <a:pt x="1495542" y="2015151"/>
                    </a:cubicBezTo>
                    <a:cubicBezTo>
                      <a:pt x="1492422" y="2007188"/>
                      <a:pt x="1485937" y="2001031"/>
                      <a:pt x="1482079" y="1993643"/>
                    </a:cubicBezTo>
                    <a:cubicBezTo>
                      <a:pt x="1475593" y="1981411"/>
                      <a:pt x="1475347" y="1968112"/>
                      <a:pt x="1466728" y="1956537"/>
                    </a:cubicBezTo>
                    <a:cubicBezTo>
                      <a:pt x="1453593" y="1938888"/>
                      <a:pt x="1427324" y="1931335"/>
                      <a:pt x="1414189" y="1914589"/>
                    </a:cubicBezTo>
                    <a:cubicBezTo>
                      <a:pt x="1402286" y="1899402"/>
                      <a:pt x="1422316" y="1898088"/>
                      <a:pt x="1418294" y="1882819"/>
                    </a:cubicBezTo>
                    <a:cubicBezTo>
                      <a:pt x="1412876" y="1883066"/>
                      <a:pt x="1407129" y="1883886"/>
                      <a:pt x="1401547" y="1884133"/>
                    </a:cubicBezTo>
                    <a:lnTo>
                      <a:pt x="1401547" y="1882573"/>
                    </a:lnTo>
                    <a:cubicBezTo>
                      <a:pt x="1399659" y="1882655"/>
                      <a:pt x="1399331" y="1885446"/>
                      <a:pt x="1398427" y="1882737"/>
                    </a:cubicBezTo>
                    <a:cubicBezTo>
                      <a:pt x="1398674" y="1865826"/>
                      <a:pt x="1395883" y="1854662"/>
                      <a:pt x="1385785" y="1841281"/>
                    </a:cubicBezTo>
                    <a:cubicBezTo>
                      <a:pt x="1376837" y="1829460"/>
                      <a:pt x="1370845" y="1819691"/>
                      <a:pt x="1363374" y="1806556"/>
                    </a:cubicBezTo>
                    <a:cubicBezTo>
                      <a:pt x="1355986" y="1793586"/>
                      <a:pt x="1345314" y="1786033"/>
                      <a:pt x="1341702" y="1771421"/>
                    </a:cubicBezTo>
                    <a:cubicBezTo>
                      <a:pt x="1337762" y="1755249"/>
                      <a:pt x="1335956" y="1737928"/>
                      <a:pt x="1334971" y="1720771"/>
                    </a:cubicBezTo>
                    <a:cubicBezTo>
                      <a:pt x="1318635" y="1717487"/>
                      <a:pt x="1304269" y="1700494"/>
                      <a:pt x="1289164" y="1699099"/>
                    </a:cubicBezTo>
                    <a:cubicBezTo>
                      <a:pt x="1286126" y="1713136"/>
                      <a:pt x="1303284" y="1717980"/>
                      <a:pt x="1298276" y="1734316"/>
                    </a:cubicBezTo>
                    <a:cubicBezTo>
                      <a:pt x="1293925" y="1748354"/>
                      <a:pt x="1287933" y="1752951"/>
                      <a:pt x="1293268" y="1769861"/>
                    </a:cubicBezTo>
                    <a:cubicBezTo>
                      <a:pt x="1298358" y="1786116"/>
                      <a:pt x="1307388" y="1782914"/>
                      <a:pt x="1317157" y="1794160"/>
                    </a:cubicBezTo>
                    <a:cubicBezTo>
                      <a:pt x="1324299" y="1802370"/>
                      <a:pt x="1325694" y="1816818"/>
                      <a:pt x="1330292" y="1826915"/>
                    </a:cubicBezTo>
                    <a:cubicBezTo>
                      <a:pt x="1335463" y="1838162"/>
                      <a:pt x="1337680" y="1849408"/>
                      <a:pt x="1341784" y="1860572"/>
                    </a:cubicBezTo>
                    <a:cubicBezTo>
                      <a:pt x="1345561" y="1870834"/>
                      <a:pt x="1354591" y="1878879"/>
                      <a:pt x="1359598" y="1888648"/>
                    </a:cubicBezTo>
                    <a:cubicBezTo>
                      <a:pt x="1366001" y="1901208"/>
                      <a:pt x="1367643" y="1910566"/>
                      <a:pt x="1365755" y="1924193"/>
                    </a:cubicBezTo>
                    <a:cubicBezTo>
                      <a:pt x="1363621" y="1939873"/>
                      <a:pt x="1359352" y="1948410"/>
                      <a:pt x="1378479" y="1952022"/>
                    </a:cubicBezTo>
                    <a:cubicBezTo>
                      <a:pt x="1384554" y="1953171"/>
                      <a:pt x="1392106" y="1951858"/>
                      <a:pt x="1398263" y="1952186"/>
                    </a:cubicBezTo>
                    <a:cubicBezTo>
                      <a:pt x="1401054" y="1962202"/>
                      <a:pt x="1402368" y="1978127"/>
                      <a:pt x="1396704" y="1987157"/>
                    </a:cubicBezTo>
                    <a:cubicBezTo>
                      <a:pt x="1387263" y="1987404"/>
                      <a:pt x="1379382" y="1972463"/>
                      <a:pt x="1370352" y="1967784"/>
                    </a:cubicBezTo>
                    <a:cubicBezTo>
                      <a:pt x="1360501" y="1962776"/>
                      <a:pt x="1350240" y="1961709"/>
                      <a:pt x="1342605" y="1950545"/>
                    </a:cubicBezTo>
                    <a:cubicBezTo>
                      <a:pt x="1333083" y="1936671"/>
                      <a:pt x="1340471" y="1927395"/>
                      <a:pt x="1338419" y="1914917"/>
                    </a:cubicBezTo>
                    <a:cubicBezTo>
                      <a:pt x="1336695" y="1904245"/>
                      <a:pt x="1325448" y="1892916"/>
                      <a:pt x="1321344" y="1882573"/>
                    </a:cubicBezTo>
                    <a:cubicBezTo>
                      <a:pt x="1317239" y="1871983"/>
                      <a:pt x="1322821" y="1876170"/>
                      <a:pt x="1313627" y="1870259"/>
                    </a:cubicBezTo>
                    <a:cubicBezTo>
                      <a:pt x="1307552" y="1866401"/>
                      <a:pt x="1301724" y="1867304"/>
                      <a:pt x="1295485" y="1862378"/>
                    </a:cubicBezTo>
                    <a:cubicBezTo>
                      <a:pt x="1292694" y="1860244"/>
                      <a:pt x="1287358" y="1854908"/>
                      <a:pt x="1286291" y="1851542"/>
                    </a:cubicBezTo>
                    <a:cubicBezTo>
                      <a:pt x="1282350" y="1839557"/>
                      <a:pt x="1287686" y="1847766"/>
                      <a:pt x="1290477" y="1839311"/>
                    </a:cubicBezTo>
                    <a:cubicBezTo>
                      <a:pt x="1295567" y="1824206"/>
                      <a:pt x="1284649" y="1821251"/>
                      <a:pt x="1277753" y="1805325"/>
                    </a:cubicBezTo>
                    <a:cubicBezTo>
                      <a:pt x="1270857" y="1788989"/>
                      <a:pt x="1270365" y="1787018"/>
                      <a:pt x="1256820" y="1775608"/>
                    </a:cubicBezTo>
                    <a:cubicBezTo>
                      <a:pt x="1236954" y="1758861"/>
                      <a:pt x="1224968" y="1729144"/>
                      <a:pt x="1227595" y="1703449"/>
                    </a:cubicBezTo>
                    <a:cubicBezTo>
                      <a:pt x="1228745" y="1691546"/>
                      <a:pt x="1233588" y="1678411"/>
                      <a:pt x="1227021" y="1666837"/>
                    </a:cubicBezTo>
                    <a:cubicBezTo>
                      <a:pt x="1221685" y="1657396"/>
                      <a:pt x="1205266" y="1648284"/>
                      <a:pt x="1196154" y="1642209"/>
                    </a:cubicBezTo>
                    <a:cubicBezTo>
                      <a:pt x="1186385" y="1635888"/>
                      <a:pt x="1172594" y="1630799"/>
                      <a:pt x="1165616" y="1621276"/>
                    </a:cubicBezTo>
                    <a:cubicBezTo>
                      <a:pt x="1157325" y="1610112"/>
                      <a:pt x="1158146" y="1595171"/>
                      <a:pt x="1153631" y="1581872"/>
                    </a:cubicBezTo>
                    <a:cubicBezTo>
                      <a:pt x="1147720" y="1564469"/>
                      <a:pt x="1124160" y="1541894"/>
                      <a:pt x="1138362" y="1523423"/>
                    </a:cubicBezTo>
                    <a:cubicBezTo>
                      <a:pt x="1135653" y="1523259"/>
                      <a:pt x="1130563" y="1521781"/>
                      <a:pt x="1128100" y="1522931"/>
                    </a:cubicBezTo>
                    <a:cubicBezTo>
                      <a:pt x="1128100" y="1522931"/>
                      <a:pt x="1123011" y="1517677"/>
                      <a:pt x="1121287" y="1510535"/>
                    </a:cubicBezTo>
                    <a:cubicBezTo>
                      <a:pt x="1118660" y="1499452"/>
                      <a:pt x="1104951" y="1494773"/>
                      <a:pt x="1099697" y="1488945"/>
                    </a:cubicBezTo>
                    <a:cubicBezTo>
                      <a:pt x="1097070" y="1485989"/>
                      <a:pt x="1090995" y="1472937"/>
                      <a:pt x="1090010" y="1469243"/>
                    </a:cubicBezTo>
                    <a:cubicBezTo>
                      <a:pt x="1086562" y="1456272"/>
                      <a:pt x="1095346" y="1451839"/>
                      <a:pt x="1091488" y="1438376"/>
                    </a:cubicBezTo>
                    <a:cubicBezTo>
                      <a:pt x="1087794" y="1425570"/>
                      <a:pt x="1082622" y="1419085"/>
                      <a:pt x="1082622" y="1404062"/>
                    </a:cubicBezTo>
                    <a:cubicBezTo>
                      <a:pt x="1082622" y="1375740"/>
                      <a:pt x="1085577" y="1354643"/>
                      <a:pt x="1094607" y="1328456"/>
                    </a:cubicBezTo>
                    <a:cubicBezTo>
                      <a:pt x="1099697" y="1313433"/>
                      <a:pt x="1097891" y="1300627"/>
                      <a:pt x="1099533" y="1285276"/>
                    </a:cubicBezTo>
                    <a:cubicBezTo>
                      <a:pt x="1101339" y="1268447"/>
                      <a:pt x="1112749" y="1258760"/>
                      <a:pt x="1118085" y="1243655"/>
                    </a:cubicBezTo>
                    <a:cubicBezTo>
                      <a:pt x="1125145" y="1223707"/>
                      <a:pt x="1120630" y="1204498"/>
                      <a:pt x="1129168" y="1185288"/>
                    </a:cubicBezTo>
                    <a:cubicBezTo>
                      <a:pt x="1134339" y="1184878"/>
                      <a:pt x="1139675" y="1185863"/>
                      <a:pt x="1144355" y="1187915"/>
                    </a:cubicBezTo>
                    <a:cubicBezTo>
                      <a:pt x="1155683" y="1175602"/>
                      <a:pt x="1130892" y="1170922"/>
                      <a:pt x="1124570" y="1163452"/>
                    </a:cubicBezTo>
                    <a:cubicBezTo>
                      <a:pt x="1113734" y="1150728"/>
                      <a:pt x="1123011" y="1145474"/>
                      <a:pt x="1125802" y="1132586"/>
                    </a:cubicBezTo>
                    <a:cubicBezTo>
                      <a:pt x="1128265" y="1121339"/>
                      <a:pt x="1121861" y="1105167"/>
                      <a:pt x="1139675" y="1103115"/>
                    </a:cubicBezTo>
                    <a:cubicBezTo>
                      <a:pt x="1157407" y="1101063"/>
                      <a:pt x="1148952" y="1114361"/>
                      <a:pt x="1149198" y="1124623"/>
                    </a:cubicBezTo>
                    <a:cubicBezTo>
                      <a:pt x="1175139" y="1131601"/>
                      <a:pt x="1176616" y="1092361"/>
                      <a:pt x="1170706" y="1076928"/>
                    </a:cubicBezTo>
                    <a:cubicBezTo>
                      <a:pt x="1163400" y="1058211"/>
                      <a:pt x="1135981" y="1054270"/>
                      <a:pt x="1153467" y="1032598"/>
                    </a:cubicBezTo>
                    <a:cubicBezTo>
                      <a:pt x="1128265" y="1032024"/>
                      <a:pt x="1122108" y="1007725"/>
                      <a:pt x="1098383" y="1008956"/>
                    </a:cubicBezTo>
                    <a:cubicBezTo>
                      <a:pt x="1100518" y="994836"/>
                      <a:pt x="1087711" y="1000829"/>
                      <a:pt x="1079995" y="998694"/>
                    </a:cubicBezTo>
                    <a:cubicBezTo>
                      <a:pt x="1063494" y="994262"/>
                      <a:pt x="1078025" y="994672"/>
                      <a:pt x="1072032" y="981373"/>
                    </a:cubicBezTo>
                    <a:cubicBezTo>
                      <a:pt x="1069077" y="974560"/>
                      <a:pt x="1057091" y="975627"/>
                      <a:pt x="1054547" y="967910"/>
                    </a:cubicBezTo>
                    <a:cubicBezTo>
                      <a:pt x="1050852" y="956499"/>
                      <a:pt x="1065218" y="955432"/>
                      <a:pt x="1062674" y="945910"/>
                    </a:cubicBezTo>
                    <a:lnTo>
                      <a:pt x="1068420" y="938193"/>
                    </a:lnTo>
                    <a:cubicBezTo>
                      <a:pt x="1079502" y="917752"/>
                      <a:pt x="1061853" y="917917"/>
                      <a:pt x="1051837" y="904207"/>
                    </a:cubicBezTo>
                    <a:cubicBezTo>
                      <a:pt x="1042397" y="891319"/>
                      <a:pt x="1028113" y="872110"/>
                      <a:pt x="1031233" y="856594"/>
                    </a:cubicBezTo>
                    <a:cubicBezTo>
                      <a:pt x="1007672" y="853146"/>
                      <a:pt x="1016456" y="816862"/>
                      <a:pt x="1009478" y="801183"/>
                    </a:cubicBezTo>
                    <a:cubicBezTo>
                      <a:pt x="1004635" y="790182"/>
                      <a:pt x="993717" y="783369"/>
                      <a:pt x="987806" y="773107"/>
                    </a:cubicBezTo>
                    <a:cubicBezTo>
                      <a:pt x="982881" y="764406"/>
                      <a:pt x="978858" y="754719"/>
                      <a:pt x="975985" y="745607"/>
                    </a:cubicBezTo>
                    <a:cubicBezTo>
                      <a:pt x="980746" y="746510"/>
                      <a:pt x="985918" y="746838"/>
                      <a:pt x="991008" y="746674"/>
                    </a:cubicBezTo>
                    <a:cubicBezTo>
                      <a:pt x="996179" y="737480"/>
                      <a:pt x="982470" y="717203"/>
                      <a:pt x="974343" y="711374"/>
                    </a:cubicBezTo>
                    <a:cubicBezTo>
                      <a:pt x="968268" y="707024"/>
                      <a:pt x="960059" y="708419"/>
                      <a:pt x="953902" y="702180"/>
                    </a:cubicBezTo>
                    <a:cubicBezTo>
                      <a:pt x="948156" y="696434"/>
                      <a:pt x="946268" y="686911"/>
                      <a:pt x="940768" y="680426"/>
                    </a:cubicBezTo>
                    <a:cubicBezTo>
                      <a:pt x="931163" y="669344"/>
                      <a:pt x="918931" y="661135"/>
                      <a:pt x="909655" y="649642"/>
                    </a:cubicBezTo>
                    <a:cubicBezTo>
                      <a:pt x="899722" y="637492"/>
                      <a:pt x="892908" y="627888"/>
                      <a:pt x="875916" y="637574"/>
                    </a:cubicBezTo>
                    <a:cubicBezTo>
                      <a:pt x="877065" y="639709"/>
                      <a:pt x="876408" y="642336"/>
                      <a:pt x="878625" y="644716"/>
                    </a:cubicBezTo>
                    <a:cubicBezTo>
                      <a:pt x="859744" y="648246"/>
                      <a:pt x="842422" y="636425"/>
                      <a:pt x="832571" y="624932"/>
                    </a:cubicBezTo>
                    <a:cubicBezTo>
                      <a:pt x="823541" y="614425"/>
                      <a:pt x="819519" y="615328"/>
                      <a:pt x="806302" y="608432"/>
                    </a:cubicBezTo>
                    <a:cubicBezTo>
                      <a:pt x="795712" y="602850"/>
                      <a:pt x="794727" y="600551"/>
                      <a:pt x="795302" y="588155"/>
                    </a:cubicBezTo>
                    <a:cubicBezTo>
                      <a:pt x="768622" y="581260"/>
                      <a:pt x="756308" y="595543"/>
                      <a:pt x="733569" y="598745"/>
                    </a:cubicBezTo>
                    <a:cubicBezTo>
                      <a:pt x="707546" y="602357"/>
                      <a:pt x="678239" y="595790"/>
                      <a:pt x="658373" y="579864"/>
                    </a:cubicBezTo>
                    <a:cubicBezTo>
                      <a:pt x="645485" y="569521"/>
                      <a:pt x="641216" y="554005"/>
                      <a:pt x="622746" y="547848"/>
                    </a:cubicBezTo>
                    <a:cubicBezTo>
                      <a:pt x="611581" y="544154"/>
                      <a:pt x="575543" y="546617"/>
                      <a:pt x="573244" y="561476"/>
                    </a:cubicBezTo>
                    <a:cubicBezTo>
                      <a:pt x="563311" y="562461"/>
                      <a:pt x="566349" y="568043"/>
                      <a:pt x="563804" y="571327"/>
                    </a:cubicBezTo>
                    <a:cubicBezTo>
                      <a:pt x="560028" y="576416"/>
                      <a:pt x="556334" y="585693"/>
                      <a:pt x="549930" y="591028"/>
                    </a:cubicBezTo>
                    <a:cubicBezTo>
                      <a:pt x="540162" y="599156"/>
                      <a:pt x="527355" y="602685"/>
                      <a:pt x="517751" y="609499"/>
                    </a:cubicBezTo>
                    <a:cubicBezTo>
                      <a:pt x="507982" y="616477"/>
                      <a:pt x="497720" y="625014"/>
                      <a:pt x="480892" y="621813"/>
                    </a:cubicBezTo>
                    <a:cubicBezTo>
                      <a:pt x="462667" y="618365"/>
                      <a:pt x="463242" y="611962"/>
                      <a:pt x="470138" y="597103"/>
                    </a:cubicBezTo>
                    <a:cubicBezTo>
                      <a:pt x="476705" y="582819"/>
                      <a:pt x="484668" y="575185"/>
                      <a:pt x="497802" y="565088"/>
                    </a:cubicBezTo>
                    <a:cubicBezTo>
                      <a:pt x="508310" y="556961"/>
                      <a:pt x="526945" y="545468"/>
                      <a:pt x="503959" y="538408"/>
                    </a:cubicBezTo>
                    <a:cubicBezTo>
                      <a:pt x="490414" y="534303"/>
                      <a:pt x="467429" y="546453"/>
                      <a:pt x="459137" y="556961"/>
                    </a:cubicBezTo>
                    <a:cubicBezTo>
                      <a:pt x="455279" y="561886"/>
                      <a:pt x="454787" y="571327"/>
                      <a:pt x="451503" y="577073"/>
                    </a:cubicBezTo>
                    <a:cubicBezTo>
                      <a:pt x="446085" y="586760"/>
                      <a:pt x="437711" y="591439"/>
                      <a:pt x="429831" y="598745"/>
                    </a:cubicBezTo>
                    <a:cubicBezTo>
                      <a:pt x="421047" y="606790"/>
                      <a:pt x="424413" y="611469"/>
                      <a:pt x="417927" y="619268"/>
                    </a:cubicBezTo>
                    <a:cubicBezTo>
                      <a:pt x="412509" y="625753"/>
                      <a:pt x="399703" y="625999"/>
                      <a:pt x="392807" y="630761"/>
                    </a:cubicBezTo>
                    <a:cubicBezTo>
                      <a:pt x="371464" y="645373"/>
                      <a:pt x="393054" y="650381"/>
                      <a:pt x="403233" y="664008"/>
                    </a:cubicBezTo>
                    <a:cubicBezTo>
                      <a:pt x="419159" y="685352"/>
                      <a:pt x="392233" y="680098"/>
                      <a:pt x="378934" y="686747"/>
                    </a:cubicBezTo>
                    <a:cubicBezTo>
                      <a:pt x="360956" y="695777"/>
                      <a:pt x="374419" y="721308"/>
                      <a:pt x="344538" y="720897"/>
                    </a:cubicBezTo>
                    <a:cubicBezTo>
                      <a:pt x="348642" y="720487"/>
                      <a:pt x="352008" y="718763"/>
                      <a:pt x="355866" y="717696"/>
                    </a:cubicBezTo>
                    <a:lnTo>
                      <a:pt x="345030" y="720733"/>
                    </a:lnTo>
                    <a:cubicBezTo>
                      <a:pt x="331731" y="720979"/>
                      <a:pt x="309649" y="727629"/>
                      <a:pt x="300701" y="738054"/>
                    </a:cubicBezTo>
                    <a:cubicBezTo>
                      <a:pt x="293066" y="747002"/>
                      <a:pt x="292163" y="758495"/>
                      <a:pt x="281574" y="766622"/>
                    </a:cubicBezTo>
                    <a:cubicBezTo>
                      <a:pt x="261297" y="782219"/>
                      <a:pt x="238722" y="793630"/>
                      <a:pt x="218363" y="808242"/>
                    </a:cubicBezTo>
                    <a:cubicBezTo>
                      <a:pt x="173788" y="840176"/>
                      <a:pt x="119771" y="848796"/>
                      <a:pt x="75360" y="878348"/>
                    </a:cubicBezTo>
                    <a:cubicBezTo>
                      <a:pt x="62143" y="887132"/>
                      <a:pt x="47120" y="890088"/>
                      <a:pt x="33657" y="896491"/>
                    </a:cubicBezTo>
                    <a:cubicBezTo>
                      <a:pt x="20523" y="902730"/>
                      <a:pt x="15844" y="912581"/>
                      <a:pt x="0" y="910118"/>
                    </a:cubicBezTo>
                    <a:cubicBezTo>
                      <a:pt x="493" y="901252"/>
                      <a:pt x="24874" y="887625"/>
                      <a:pt x="32508" y="881386"/>
                    </a:cubicBezTo>
                    <a:cubicBezTo>
                      <a:pt x="44001" y="871863"/>
                      <a:pt x="52621" y="862094"/>
                      <a:pt x="66084" y="855199"/>
                    </a:cubicBezTo>
                    <a:cubicBezTo>
                      <a:pt x="93092" y="841407"/>
                      <a:pt x="114107" y="831474"/>
                      <a:pt x="143167" y="825482"/>
                    </a:cubicBezTo>
                    <a:cubicBezTo>
                      <a:pt x="161556" y="821705"/>
                      <a:pt x="157616" y="817108"/>
                      <a:pt x="166646" y="802660"/>
                    </a:cubicBezTo>
                    <a:cubicBezTo>
                      <a:pt x="174773" y="789690"/>
                      <a:pt x="187907" y="789443"/>
                      <a:pt x="201699" y="785011"/>
                    </a:cubicBezTo>
                    <a:cubicBezTo>
                      <a:pt x="228707" y="776227"/>
                      <a:pt x="260640" y="757920"/>
                      <a:pt x="260312" y="726890"/>
                    </a:cubicBezTo>
                    <a:cubicBezTo>
                      <a:pt x="260312" y="719830"/>
                      <a:pt x="258998" y="713427"/>
                      <a:pt x="257439" y="707106"/>
                    </a:cubicBezTo>
                    <a:cubicBezTo>
                      <a:pt x="273036" y="703986"/>
                      <a:pt x="274021" y="683956"/>
                      <a:pt x="260312" y="677799"/>
                    </a:cubicBezTo>
                    <a:cubicBezTo>
                      <a:pt x="247013" y="671806"/>
                      <a:pt x="228789" y="693068"/>
                      <a:pt x="226162" y="669918"/>
                    </a:cubicBezTo>
                    <a:cubicBezTo>
                      <a:pt x="219102" y="673284"/>
                      <a:pt x="218938" y="682560"/>
                      <a:pt x="215326" y="685187"/>
                    </a:cubicBezTo>
                    <a:cubicBezTo>
                      <a:pt x="210154" y="688964"/>
                      <a:pt x="206296" y="687896"/>
                      <a:pt x="199072" y="688225"/>
                    </a:cubicBezTo>
                    <a:cubicBezTo>
                      <a:pt x="186019" y="688799"/>
                      <a:pt x="170011" y="690195"/>
                      <a:pt x="157041" y="688225"/>
                    </a:cubicBezTo>
                    <a:cubicBezTo>
                      <a:pt x="139391" y="685516"/>
                      <a:pt x="143660" y="678292"/>
                      <a:pt x="135122" y="665075"/>
                    </a:cubicBezTo>
                    <a:cubicBezTo>
                      <a:pt x="131182" y="658918"/>
                      <a:pt x="123219" y="655717"/>
                      <a:pt x="121413" y="648164"/>
                    </a:cubicBezTo>
                    <a:cubicBezTo>
                      <a:pt x="120510" y="644224"/>
                      <a:pt x="124861" y="636507"/>
                      <a:pt x="124615" y="631253"/>
                    </a:cubicBezTo>
                    <a:cubicBezTo>
                      <a:pt x="123794" y="616231"/>
                      <a:pt x="115585" y="613357"/>
                      <a:pt x="103271" y="621977"/>
                    </a:cubicBezTo>
                    <a:cubicBezTo>
                      <a:pt x="93338" y="628873"/>
                      <a:pt x="95062" y="639873"/>
                      <a:pt x="76755" y="637410"/>
                    </a:cubicBezTo>
                    <a:cubicBezTo>
                      <a:pt x="56479" y="634701"/>
                      <a:pt x="32754" y="590454"/>
                      <a:pt x="62636" y="597514"/>
                    </a:cubicBezTo>
                    <a:cubicBezTo>
                      <a:pt x="64031" y="615163"/>
                      <a:pt x="86524" y="613686"/>
                      <a:pt x="84226" y="597267"/>
                    </a:cubicBezTo>
                    <a:cubicBezTo>
                      <a:pt x="83487" y="591685"/>
                      <a:pt x="67069" y="573871"/>
                      <a:pt x="62964" y="570998"/>
                    </a:cubicBezTo>
                    <a:cubicBezTo>
                      <a:pt x="53852" y="564677"/>
                      <a:pt x="38337" y="565991"/>
                      <a:pt x="30866" y="553759"/>
                    </a:cubicBezTo>
                    <a:cubicBezTo>
                      <a:pt x="22493" y="540296"/>
                      <a:pt x="28978" y="528721"/>
                      <a:pt x="39486" y="519691"/>
                    </a:cubicBezTo>
                    <a:cubicBezTo>
                      <a:pt x="48844" y="511646"/>
                      <a:pt x="55740" y="508116"/>
                      <a:pt x="59845" y="496952"/>
                    </a:cubicBezTo>
                    <a:cubicBezTo>
                      <a:pt x="64606" y="484228"/>
                      <a:pt x="60666" y="471996"/>
                      <a:pt x="72158" y="464936"/>
                    </a:cubicBezTo>
                    <a:cubicBezTo>
                      <a:pt x="85047" y="456973"/>
                      <a:pt x="152198" y="457219"/>
                      <a:pt x="151130" y="438585"/>
                    </a:cubicBezTo>
                    <a:cubicBezTo>
                      <a:pt x="158108" y="439734"/>
                      <a:pt x="165743" y="439323"/>
                      <a:pt x="172556" y="441786"/>
                    </a:cubicBezTo>
                    <a:cubicBezTo>
                      <a:pt x="168123" y="443756"/>
                      <a:pt x="162295" y="444742"/>
                      <a:pt x="157041" y="444495"/>
                    </a:cubicBezTo>
                    <a:lnTo>
                      <a:pt x="158601" y="444495"/>
                    </a:lnTo>
                    <a:cubicBezTo>
                      <a:pt x="156548" y="460093"/>
                      <a:pt x="172064" y="456973"/>
                      <a:pt x="180601" y="452540"/>
                    </a:cubicBezTo>
                    <a:cubicBezTo>
                      <a:pt x="190698" y="447286"/>
                      <a:pt x="192833" y="441950"/>
                      <a:pt x="197102" y="432182"/>
                    </a:cubicBezTo>
                    <a:cubicBezTo>
                      <a:pt x="205967" y="411987"/>
                      <a:pt x="203751" y="392121"/>
                      <a:pt x="208184" y="370695"/>
                    </a:cubicBezTo>
                    <a:cubicBezTo>
                      <a:pt x="212288" y="370531"/>
                      <a:pt x="215983" y="367247"/>
                      <a:pt x="220087" y="367083"/>
                    </a:cubicBezTo>
                    <a:cubicBezTo>
                      <a:pt x="224520" y="345657"/>
                      <a:pt x="195296" y="366508"/>
                      <a:pt x="190698" y="370531"/>
                    </a:cubicBezTo>
                    <a:cubicBezTo>
                      <a:pt x="180109" y="379643"/>
                      <a:pt x="173295" y="385061"/>
                      <a:pt x="158683" y="387031"/>
                    </a:cubicBezTo>
                    <a:cubicBezTo>
                      <a:pt x="145384" y="388837"/>
                      <a:pt x="134466" y="383994"/>
                      <a:pt x="122891" y="381613"/>
                    </a:cubicBezTo>
                    <a:cubicBezTo>
                      <a:pt x="104092" y="377673"/>
                      <a:pt x="92599" y="387031"/>
                      <a:pt x="75360" y="385882"/>
                    </a:cubicBezTo>
                    <a:cubicBezTo>
                      <a:pt x="57136" y="384651"/>
                      <a:pt x="49419" y="367658"/>
                      <a:pt x="35217" y="358217"/>
                    </a:cubicBezTo>
                    <a:cubicBezTo>
                      <a:pt x="30948" y="355426"/>
                      <a:pt x="2381" y="344672"/>
                      <a:pt x="1724" y="342374"/>
                    </a:cubicBezTo>
                    <a:cubicBezTo>
                      <a:pt x="-1888" y="329731"/>
                      <a:pt x="90383" y="289342"/>
                      <a:pt x="104338" y="285977"/>
                    </a:cubicBezTo>
                    <a:cubicBezTo>
                      <a:pt x="116324" y="283104"/>
                      <a:pt x="126667" y="278999"/>
                      <a:pt x="136682" y="287454"/>
                    </a:cubicBezTo>
                    <a:cubicBezTo>
                      <a:pt x="141444" y="291477"/>
                      <a:pt x="140048" y="298290"/>
                      <a:pt x="146287" y="302149"/>
                    </a:cubicBezTo>
                    <a:cubicBezTo>
                      <a:pt x="153921" y="306828"/>
                      <a:pt x="165496" y="303626"/>
                      <a:pt x="173705" y="302477"/>
                    </a:cubicBezTo>
                    <a:cubicBezTo>
                      <a:pt x="184213" y="301082"/>
                      <a:pt x="200385" y="301902"/>
                      <a:pt x="209662" y="297962"/>
                    </a:cubicBezTo>
                    <a:cubicBezTo>
                      <a:pt x="227804" y="290245"/>
                      <a:pt x="215736" y="286880"/>
                      <a:pt x="206296" y="280969"/>
                    </a:cubicBezTo>
                    <a:cubicBezTo>
                      <a:pt x="212863" y="274976"/>
                      <a:pt x="226654" y="276126"/>
                      <a:pt x="224766" y="264222"/>
                    </a:cubicBezTo>
                    <a:cubicBezTo>
                      <a:pt x="218609" y="263894"/>
                      <a:pt x="211057" y="265290"/>
                      <a:pt x="204982" y="263976"/>
                    </a:cubicBezTo>
                    <a:cubicBezTo>
                      <a:pt x="195788" y="262088"/>
                      <a:pt x="195624" y="257491"/>
                      <a:pt x="189221" y="253468"/>
                    </a:cubicBezTo>
                    <a:cubicBezTo>
                      <a:pt x="174034" y="244192"/>
                      <a:pt x="162951" y="251662"/>
                      <a:pt x="152115" y="234341"/>
                    </a:cubicBezTo>
                    <a:cubicBezTo>
                      <a:pt x="140294" y="215460"/>
                      <a:pt x="135615" y="207661"/>
                      <a:pt x="114271" y="199452"/>
                    </a:cubicBezTo>
                    <a:cubicBezTo>
                      <a:pt x="107622" y="196907"/>
                      <a:pt x="77494" y="188370"/>
                      <a:pt x="75606" y="181803"/>
                    </a:cubicBezTo>
                    <a:cubicBezTo>
                      <a:pt x="68218" y="156519"/>
                      <a:pt x="156220" y="151839"/>
                      <a:pt x="169108" y="145518"/>
                    </a:cubicBezTo>
                    <a:cubicBezTo>
                      <a:pt x="186922" y="136817"/>
                      <a:pt x="177892" y="125734"/>
                      <a:pt x="187907" y="113913"/>
                    </a:cubicBezTo>
                    <a:cubicBezTo>
                      <a:pt x="197348" y="102913"/>
                      <a:pt x="214587" y="104801"/>
                      <a:pt x="226490" y="95771"/>
                    </a:cubicBezTo>
                    <a:cubicBezTo>
                      <a:pt x="252267" y="75987"/>
                      <a:pt x="285021" y="73770"/>
                      <a:pt x="317858" y="72621"/>
                    </a:cubicBezTo>
                    <a:cubicBezTo>
                      <a:pt x="324097" y="72375"/>
                      <a:pt x="350284" y="79106"/>
                      <a:pt x="354635" y="75412"/>
                    </a:cubicBezTo>
                    <a:cubicBezTo>
                      <a:pt x="366210" y="65479"/>
                      <a:pt x="340269" y="56942"/>
                      <a:pt x="337724" y="50867"/>
                    </a:cubicBezTo>
                    <a:cubicBezTo>
                      <a:pt x="361695" y="33463"/>
                      <a:pt x="395352" y="51441"/>
                      <a:pt x="419077" y="35105"/>
                    </a:cubicBezTo>
                    <a:cubicBezTo>
                      <a:pt x="428107" y="28948"/>
                      <a:pt x="430405" y="19344"/>
                      <a:pt x="442555" y="18523"/>
                    </a:cubicBezTo>
                    <a:cubicBezTo>
                      <a:pt x="454951" y="17702"/>
                      <a:pt x="466526" y="28210"/>
                      <a:pt x="454704" y="38471"/>
                    </a:cubicBezTo>
                    <a:cubicBezTo>
                      <a:pt x="462831" y="49307"/>
                      <a:pt x="474653" y="51934"/>
                      <a:pt x="484504" y="46352"/>
                    </a:cubicBezTo>
                    <a:cubicBezTo>
                      <a:pt x="490578" y="42822"/>
                      <a:pt x="488526" y="37322"/>
                      <a:pt x="496161" y="35105"/>
                    </a:cubicBezTo>
                    <a:cubicBezTo>
                      <a:pt x="503467" y="32971"/>
                      <a:pt x="507161" y="36829"/>
                      <a:pt x="513810" y="39620"/>
                    </a:cubicBezTo>
                    <a:cubicBezTo>
                      <a:pt x="526452" y="44874"/>
                      <a:pt x="538274" y="43643"/>
                      <a:pt x="550505" y="47747"/>
                    </a:cubicBezTo>
                    <a:cubicBezTo>
                      <a:pt x="563558" y="52098"/>
                      <a:pt x="561834" y="61375"/>
                      <a:pt x="577924" y="61621"/>
                    </a:cubicBezTo>
                    <a:cubicBezTo>
                      <a:pt x="592454" y="61867"/>
                      <a:pt x="608051" y="57927"/>
                      <a:pt x="623238" y="58665"/>
                    </a:cubicBezTo>
                    <a:cubicBezTo>
                      <a:pt x="639492" y="59404"/>
                      <a:pt x="654761" y="59979"/>
                      <a:pt x="670687" y="58665"/>
                    </a:cubicBezTo>
                    <a:cubicBezTo>
                      <a:pt x="693426" y="56695"/>
                      <a:pt x="721994" y="53083"/>
                      <a:pt x="743338" y="63263"/>
                    </a:cubicBezTo>
                    <a:cubicBezTo>
                      <a:pt x="756637" y="69584"/>
                      <a:pt x="759346" y="76479"/>
                      <a:pt x="775600" y="77136"/>
                    </a:cubicBezTo>
                    <a:cubicBezTo>
                      <a:pt x="793578" y="77875"/>
                      <a:pt x="810489" y="71226"/>
                      <a:pt x="827646" y="71308"/>
                    </a:cubicBezTo>
                    <a:cubicBezTo>
                      <a:pt x="824773" y="73770"/>
                      <a:pt x="825265" y="75905"/>
                      <a:pt x="823705" y="78450"/>
                    </a:cubicBezTo>
                    <a:cubicBezTo>
                      <a:pt x="840945" y="85017"/>
                      <a:pt x="854818" y="96920"/>
                      <a:pt x="870169" y="104637"/>
                    </a:cubicBezTo>
                    <a:cubicBezTo>
                      <a:pt x="890610" y="114816"/>
                      <a:pt x="916879" y="99137"/>
                      <a:pt x="934939" y="109562"/>
                    </a:cubicBezTo>
                    <a:cubicBezTo>
                      <a:pt x="941425" y="113338"/>
                      <a:pt x="945037" y="121137"/>
                      <a:pt x="951850" y="124667"/>
                    </a:cubicBezTo>
                    <a:cubicBezTo>
                      <a:pt x="958910" y="128361"/>
                      <a:pt x="972948" y="129675"/>
                      <a:pt x="981157" y="131152"/>
                    </a:cubicBezTo>
                    <a:cubicBezTo>
                      <a:pt x="1000366" y="134682"/>
                      <a:pt x="1025568" y="140593"/>
                      <a:pt x="1043710" y="130906"/>
                    </a:cubicBezTo>
                    <a:cubicBezTo>
                      <a:pt x="1044860" y="119331"/>
                      <a:pt x="1026061" y="122861"/>
                      <a:pt x="1028688" y="108331"/>
                    </a:cubicBezTo>
                    <a:cubicBezTo>
                      <a:pt x="1053808" y="100204"/>
                      <a:pt x="1082047" y="99711"/>
                      <a:pt x="1107249" y="94129"/>
                    </a:cubicBezTo>
                    <a:cubicBezTo>
                      <a:pt x="1123585" y="90517"/>
                      <a:pt x="1119399" y="87890"/>
                      <a:pt x="1130317" y="78696"/>
                    </a:cubicBezTo>
                    <a:cubicBezTo>
                      <a:pt x="1139675" y="70815"/>
                      <a:pt x="1150429" y="72129"/>
                      <a:pt x="1161265" y="69584"/>
                    </a:cubicBezTo>
                    <a:cubicBezTo>
                      <a:pt x="1162333" y="70240"/>
                      <a:pt x="1162989" y="71226"/>
                      <a:pt x="1162989" y="72539"/>
                    </a:cubicBezTo>
                    <a:cubicBezTo>
                      <a:pt x="1152482" y="83375"/>
                      <a:pt x="1133518" y="83950"/>
                      <a:pt x="1123750" y="95196"/>
                    </a:cubicBezTo>
                    <a:cubicBezTo>
                      <a:pt x="1113242" y="107264"/>
                      <a:pt x="1117511" y="112353"/>
                      <a:pt x="1099861" y="119167"/>
                    </a:cubicBezTo>
                    <a:cubicBezTo>
                      <a:pt x="1085002" y="124913"/>
                      <a:pt x="1076219" y="136324"/>
                      <a:pt x="1097809" y="137227"/>
                    </a:cubicBezTo>
                    <a:cubicBezTo>
                      <a:pt x="1112175" y="137884"/>
                      <a:pt x="1123996" y="127376"/>
                      <a:pt x="1136474" y="121465"/>
                    </a:cubicBezTo>
                    <a:cubicBezTo>
                      <a:pt x="1159870" y="110137"/>
                      <a:pt x="1182527" y="100614"/>
                      <a:pt x="1205595" y="90681"/>
                    </a:cubicBezTo>
                    <a:cubicBezTo>
                      <a:pt x="1227595" y="81076"/>
                      <a:pt x="1251155" y="72621"/>
                      <a:pt x="1244670" y="45038"/>
                    </a:cubicBezTo>
                    <a:cubicBezTo>
                      <a:pt x="1266014" y="40934"/>
                      <a:pt x="1264701" y="57188"/>
                      <a:pt x="1263305" y="71390"/>
                    </a:cubicBezTo>
                    <a:cubicBezTo>
                      <a:pt x="1261499" y="90024"/>
                      <a:pt x="1257723" y="95771"/>
                      <a:pt x="1274962" y="105376"/>
                    </a:cubicBezTo>
                    <a:cubicBezTo>
                      <a:pt x="1284403" y="110547"/>
                      <a:pt x="1298604" y="120645"/>
                      <a:pt x="1309194" y="113995"/>
                    </a:cubicBezTo>
                    <a:cubicBezTo>
                      <a:pt x="1322657" y="105458"/>
                      <a:pt x="1307388" y="86002"/>
                      <a:pt x="1318963" y="77547"/>
                    </a:cubicBezTo>
                    <a:cubicBezTo>
                      <a:pt x="1339157" y="62770"/>
                      <a:pt x="1326926" y="96920"/>
                      <a:pt x="1326680" y="100450"/>
                    </a:cubicBezTo>
                    <a:cubicBezTo>
                      <a:pt x="1325530" y="112928"/>
                      <a:pt x="1339978" y="128854"/>
                      <a:pt x="1354180" y="118674"/>
                    </a:cubicBezTo>
                    <a:cubicBezTo>
                      <a:pt x="1363046" y="112435"/>
                      <a:pt x="1356643" y="88547"/>
                      <a:pt x="1376099" y="88383"/>
                    </a:cubicBezTo>
                    <a:cubicBezTo>
                      <a:pt x="1384800" y="88383"/>
                      <a:pt x="1383897" y="94129"/>
                      <a:pt x="1391121" y="97741"/>
                    </a:cubicBezTo>
                    <a:cubicBezTo>
                      <a:pt x="1398674" y="101517"/>
                      <a:pt x="1404995" y="100696"/>
                      <a:pt x="1412793" y="101928"/>
                    </a:cubicBezTo>
                    <a:cubicBezTo>
                      <a:pt x="1415503" y="102338"/>
                      <a:pt x="1416488" y="102584"/>
                      <a:pt x="1418950" y="103487"/>
                    </a:cubicBezTo>
                  </a:path>
                </a:pathLst>
              </a:custGeom>
              <a:grpFill/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5F6C2D84-669F-B833-2103-B1E67991E348}"/>
              </a:ext>
            </a:extLst>
          </p:cNvPr>
          <p:cNvSpPr txBox="1"/>
          <p:nvPr/>
        </p:nvSpPr>
        <p:spPr>
          <a:xfrm>
            <a:off x="4366203" y="765779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dirty="0">
                <a:solidFill>
                  <a:srgbClr val="122659"/>
                </a:solidFill>
                <a:latin typeface="Kaushan Script" panose="03060602040705080205" pitchFamily="66" charset="0"/>
              </a:rPr>
              <a:t>Backstory cont.</a:t>
            </a:r>
          </a:p>
        </p:txBody>
      </p: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3B6DEE6C-3B59-DC82-97AC-5552C3515A4F}"/>
              </a:ext>
            </a:extLst>
          </p:cNvPr>
          <p:cNvGrpSpPr/>
          <p:nvPr/>
        </p:nvGrpSpPr>
        <p:grpSpPr>
          <a:xfrm>
            <a:off x="10943194" y="-1618941"/>
            <a:ext cx="586145" cy="3299535"/>
            <a:chOff x="10943194" y="-1618941"/>
            <a:chExt cx="586145" cy="3299535"/>
          </a:xfrm>
        </p:grpSpPr>
        <p:grpSp>
          <p:nvGrpSpPr>
            <p:cNvPr id="676" name="Graphic 1009">
              <a:extLst>
                <a:ext uri="{FF2B5EF4-FFF2-40B4-BE49-F238E27FC236}">
                  <a16:creationId xmlns:a16="http://schemas.microsoft.com/office/drawing/2014/main" id="{9943E684-EB90-ED9E-CAE1-F7477F06F47A}"/>
                </a:ext>
              </a:extLst>
            </p:cNvPr>
            <p:cNvGrpSpPr/>
            <p:nvPr/>
          </p:nvGrpSpPr>
          <p:grpSpPr>
            <a:xfrm>
              <a:off x="11185989" y="-1618941"/>
              <a:ext cx="62687" cy="2976369"/>
              <a:chOff x="2442351" y="803811"/>
              <a:chExt cx="47991" cy="2278593"/>
            </a:xfrm>
          </p:grpSpPr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E6DDBD12-B780-A1EE-77D6-F7CCE400954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05715658-699D-4A9F-C94D-52C59ACAED62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89" name="Graphic 1009">
              <a:extLst>
                <a:ext uri="{FF2B5EF4-FFF2-40B4-BE49-F238E27FC236}">
                  <a16:creationId xmlns:a16="http://schemas.microsoft.com/office/drawing/2014/main" id="{01E60CF4-3D3E-CDC1-FC90-3F163549846F}"/>
                </a:ext>
              </a:extLst>
            </p:cNvPr>
            <p:cNvGrpSpPr/>
            <p:nvPr/>
          </p:nvGrpSpPr>
          <p:grpSpPr>
            <a:xfrm rot="20700000">
              <a:off x="10943194" y="1119722"/>
              <a:ext cx="586145" cy="560872"/>
              <a:chOff x="9515774" y="2957664"/>
              <a:chExt cx="448730" cy="429382"/>
            </a:xfrm>
          </p:grpSpPr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C2EE2F19-E4BA-4D7A-E70E-7FBBA8558EA6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724F29E-E13A-EF93-742B-3D2224D5B8BE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66A9DA70-BD47-40F6-5162-48DCDD0BC588}"/>
              </a:ext>
            </a:extLst>
          </p:cNvPr>
          <p:cNvGrpSpPr/>
          <p:nvPr/>
        </p:nvGrpSpPr>
        <p:grpSpPr>
          <a:xfrm>
            <a:off x="681594" y="-1618941"/>
            <a:ext cx="586145" cy="3299535"/>
            <a:chOff x="681594" y="-1618941"/>
            <a:chExt cx="586145" cy="3299535"/>
          </a:xfrm>
        </p:grpSpPr>
        <p:grpSp>
          <p:nvGrpSpPr>
            <p:cNvPr id="683" name="Graphic 1009">
              <a:extLst>
                <a:ext uri="{FF2B5EF4-FFF2-40B4-BE49-F238E27FC236}">
                  <a16:creationId xmlns:a16="http://schemas.microsoft.com/office/drawing/2014/main" id="{07F8628A-9D36-1BED-D945-BC5A6BA6D038}"/>
                </a:ext>
              </a:extLst>
            </p:cNvPr>
            <p:cNvGrpSpPr/>
            <p:nvPr/>
          </p:nvGrpSpPr>
          <p:grpSpPr>
            <a:xfrm>
              <a:off x="924389" y="-1618941"/>
              <a:ext cx="62687" cy="2976369"/>
              <a:chOff x="2442351" y="803811"/>
              <a:chExt cx="47991" cy="2278593"/>
            </a:xfrm>
          </p:grpSpPr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AA6007E9-4FB7-A9E4-461B-FEB8F133EB3E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0763DD8E-3EF0-43AF-0F8E-C89E6BBFCF5A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692" name="Graphic 1009">
              <a:extLst>
                <a:ext uri="{FF2B5EF4-FFF2-40B4-BE49-F238E27FC236}">
                  <a16:creationId xmlns:a16="http://schemas.microsoft.com/office/drawing/2014/main" id="{E96A98A1-38A7-8E91-7682-F0722BBDFB49}"/>
                </a:ext>
              </a:extLst>
            </p:cNvPr>
            <p:cNvGrpSpPr/>
            <p:nvPr/>
          </p:nvGrpSpPr>
          <p:grpSpPr>
            <a:xfrm rot="20700000">
              <a:off x="681594" y="1119722"/>
              <a:ext cx="586145" cy="560872"/>
              <a:chOff x="9515774" y="2957664"/>
              <a:chExt cx="448730" cy="429382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D01BD88-D80B-36F7-D295-D85DB690C2E3}"/>
                  </a:ext>
                </a:extLst>
              </p:cNvPr>
              <p:cNvSpPr/>
              <p:nvPr/>
            </p:nvSpPr>
            <p:spPr>
              <a:xfrm>
                <a:off x="9539770" y="2981660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890F2398-5441-A7B7-BE0D-29BF008088C1}"/>
                  </a:ext>
                </a:extLst>
              </p:cNvPr>
              <p:cNvSpPr/>
              <p:nvPr/>
            </p:nvSpPr>
            <p:spPr>
              <a:xfrm>
                <a:off x="9515774" y="2957664"/>
                <a:ext cx="424734" cy="405386"/>
              </a:xfrm>
              <a:custGeom>
                <a:avLst/>
                <a:gdLst>
                  <a:gd name="connsiteX0" fmla="*/ 225091 w 424734"/>
                  <a:gd name="connsiteY0" fmla="*/ 87355 h 405386"/>
                  <a:gd name="connsiteX1" fmla="*/ 242464 w 424734"/>
                  <a:gd name="connsiteY1" fmla="*/ 72093 h 405386"/>
                  <a:gd name="connsiteX2" fmla="*/ 310469 w 424734"/>
                  <a:gd name="connsiteY2" fmla="*/ 47234 h 405386"/>
                  <a:gd name="connsiteX3" fmla="*/ 424688 w 424734"/>
                  <a:gd name="connsiteY3" fmla="*/ 159630 h 405386"/>
                  <a:gd name="connsiteX4" fmla="*/ 419170 w 424734"/>
                  <a:gd name="connsiteY4" fmla="*/ 192121 h 405386"/>
                  <a:gd name="connsiteX5" fmla="*/ 401125 w 424734"/>
                  <a:gd name="connsiteY5" fmla="*/ 238528 h 405386"/>
                  <a:gd name="connsiteX6" fmla="*/ 355245 w 424734"/>
                  <a:gd name="connsiteY6" fmla="*/ 290119 h 405386"/>
                  <a:gd name="connsiteX7" fmla="*/ 300391 w 424734"/>
                  <a:gd name="connsiteY7" fmla="*/ 324241 h 405386"/>
                  <a:gd name="connsiteX8" fmla="*/ 197881 w 424734"/>
                  <a:gd name="connsiteY8" fmla="*/ 378904 h 405386"/>
                  <a:gd name="connsiteX9" fmla="*/ 152048 w 424734"/>
                  <a:gd name="connsiteY9" fmla="*/ 404915 h 405386"/>
                  <a:gd name="connsiteX10" fmla="*/ 149457 w 424734"/>
                  <a:gd name="connsiteY10" fmla="*/ 404292 h 405386"/>
                  <a:gd name="connsiteX11" fmla="*/ 76797 w 424734"/>
                  <a:gd name="connsiteY11" fmla="*/ 300198 h 405386"/>
                  <a:gd name="connsiteX12" fmla="*/ 31781 w 424734"/>
                  <a:gd name="connsiteY12" fmla="*/ 235073 h 405386"/>
                  <a:gd name="connsiteX13" fmla="*/ 5818 w 424734"/>
                  <a:gd name="connsiteY13" fmla="*/ 179355 h 405386"/>
                  <a:gd name="connsiteX14" fmla="*/ 635 w 424734"/>
                  <a:gd name="connsiteY14" fmla="*/ 122293 h 405386"/>
                  <a:gd name="connsiteX15" fmla="*/ 7881 w 424734"/>
                  <a:gd name="connsiteY15" fmla="*/ 80780 h 405386"/>
                  <a:gd name="connsiteX16" fmla="*/ 113319 w 424734"/>
                  <a:gd name="connsiteY16" fmla="*/ 10 h 405386"/>
                  <a:gd name="connsiteX17" fmla="*/ 208487 w 424734"/>
                  <a:gd name="connsiteY17" fmla="*/ 52417 h 405386"/>
                  <a:gd name="connsiteX18" fmla="*/ 224420 w 424734"/>
                  <a:gd name="connsiteY18" fmla="*/ 85243 h 405386"/>
                  <a:gd name="connsiteX19" fmla="*/ 225140 w 424734"/>
                  <a:gd name="connsiteY19" fmla="*/ 87211 h 40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24734" h="405386">
                    <a:moveTo>
                      <a:pt x="225091" y="87355"/>
                    </a:moveTo>
                    <a:cubicBezTo>
                      <a:pt x="230659" y="81692"/>
                      <a:pt x="236321" y="76653"/>
                      <a:pt x="242464" y="72093"/>
                    </a:cubicBezTo>
                    <a:cubicBezTo>
                      <a:pt x="262717" y="57120"/>
                      <a:pt x="285129" y="48002"/>
                      <a:pt x="310469" y="47234"/>
                    </a:cubicBezTo>
                    <a:cubicBezTo>
                      <a:pt x="371754" y="45410"/>
                      <a:pt x="426560" y="92250"/>
                      <a:pt x="424688" y="159630"/>
                    </a:cubicBezTo>
                    <a:cubicBezTo>
                      <a:pt x="424401" y="170716"/>
                      <a:pt x="422049" y="181466"/>
                      <a:pt x="419170" y="192121"/>
                    </a:cubicBezTo>
                    <a:cubicBezTo>
                      <a:pt x="414850" y="208246"/>
                      <a:pt x="409139" y="223843"/>
                      <a:pt x="401125" y="238528"/>
                    </a:cubicBezTo>
                    <a:cubicBezTo>
                      <a:pt x="389751" y="259213"/>
                      <a:pt x="374010" y="276010"/>
                      <a:pt x="355245" y="290119"/>
                    </a:cubicBezTo>
                    <a:cubicBezTo>
                      <a:pt x="337968" y="303125"/>
                      <a:pt x="319347" y="313923"/>
                      <a:pt x="300391" y="324241"/>
                    </a:cubicBezTo>
                    <a:cubicBezTo>
                      <a:pt x="266364" y="342766"/>
                      <a:pt x="231762" y="360187"/>
                      <a:pt x="197881" y="378904"/>
                    </a:cubicBezTo>
                    <a:cubicBezTo>
                      <a:pt x="182475" y="387398"/>
                      <a:pt x="167166" y="396037"/>
                      <a:pt x="152048" y="404915"/>
                    </a:cubicBezTo>
                    <a:cubicBezTo>
                      <a:pt x="150801" y="405683"/>
                      <a:pt x="150273" y="405539"/>
                      <a:pt x="149457" y="404292"/>
                    </a:cubicBezTo>
                    <a:cubicBezTo>
                      <a:pt x="126277" y="368874"/>
                      <a:pt x="101657" y="334464"/>
                      <a:pt x="76797" y="300198"/>
                    </a:cubicBezTo>
                    <a:cubicBezTo>
                      <a:pt x="61296" y="278841"/>
                      <a:pt x="45651" y="257533"/>
                      <a:pt x="31781" y="235073"/>
                    </a:cubicBezTo>
                    <a:cubicBezTo>
                      <a:pt x="20935" y="217508"/>
                      <a:pt x="11529" y="199319"/>
                      <a:pt x="5818" y="179355"/>
                    </a:cubicBezTo>
                    <a:cubicBezTo>
                      <a:pt x="443" y="160638"/>
                      <a:pt x="-997" y="141633"/>
                      <a:pt x="635" y="122293"/>
                    </a:cubicBezTo>
                    <a:cubicBezTo>
                      <a:pt x="1786" y="108231"/>
                      <a:pt x="4282" y="94410"/>
                      <a:pt x="7881" y="80780"/>
                    </a:cubicBezTo>
                    <a:cubicBezTo>
                      <a:pt x="20455" y="32548"/>
                      <a:pt x="63456" y="-662"/>
                      <a:pt x="113319" y="10"/>
                    </a:cubicBezTo>
                    <a:cubicBezTo>
                      <a:pt x="154160" y="586"/>
                      <a:pt x="185691" y="18775"/>
                      <a:pt x="208487" y="52417"/>
                    </a:cubicBezTo>
                    <a:cubicBezTo>
                      <a:pt x="215349" y="62591"/>
                      <a:pt x="220533" y="73629"/>
                      <a:pt x="224420" y="85243"/>
                    </a:cubicBezTo>
                    <a:cubicBezTo>
                      <a:pt x="224612" y="85819"/>
                      <a:pt x="224804" y="86347"/>
                      <a:pt x="225140" y="87211"/>
                    </a:cubicBez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63A721DC-B6B3-B2BB-C785-98CEAD296603}"/>
              </a:ext>
            </a:extLst>
          </p:cNvPr>
          <p:cNvGrpSpPr/>
          <p:nvPr/>
        </p:nvGrpSpPr>
        <p:grpSpPr>
          <a:xfrm rot="3884993">
            <a:off x="1646838" y="4490379"/>
            <a:ext cx="995428" cy="1024680"/>
            <a:chOff x="12692073" y="3326770"/>
            <a:chExt cx="579298" cy="596323"/>
          </a:xfrm>
        </p:grpSpPr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86DCD19-1EBB-12FB-834C-593B1AC6194B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F05C70C7-B031-1007-F52F-4B1C22D4203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D8ED13D9-EC77-3364-CF6B-6C97571889E0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D43BE14A-1F83-FD1C-3575-F7CB39FC2DEE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C1DEE5D0-8308-F563-626B-9880F5A774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69B16E0C-B2DF-7E2F-300C-C5E3DD2BA89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10085BD5-0AFA-964B-45F9-BDADF5F829A7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7638FB4F-56A2-A557-02C0-77113F3AADF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04" name="Graphic 174">
              <a:extLst>
                <a:ext uri="{FF2B5EF4-FFF2-40B4-BE49-F238E27FC236}">
                  <a16:creationId xmlns:a16="http://schemas.microsoft.com/office/drawing/2014/main" id="{34E442BF-2A05-63FE-D6D3-B476B0B714A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464C9AE3-B484-2F8C-6DE5-B8D903669C41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08" name="Graphic 174">
                <a:extLst>
                  <a:ext uri="{FF2B5EF4-FFF2-40B4-BE49-F238E27FC236}">
                    <a16:creationId xmlns:a16="http://schemas.microsoft.com/office/drawing/2014/main" id="{9F172094-DE8F-1508-D391-EEF8666CB212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CA7B9FC0-E795-ED8B-4121-CC3D4F7E52F9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AEA5FAA7-6C21-CB41-4E0A-D93048A71B5B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470BA00D-E079-9097-4B8F-4AC09C54FE38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AB7060A0-D3E1-2909-60E7-1DB92894C14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6C0B77E-5E99-2CE4-7120-8A4301BC26EA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12" name="TextBox 711">
            <a:extLst>
              <a:ext uri="{FF2B5EF4-FFF2-40B4-BE49-F238E27FC236}">
                <a16:creationId xmlns:a16="http://schemas.microsoft.com/office/drawing/2014/main" id="{4E08901B-610D-EA2A-0D28-5DDD7DD3EEED}"/>
              </a:ext>
            </a:extLst>
          </p:cNvPr>
          <p:cNvSpPr txBox="1"/>
          <p:nvPr/>
        </p:nvSpPr>
        <p:spPr>
          <a:xfrm>
            <a:off x="1481594" y="5662241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New-born's</a:t>
            </a:r>
          </a:p>
        </p:txBody>
      </p: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E1AD86C7-DEBD-057B-6E2D-74227D9D698D}"/>
              </a:ext>
            </a:extLst>
          </p:cNvPr>
          <p:cNvGrpSpPr/>
          <p:nvPr/>
        </p:nvGrpSpPr>
        <p:grpSpPr>
          <a:xfrm rot="3884993">
            <a:off x="2808854" y="2471238"/>
            <a:ext cx="257223" cy="264782"/>
            <a:chOff x="12692073" y="3326770"/>
            <a:chExt cx="579298" cy="596323"/>
          </a:xfrm>
        </p:grpSpPr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E9EE3951-5D63-2339-679F-439AA4B62CFF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40C2948-AED3-B834-7E28-7E873FD73BD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6453D4FE-9B44-4D95-112A-FB9823E0ED76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B265FCA-5BC6-0E87-89C8-48ECAACFE92B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8CDFED23-AA48-7977-98F9-55A97AFE5021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E3CBE38A-7756-F2E5-70E5-8CF83547F21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6B2819-BEC8-9618-E314-D37469389320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D635A8B-D3ED-1FA4-0FC1-7019D172BB74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3" name="Graphic 174">
              <a:extLst>
                <a:ext uri="{FF2B5EF4-FFF2-40B4-BE49-F238E27FC236}">
                  <a16:creationId xmlns:a16="http://schemas.microsoft.com/office/drawing/2014/main" id="{7D7CE41D-54EE-16AE-BF33-802C8624B599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FA1EA31F-1574-8E82-EA6D-CF39414F293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27" name="Graphic 174">
                <a:extLst>
                  <a:ext uri="{FF2B5EF4-FFF2-40B4-BE49-F238E27FC236}">
                    <a16:creationId xmlns:a16="http://schemas.microsoft.com/office/drawing/2014/main" id="{B58AABD8-DB40-4650-0AEB-BBB324A9E0AD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5A58E086-CAF7-C516-1847-C573F69206D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B4A76FA0-9F09-B32D-09E1-7C0A399559CA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5300DC80-5F50-F720-9A08-95BDC8B78E4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62C50F8-D0C2-C64C-ECB7-2C51F8101EE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5DABD209-BB77-2A06-0107-2181970AE507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5FD4EC73-C155-4276-8A3C-76C290156E3B}"/>
              </a:ext>
            </a:extLst>
          </p:cNvPr>
          <p:cNvGrpSpPr/>
          <p:nvPr/>
        </p:nvGrpSpPr>
        <p:grpSpPr>
          <a:xfrm rot="3884993">
            <a:off x="5321399" y="2064978"/>
            <a:ext cx="257223" cy="264782"/>
            <a:chOff x="12692073" y="3326770"/>
            <a:chExt cx="579298" cy="596323"/>
          </a:xfrm>
        </p:grpSpPr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A3655E04-3216-549D-F8D5-A4CB208CD83C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054512F-6F82-FC3A-B6D0-4489320DCE1D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D5DE5EF9-AF8D-79E0-1C93-A45FA5F9AEF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9B1A9A-D729-7E81-6566-BB4593A41AD9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4461BEDD-E2B4-8792-1809-1A1ECE37118A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F0F3760-A336-AB1A-4572-68108043052B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23CF0BB-DEC8-2DF4-E3C8-10B75D959176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F3F99CD-B83E-2C22-330C-BF61D9EBE860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0" name="Graphic 174">
              <a:extLst>
                <a:ext uri="{FF2B5EF4-FFF2-40B4-BE49-F238E27FC236}">
                  <a16:creationId xmlns:a16="http://schemas.microsoft.com/office/drawing/2014/main" id="{8E36276C-ACAC-6EBB-1A70-05E59268DC34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FD20CCEB-0EFE-E09B-8275-3607234893A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4" name="Graphic 174">
                <a:extLst>
                  <a:ext uri="{FF2B5EF4-FFF2-40B4-BE49-F238E27FC236}">
                    <a16:creationId xmlns:a16="http://schemas.microsoft.com/office/drawing/2014/main" id="{450D8F00-116A-AC74-3C53-A9CB142C786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F27D6EF3-9E49-5803-B791-3633359E304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AF90D25A-602B-8F2D-7D9E-94F93D6A748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33B70938-3B9D-24D5-34BD-C136D5DB1A31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9819868-2F1F-FDB4-0B53-799AEF4ADE15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E338EAC-2353-6A03-BA53-7A207B02AFDE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72C5B254-B109-25FF-53C2-814546EF8ADD}"/>
              </a:ext>
            </a:extLst>
          </p:cNvPr>
          <p:cNvGrpSpPr/>
          <p:nvPr/>
        </p:nvGrpSpPr>
        <p:grpSpPr>
          <a:xfrm rot="3884993">
            <a:off x="4481963" y="5044641"/>
            <a:ext cx="257223" cy="264782"/>
            <a:chOff x="12692073" y="3326770"/>
            <a:chExt cx="579298" cy="596323"/>
          </a:xfrm>
        </p:grpSpPr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1602C76-6CFC-D5F7-E541-3799953499A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E6FA9537-0CF3-1232-001F-245846ED841B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ADF8F94-0194-15ED-CEB5-93D2EDD1782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67EC80B-D48F-7EB7-AEE0-7AB7E0898FD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3A536538-E406-8ECA-C225-C4A3B0E85C1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8C426BFD-44AE-18CB-18DF-DD08ED4819D8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03221335-1FEF-56C3-BB91-0843B1E7D8BF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95303FAD-093B-BF66-14A3-CA354755C24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57" name="Graphic 174">
              <a:extLst>
                <a:ext uri="{FF2B5EF4-FFF2-40B4-BE49-F238E27FC236}">
                  <a16:creationId xmlns:a16="http://schemas.microsoft.com/office/drawing/2014/main" id="{F76C0FD4-FFE6-89E9-9F1D-A8DB485E52C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B21E14D-2CAE-BE8C-EED1-71EFFF6E1E7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174">
                <a:extLst>
                  <a:ext uri="{FF2B5EF4-FFF2-40B4-BE49-F238E27FC236}">
                    <a16:creationId xmlns:a16="http://schemas.microsoft.com/office/drawing/2014/main" id="{F6165DD0-F30C-8B2C-E8C9-58B07957720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63" name="Freeform: Shape 762">
                  <a:extLst>
                    <a:ext uri="{FF2B5EF4-FFF2-40B4-BE49-F238E27FC236}">
                      <a16:creationId xmlns:a16="http://schemas.microsoft.com/office/drawing/2014/main" id="{8F0369A8-863B-7342-B7AB-357BAC1B0716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id="{6F67414B-DAB6-8A55-899F-17B63AF078B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2957E84-8BB4-DD12-D575-67C3F52C255B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524ED7F1-C83B-7BF7-23DA-310D4BE885DD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0B5B39C-2321-1FBC-34A9-34D14307D205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9E510A57-1D51-DFBC-0B9A-9A1032A07920}"/>
              </a:ext>
            </a:extLst>
          </p:cNvPr>
          <p:cNvGrpSpPr/>
          <p:nvPr/>
        </p:nvGrpSpPr>
        <p:grpSpPr>
          <a:xfrm rot="3884993">
            <a:off x="6071342" y="4084525"/>
            <a:ext cx="257223" cy="264782"/>
            <a:chOff x="12692073" y="3326770"/>
            <a:chExt cx="579298" cy="596323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F52547DE-486E-6DD1-3259-31718CDD8FB2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50138DDA-D5F3-4E31-BAE1-157D851BE010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7941CCEB-5D22-5502-040A-EAE3F94D6CA4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98E89AEE-D2D0-3408-B645-0C9A96A1600F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B3E2475E-59E3-CC09-456C-9762E842ED5B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94FEAA5-179F-E68E-4E88-BA4D8AA2DB59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9165D4C-AB38-6439-48E9-628D6B8D9EF9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AF7A8806-1CC6-C72C-FA44-5EBFB67F452F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74" name="Graphic 174">
              <a:extLst>
                <a:ext uri="{FF2B5EF4-FFF2-40B4-BE49-F238E27FC236}">
                  <a16:creationId xmlns:a16="http://schemas.microsoft.com/office/drawing/2014/main" id="{3D801AE1-1296-0261-1D7A-C62D8493DB9C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3298C959-1702-72B1-F888-EA06D799FC5E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8" name="Graphic 174">
                <a:extLst>
                  <a:ext uri="{FF2B5EF4-FFF2-40B4-BE49-F238E27FC236}">
                    <a16:creationId xmlns:a16="http://schemas.microsoft.com/office/drawing/2014/main" id="{8EA7EF4F-5029-A9BE-08AD-0B0262F000B9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80" name="Freeform: Shape 779">
                  <a:extLst>
                    <a:ext uri="{FF2B5EF4-FFF2-40B4-BE49-F238E27FC236}">
                      <a16:creationId xmlns:a16="http://schemas.microsoft.com/office/drawing/2014/main" id="{47373872-E95F-235D-E9B1-4687EB85BAF4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1" name="Freeform: Shape 780">
                  <a:extLst>
                    <a:ext uri="{FF2B5EF4-FFF2-40B4-BE49-F238E27FC236}">
                      <a16:creationId xmlns:a16="http://schemas.microsoft.com/office/drawing/2014/main" id="{6DEE834E-1E5D-E8C1-485C-B88FE0732FB7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662080D6-A327-AC49-41BB-95AFA47D6D2D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6F022811-43D0-1B0D-0F37-8474DDE4AD3E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B36F8623-FE4E-84D7-FEB6-A5D4FB21CD03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8B4B1242-65F7-AF11-E409-594337D36E78}"/>
              </a:ext>
            </a:extLst>
          </p:cNvPr>
          <p:cNvGrpSpPr/>
          <p:nvPr/>
        </p:nvGrpSpPr>
        <p:grpSpPr>
          <a:xfrm rot="3884993">
            <a:off x="7945566" y="3770351"/>
            <a:ext cx="257223" cy="264782"/>
            <a:chOff x="12692073" y="3326770"/>
            <a:chExt cx="579298" cy="596323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B612BE0-FCC6-BDA3-500F-950574A3DAB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86395D65-4D49-9301-E46A-D0000557E7B4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D0653F35-F3CA-2283-0FEC-F37CDF0DFC65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354FD55-4E93-BA8E-C754-AD9D96166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A5DC2F17-8C80-1568-D2F8-3CCD13843DA2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D2707F85-85EE-ACCA-4D7C-E2C95E53E6FF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842BC5A-E915-1122-E3CE-EB0C42F39B35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DFC90BB-B6C0-74D0-34A9-15F086E03ED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91" name="Graphic 174">
              <a:extLst>
                <a:ext uri="{FF2B5EF4-FFF2-40B4-BE49-F238E27FC236}">
                  <a16:creationId xmlns:a16="http://schemas.microsoft.com/office/drawing/2014/main" id="{967C5B3B-D81C-2F79-4A01-196E3AB09387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1CA519F2-6A14-B77E-6BC1-454BA0BC2E44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95" name="Graphic 174">
                <a:extLst>
                  <a:ext uri="{FF2B5EF4-FFF2-40B4-BE49-F238E27FC236}">
                    <a16:creationId xmlns:a16="http://schemas.microsoft.com/office/drawing/2014/main" id="{F20AD8A7-8D67-F3ED-1211-BBCF93898944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EECA4777-E522-E9BF-7C6A-A9B6781B963C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936877CB-E9C6-6D9F-A160-46796842E0EC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id="{A05975D2-5DE9-8693-E332-B423282511B0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354B9EE-F221-76E2-1ABA-74A128AB8289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B454C962-4FBB-9132-7DCE-5F7259BA8A61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F2142089-1684-2907-056C-FB4238A95C2E}"/>
              </a:ext>
            </a:extLst>
          </p:cNvPr>
          <p:cNvGrpSpPr/>
          <p:nvPr/>
        </p:nvGrpSpPr>
        <p:grpSpPr>
          <a:xfrm rot="3884993">
            <a:off x="8988461" y="2412904"/>
            <a:ext cx="257223" cy="264782"/>
            <a:chOff x="12692073" y="3326770"/>
            <a:chExt cx="579298" cy="596323"/>
          </a:xfrm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98C7E06-F765-196A-523C-E185311EC534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A95B196-49AE-3023-2634-47F609722993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4138677-2A5C-CDA6-8FF6-F1CA7A7F7BCA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5056A95-0A24-32FE-1AA2-437CF0C9A457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F919EDB-787B-936E-1FEA-A2FA70761817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B53D4DFB-1B03-E7FF-0D56-C3F6872E3E11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CFC7BD1-740C-7B7F-490F-F2B2E87BE19E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965E722-0FDD-C71C-388A-06B426298008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08" name="Graphic 174">
              <a:extLst>
                <a:ext uri="{FF2B5EF4-FFF2-40B4-BE49-F238E27FC236}">
                  <a16:creationId xmlns:a16="http://schemas.microsoft.com/office/drawing/2014/main" id="{554C333D-2A10-8D9D-6111-4C0FE897E1BE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id="{0217058A-9E3F-9F9B-F7F4-9934BCF83F8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12" name="Graphic 174">
                <a:extLst>
                  <a:ext uri="{FF2B5EF4-FFF2-40B4-BE49-F238E27FC236}">
                    <a16:creationId xmlns:a16="http://schemas.microsoft.com/office/drawing/2014/main" id="{3FCFCF1B-0E23-A90B-221A-8D372CEFE73E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B95CD9EF-8A47-C531-A90B-B70A72FF423A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B786BB24-EF37-07EB-E810-F8B68F7620F8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id="{0731F6C2-724B-9FB3-69D9-BBD6F7C6B315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5A3CB0AB-0AAA-0AF8-24B7-FBF135C04344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2F21EC-816B-3C67-3EE5-9804707C596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190CC862-88B6-D2A5-4FD2-855C6F713432}"/>
              </a:ext>
            </a:extLst>
          </p:cNvPr>
          <p:cNvGrpSpPr/>
          <p:nvPr/>
        </p:nvGrpSpPr>
        <p:grpSpPr>
          <a:xfrm rot="3884993">
            <a:off x="9556174" y="5192981"/>
            <a:ext cx="257223" cy="264782"/>
            <a:chOff x="12692073" y="3326770"/>
            <a:chExt cx="579298" cy="596323"/>
          </a:xfrm>
        </p:grpSpPr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25AA043A-5C4B-BB96-8E2E-DC04FCA77B8A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19AE0288-46C3-596A-FC27-1D38DE0960EC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6ADA6CAE-864E-EE39-B066-BEFC4458C66D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BB74854-BDAA-53A0-3C67-E69B090B7B24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44D3608-4CB2-0ACB-925A-CDEF0A90AC76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F263C3DC-A93D-729E-858E-FB44617F18CC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DAB220DC-28B7-9507-1285-27ADA6D28DCD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AB632133-F4BB-DE15-B0C7-AF97629E4D8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25" name="Graphic 174">
              <a:extLst>
                <a:ext uri="{FF2B5EF4-FFF2-40B4-BE49-F238E27FC236}">
                  <a16:creationId xmlns:a16="http://schemas.microsoft.com/office/drawing/2014/main" id="{99797C36-90FF-5FEF-706E-321B719760AA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id="{EC6B779C-66E3-9CAF-462C-3C9228206E55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29" name="Graphic 174">
                <a:extLst>
                  <a:ext uri="{FF2B5EF4-FFF2-40B4-BE49-F238E27FC236}">
                    <a16:creationId xmlns:a16="http://schemas.microsoft.com/office/drawing/2014/main" id="{12595EBD-60BC-C6BB-6562-D73CA8D674F6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69C3172F-BA8A-3627-B937-707CCD757CDB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0C64791A-EA78-8A42-13F5-3FD107BCCB3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id="{0364B1FD-9E8C-3613-A001-181721DC5224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72E6AC77-B912-ECE6-2737-C7431E51B4DA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885774B-4552-E590-02FD-103CD6F48DEF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C8B3817E-8231-193D-E130-34A5F62705B5}"/>
              </a:ext>
            </a:extLst>
          </p:cNvPr>
          <p:cNvGrpSpPr/>
          <p:nvPr/>
        </p:nvGrpSpPr>
        <p:grpSpPr>
          <a:xfrm rot="3884993">
            <a:off x="3864626" y="3504081"/>
            <a:ext cx="257223" cy="264782"/>
            <a:chOff x="12692073" y="3326770"/>
            <a:chExt cx="579298" cy="596323"/>
          </a:xfrm>
        </p:grpSpPr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767BCA03-E187-D987-E78E-1349E063FFA9}"/>
                </a:ext>
              </a:extLst>
            </p:cNvPr>
            <p:cNvSpPr/>
            <p:nvPr/>
          </p:nvSpPr>
          <p:spPr>
            <a:xfrm>
              <a:off x="12762767" y="3327569"/>
              <a:ext cx="508604" cy="595524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C8EADEBF-38A5-0156-C42E-408D12A22252}"/>
                </a:ext>
              </a:extLst>
            </p:cNvPr>
            <p:cNvSpPr/>
            <p:nvPr/>
          </p:nvSpPr>
          <p:spPr>
            <a:xfrm>
              <a:off x="13027116" y="3644311"/>
              <a:ext cx="64722" cy="43877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BC41FD07-004F-17FA-E64D-3A824EF36D38}"/>
                </a:ext>
              </a:extLst>
            </p:cNvPr>
            <p:cNvSpPr/>
            <p:nvPr/>
          </p:nvSpPr>
          <p:spPr>
            <a:xfrm>
              <a:off x="12938942" y="3674893"/>
              <a:ext cx="47493" cy="92745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D4FAC8E-B360-45A2-78A3-ED2B447D8C20}"/>
                </a:ext>
              </a:extLst>
            </p:cNvPr>
            <p:cNvSpPr/>
            <p:nvPr/>
          </p:nvSpPr>
          <p:spPr>
            <a:xfrm>
              <a:off x="13011511" y="3509634"/>
              <a:ext cx="47493" cy="92745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192589EF-237D-4493-6D53-5F894199FB5E}"/>
                </a:ext>
              </a:extLst>
            </p:cNvPr>
            <p:cNvSpPr/>
            <p:nvPr/>
          </p:nvSpPr>
          <p:spPr>
            <a:xfrm>
              <a:off x="13117182" y="3637375"/>
              <a:ext cx="66732" cy="135361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61D3DAE4-DFFE-F0C1-95FA-52311635B5AE}"/>
                </a:ext>
              </a:extLst>
            </p:cNvPr>
            <p:cNvSpPr/>
            <p:nvPr/>
          </p:nvSpPr>
          <p:spPr>
            <a:xfrm>
              <a:off x="13042776" y="3326770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870A2AEB-AE13-B6A9-03B6-02BD6BF74713}"/>
                </a:ext>
              </a:extLst>
            </p:cNvPr>
            <p:cNvSpPr/>
            <p:nvPr/>
          </p:nvSpPr>
          <p:spPr>
            <a:xfrm>
              <a:off x="12850453" y="3816771"/>
              <a:ext cx="105514" cy="105514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6E84C617-A546-976D-130B-3FC00D2B4217}"/>
                </a:ext>
              </a:extLst>
            </p:cNvPr>
            <p:cNvSpPr/>
            <p:nvPr/>
          </p:nvSpPr>
          <p:spPr>
            <a:xfrm>
              <a:off x="12741524" y="3366337"/>
              <a:ext cx="508550" cy="508550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842" name="Graphic 174">
              <a:extLst>
                <a:ext uri="{FF2B5EF4-FFF2-40B4-BE49-F238E27FC236}">
                  <a16:creationId xmlns:a16="http://schemas.microsoft.com/office/drawing/2014/main" id="{87DAF2BF-5B9F-79B3-E2CB-EBA083006243}"/>
                </a:ext>
              </a:extLst>
            </p:cNvPr>
            <p:cNvGrpSpPr/>
            <p:nvPr/>
          </p:nvGrpSpPr>
          <p:grpSpPr>
            <a:xfrm>
              <a:off x="12921392" y="3488352"/>
              <a:ext cx="244972" cy="263103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1CFBEB03-3571-224C-AA0E-5237FBED64CF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46" name="Graphic 174">
                <a:extLst>
                  <a:ext uri="{FF2B5EF4-FFF2-40B4-BE49-F238E27FC236}">
                    <a16:creationId xmlns:a16="http://schemas.microsoft.com/office/drawing/2014/main" id="{1380F583-A8D9-F8F6-2C00-67BB8FD2E710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F2604363-44A7-4245-134C-CE11C45C065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25B6C002-9A60-9A59-6AF6-BF7CB62F33DE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id="{FAFDFCE1-3BFF-8731-3FEC-CBB2170CB8A9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1D8F0F6-5B13-90D7-7056-F11D6E71D76F}"/>
                </a:ext>
              </a:extLst>
            </p:cNvPr>
            <p:cNvSpPr/>
            <p:nvPr/>
          </p:nvSpPr>
          <p:spPr>
            <a:xfrm>
              <a:off x="12697118" y="3549004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BBF7E44-DA2F-D875-7011-A657D6272299}"/>
                </a:ext>
              </a:extLst>
            </p:cNvPr>
            <p:cNvSpPr/>
            <p:nvPr/>
          </p:nvSpPr>
          <p:spPr>
            <a:xfrm>
              <a:off x="12692073" y="3537865"/>
              <a:ext cx="181197" cy="78165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3073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C5ADE4-623D-ED09-B520-85535CDEE9E2}"/>
              </a:ext>
            </a:extLst>
          </p:cNvPr>
          <p:cNvGrpSpPr/>
          <p:nvPr/>
        </p:nvGrpSpPr>
        <p:grpSpPr>
          <a:xfrm>
            <a:off x="4202113" y="4824962"/>
            <a:ext cx="3787775" cy="2327256"/>
            <a:chOff x="1308100" y="5195734"/>
            <a:chExt cx="3787775" cy="232725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A8536E-254E-7190-5C7E-16C8FA74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8100" y="5883625"/>
              <a:ext cx="3787775" cy="1639365"/>
            </a:xfrm>
            <a:prstGeom prst="rect">
              <a:avLst/>
            </a:prstGeom>
          </p:spPr>
        </p:pic>
        <p:grpSp>
          <p:nvGrpSpPr>
            <p:cNvPr id="4" name="Graphic 1009">
              <a:extLst>
                <a:ext uri="{FF2B5EF4-FFF2-40B4-BE49-F238E27FC236}">
                  <a16:creationId xmlns:a16="http://schemas.microsoft.com/office/drawing/2014/main" id="{4F18F8C2-90C5-3D97-AACF-D42EF20CD2D8}"/>
                </a:ext>
              </a:extLst>
            </p:cNvPr>
            <p:cNvGrpSpPr/>
            <p:nvPr/>
          </p:nvGrpSpPr>
          <p:grpSpPr>
            <a:xfrm>
              <a:off x="2504488" y="5195734"/>
              <a:ext cx="1394999" cy="1394999"/>
              <a:chOff x="5551967" y="313673"/>
              <a:chExt cx="1067957" cy="1067957"/>
            </a:xfrm>
          </p:grpSpPr>
          <p:grpSp>
            <p:nvGrpSpPr>
              <p:cNvPr id="5" name="Graphic 1009">
                <a:extLst>
                  <a:ext uri="{FF2B5EF4-FFF2-40B4-BE49-F238E27FC236}">
                    <a16:creationId xmlns:a16="http://schemas.microsoft.com/office/drawing/2014/main" id="{DCC68028-B862-5951-3C44-3E642FC31027}"/>
                  </a:ext>
                </a:extLst>
              </p:cNvPr>
              <p:cNvGrpSpPr/>
              <p:nvPr/>
            </p:nvGrpSpPr>
            <p:grpSpPr>
              <a:xfrm>
                <a:off x="5575963" y="337668"/>
                <a:ext cx="1043961" cy="1043961"/>
                <a:chOff x="5575963" y="337668"/>
                <a:chExt cx="1043961" cy="1043961"/>
              </a:xfrm>
              <a:solidFill>
                <a:srgbClr val="000000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D89417-CB89-A9BA-A9B9-EA5CE8D5137A}"/>
                    </a:ext>
                  </a:extLst>
                </p:cNvPr>
                <p:cNvSpPr/>
                <p:nvPr/>
              </p:nvSpPr>
              <p:spPr>
                <a:xfrm>
                  <a:off x="5821008" y="565581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B47694-9419-2689-70FF-AEED9B79FB90}"/>
                    </a:ext>
                  </a:extLst>
                </p:cNvPr>
                <p:cNvSpPr/>
                <p:nvPr/>
              </p:nvSpPr>
              <p:spPr>
                <a:xfrm>
                  <a:off x="6100559" y="33766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AE24C41-9543-9068-AA75-0B3AA3173FC0}"/>
                    </a:ext>
                  </a:extLst>
                </p:cNvPr>
                <p:cNvSpPr/>
                <p:nvPr/>
              </p:nvSpPr>
              <p:spPr>
                <a:xfrm rot="-1800001">
                  <a:off x="5880479" y="391344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9455081-D62E-BFC0-FB77-BF468E2B5BD8}"/>
                    </a:ext>
                  </a:extLst>
                </p:cNvPr>
                <p:cNvSpPr/>
                <p:nvPr/>
              </p:nvSpPr>
              <p:spPr>
                <a:xfrm rot="-3599999">
                  <a:off x="5716838" y="54795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442C3CC-3741-41F6-0C39-9627E075486F}"/>
                    </a:ext>
                  </a:extLst>
                </p:cNvPr>
                <p:cNvSpPr/>
                <p:nvPr/>
              </p:nvSpPr>
              <p:spPr>
                <a:xfrm>
                  <a:off x="5575963" y="84268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29B5488-A1CD-A4CE-2A33-7C8D74DDD496}"/>
                    </a:ext>
                  </a:extLst>
                </p:cNvPr>
                <p:cNvSpPr/>
                <p:nvPr/>
              </p:nvSpPr>
              <p:spPr>
                <a:xfrm rot="-1800001">
                  <a:off x="5629753" y="106301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84677D2C-C58F-C91D-D186-23C992C1C1BD}"/>
                    </a:ext>
                  </a:extLst>
                </p:cNvPr>
                <p:cNvSpPr/>
                <p:nvPr/>
              </p:nvSpPr>
              <p:spPr>
                <a:xfrm rot="-3599999">
                  <a:off x="5785905" y="122613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2C6D08B-CE7B-332E-2327-BBBDBFA28180}"/>
                    </a:ext>
                  </a:extLst>
                </p:cNvPr>
                <p:cNvSpPr/>
                <p:nvPr/>
              </p:nvSpPr>
              <p:spPr>
                <a:xfrm>
                  <a:off x="6080930" y="121255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E367306-D07B-A188-8264-80C65774351B}"/>
                    </a:ext>
                  </a:extLst>
                </p:cNvPr>
                <p:cNvSpPr/>
                <p:nvPr/>
              </p:nvSpPr>
              <p:spPr>
                <a:xfrm rot="-1800001">
                  <a:off x="6300945" y="115872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4E9484A-E8B1-25A4-3547-307FDD4EC3CE}"/>
                    </a:ext>
                  </a:extLst>
                </p:cNvPr>
                <p:cNvSpPr/>
                <p:nvPr/>
              </p:nvSpPr>
              <p:spPr>
                <a:xfrm rot="-3599999">
                  <a:off x="6464644" y="100233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F422C210-6BA6-7421-02DA-3D738B4FC541}"/>
                    </a:ext>
                  </a:extLst>
                </p:cNvPr>
                <p:cNvSpPr/>
                <p:nvPr/>
              </p:nvSpPr>
              <p:spPr>
                <a:xfrm>
                  <a:off x="6450849" y="862265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E201054-7E52-D91F-EC0A-3E2F8613F5E7}"/>
                    </a:ext>
                  </a:extLst>
                </p:cNvPr>
                <p:cNvSpPr/>
                <p:nvPr/>
              </p:nvSpPr>
              <p:spPr>
                <a:xfrm rot="-1800001">
                  <a:off x="6397330" y="642597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2189F93-8443-808C-3656-E112CD46DD18}"/>
                    </a:ext>
                  </a:extLst>
                </p:cNvPr>
                <p:cNvSpPr/>
                <p:nvPr/>
              </p:nvSpPr>
              <p:spPr>
                <a:xfrm rot="-3599999">
                  <a:off x="6240252" y="478292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ACDAE91-7575-F9FC-D5F5-A6D41CA397B3}"/>
                    </a:ext>
                  </a:extLst>
                </p:cNvPr>
                <p:cNvSpPr/>
                <p:nvPr/>
              </p:nvSpPr>
              <p:spPr>
                <a:xfrm>
                  <a:off x="5935659" y="761518"/>
                  <a:ext cx="138743" cy="33270"/>
                </a:xfrm>
                <a:custGeom>
                  <a:avLst/>
                  <a:gdLst>
                    <a:gd name="connsiteX0" fmla="*/ 25100 w 138743"/>
                    <a:gd name="connsiteY0" fmla="*/ 33270 h 33270"/>
                    <a:gd name="connsiteX1" fmla="*/ 0 w 138743"/>
                    <a:gd name="connsiteY1" fmla="*/ 13018 h 33270"/>
                    <a:gd name="connsiteX2" fmla="*/ 5999 w 138743"/>
                    <a:gd name="connsiteY2" fmla="*/ 5531 h 33270"/>
                    <a:gd name="connsiteX3" fmla="*/ 25148 w 138743"/>
                    <a:gd name="connsiteY3" fmla="*/ 20937 h 33270"/>
                    <a:gd name="connsiteX4" fmla="*/ 138744 w 138743"/>
                    <a:gd name="connsiteY4" fmla="*/ 23624 h 33270"/>
                    <a:gd name="connsiteX5" fmla="*/ 131977 w 138743"/>
                    <a:gd name="connsiteY5" fmla="*/ 30391 h 33270"/>
                    <a:gd name="connsiteX6" fmla="*/ 28171 w 138743"/>
                    <a:gd name="connsiteY6" fmla="*/ 30679 h 33270"/>
                    <a:gd name="connsiteX7" fmla="*/ 25148 w 138743"/>
                    <a:gd name="connsiteY7" fmla="*/ 33174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25100" y="33270"/>
                      </a:moveTo>
                      <a:lnTo>
                        <a:pt x="0" y="13018"/>
                      </a:lnTo>
                      <a:lnTo>
                        <a:pt x="5999" y="5531"/>
                      </a:lnTo>
                      <a:lnTo>
                        <a:pt x="25148" y="20937"/>
                      </a:lnTo>
                      <a:cubicBezTo>
                        <a:pt x="38682" y="11242"/>
                        <a:pt x="92768" y="-22352"/>
                        <a:pt x="138744" y="23624"/>
                      </a:cubicBezTo>
                      <a:lnTo>
                        <a:pt x="131977" y="30391"/>
                      </a:lnTo>
                      <a:cubicBezTo>
                        <a:pt x="85473" y="-16113"/>
                        <a:pt x="30475" y="28759"/>
                        <a:pt x="28171" y="30679"/>
                      </a:cubicBezTo>
                      <a:lnTo>
                        <a:pt x="25148" y="331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017CD2E-E9C7-231B-379C-4DE0657645CB}"/>
                    </a:ext>
                  </a:extLst>
                </p:cNvPr>
                <p:cNvSpPr/>
                <p:nvPr/>
              </p:nvSpPr>
              <p:spPr>
                <a:xfrm>
                  <a:off x="6155845" y="761614"/>
                  <a:ext cx="138743" cy="33270"/>
                </a:xfrm>
                <a:custGeom>
                  <a:avLst/>
                  <a:gdLst>
                    <a:gd name="connsiteX0" fmla="*/ 113596 w 138743"/>
                    <a:gd name="connsiteY0" fmla="*/ 33174 h 33270"/>
                    <a:gd name="connsiteX1" fmla="*/ 110573 w 138743"/>
                    <a:gd name="connsiteY1" fmla="*/ 30679 h 33270"/>
                    <a:gd name="connsiteX2" fmla="*/ 6767 w 138743"/>
                    <a:gd name="connsiteY2" fmla="*/ 30391 h 33270"/>
                    <a:gd name="connsiteX3" fmla="*/ 0 w 138743"/>
                    <a:gd name="connsiteY3" fmla="*/ 23624 h 33270"/>
                    <a:gd name="connsiteX4" fmla="*/ 113596 w 138743"/>
                    <a:gd name="connsiteY4" fmla="*/ 20937 h 33270"/>
                    <a:gd name="connsiteX5" fmla="*/ 132745 w 138743"/>
                    <a:gd name="connsiteY5" fmla="*/ 5531 h 33270"/>
                    <a:gd name="connsiteX6" fmla="*/ 138744 w 138743"/>
                    <a:gd name="connsiteY6" fmla="*/ 13018 h 33270"/>
                    <a:gd name="connsiteX7" fmla="*/ 113644 w 138743"/>
                    <a:gd name="connsiteY7" fmla="*/ 33270 h 33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743" h="33270">
                      <a:moveTo>
                        <a:pt x="113596" y="33174"/>
                      </a:moveTo>
                      <a:lnTo>
                        <a:pt x="110573" y="30679"/>
                      </a:lnTo>
                      <a:cubicBezTo>
                        <a:pt x="108269" y="28759"/>
                        <a:pt x="53271" y="-16113"/>
                        <a:pt x="6767" y="30391"/>
                      </a:cubicBezTo>
                      <a:lnTo>
                        <a:pt x="0" y="23624"/>
                      </a:lnTo>
                      <a:cubicBezTo>
                        <a:pt x="45976" y="-22352"/>
                        <a:pt x="100062" y="11242"/>
                        <a:pt x="113596" y="20937"/>
                      </a:cubicBezTo>
                      <a:lnTo>
                        <a:pt x="132745" y="5531"/>
                      </a:lnTo>
                      <a:lnTo>
                        <a:pt x="138744" y="13018"/>
                      </a:lnTo>
                      <a:lnTo>
                        <a:pt x="113644" y="33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A26348E-22B6-7495-DAC3-BBCBA45B258F}"/>
                    </a:ext>
                  </a:extLst>
                </p:cNvPr>
                <p:cNvSpPr/>
                <p:nvPr/>
              </p:nvSpPr>
              <p:spPr>
                <a:xfrm>
                  <a:off x="6050552" y="942171"/>
                  <a:ext cx="129097" cy="64548"/>
                </a:xfrm>
                <a:custGeom>
                  <a:avLst/>
                  <a:gdLst>
                    <a:gd name="connsiteX0" fmla="*/ 0 w 129097"/>
                    <a:gd name="connsiteY0" fmla="*/ 0 h 64548"/>
                    <a:gd name="connsiteX1" fmla="*/ 64548 w 129097"/>
                    <a:gd name="connsiteY1" fmla="*/ 64549 h 64548"/>
                    <a:gd name="connsiteX2" fmla="*/ 129098 w 129097"/>
                    <a:gd name="connsiteY2" fmla="*/ 0 h 64548"/>
                    <a:gd name="connsiteX3" fmla="*/ 48 w 129097"/>
                    <a:gd name="connsiteY3" fmla="*/ 0 h 64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097" h="64548">
                      <a:moveTo>
                        <a:pt x="0" y="0"/>
                      </a:moveTo>
                      <a:cubicBezTo>
                        <a:pt x="0" y="35658"/>
                        <a:pt x="28891" y="64549"/>
                        <a:pt x="64548" y="64549"/>
                      </a:cubicBezTo>
                      <a:cubicBezTo>
                        <a:pt x="100206" y="64549"/>
                        <a:pt x="129098" y="35658"/>
                        <a:pt x="129098" y="0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" name="Graphic 1009">
                <a:extLst>
                  <a:ext uri="{FF2B5EF4-FFF2-40B4-BE49-F238E27FC236}">
                    <a16:creationId xmlns:a16="http://schemas.microsoft.com/office/drawing/2014/main" id="{8CE44559-EA9A-AD17-4ED8-8BBFFFEDB4B6}"/>
                  </a:ext>
                </a:extLst>
              </p:cNvPr>
              <p:cNvGrpSpPr/>
              <p:nvPr/>
            </p:nvGrpSpPr>
            <p:grpSpPr>
              <a:xfrm>
                <a:off x="5551967" y="313673"/>
                <a:ext cx="1043961" cy="1043961"/>
                <a:chOff x="5551967" y="313673"/>
                <a:chExt cx="1043961" cy="10439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15314A1A-7DA1-506C-B7C9-A62AA0DA49E5}"/>
                    </a:ext>
                  </a:extLst>
                </p:cNvPr>
                <p:cNvSpPr/>
                <p:nvPr/>
              </p:nvSpPr>
              <p:spPr>
                <a:xfrm>
                  <a:off x="5797012" y="541585"/>
                  <a:ext cx="588185" cy="588185"/>
                </a:xfrm>
                <a:custGeom>
                  <a:avLst/>
                  <a:gdLst>
                    <a:gd name="connsiteX0" fmla="*/ 588185 w 588185"/>
                    <a:gd name="connsiteY0" fmla="*/ 294093 h 588185"/>
                    <a:gd name="connsiteX1" fmla="*/ 294092 w 588185"/>
                    <a:gd name="connsiteY1" fmla="*/ 588185 h 588185"/>
                    <a:gd name="connsiteX2" fmla="*/ 0 w 588185"/>
                    <a:gd name="connsiteY2" fmla="*/ 294093 h 588185"/>
                    <a:gd name="connsiteX3" fmla="*/ 294092 w 588185"/>
                    <a:gd name="connsiteY3" fmla="*/ 0 h 588185"/>
                    <a:gd name="connsiteX4" fmla="*/ 588185 w 588185"/>
                    <a:gd name="connsiteY4" fmla="*/ 294093 h 58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185" h="588185">
                      <a:moveTo>
                        <a:pt x="588185" y="294093"/>
                      </a:moveTo>
                      <a:cubicBezTo>
                        <a:pt x="588185" y="456515"/>
                        <a:pt x="456515" y="588185"/>
                        <a:pt x="294092" y="588185"/>
                      </a:cubicBezTo>
                      <a:cubicBezTo>
                        <a:pt x="131670" y="588185"/>
                        <a:pt x="0" y="456515"/>
                        <a:pt x="0" y="294093"/>
                      </a:cubicBezTo>
                      <a:cubicBezTo>
                        <a:pt x="0" y="131670"/>
                        <a:pt x="131670" y="0"/>
                        <a:pt x="294092" y="0"/>
                      </a:cubicBezTo>
                      <a:cubicBezTo>
                        <a:pt x="456515" y="0"/>
                        <a:pt x="588185" y="131670"/>
                        <a:pt x="588185" y="294093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97660A-825F-F136-D756-647BA8306370}"/>
                    </a:ext>
                  </a:extLst>
                </p:cNvPr>
                <p:cNvSpPr/>
                <p:nvPr/>
              </p:nvSpPr>
              <p:spPr>
                <a:xfrm>
                  <a:off x="6076563" y="31367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B77652E-0E97-B217-F52D-9B6D6A8DD49A}"/>
                    </a:ext>
                  </a:extLst>
                </p:cNvPr>
                <p:cNvSpPr/>
                <p:nvPr/>
              </p:nvSpPr>
              <p:spPr>
                <a:xfrm rot="-1800001">
                  <a:off x="5856483" y="367348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729601D-842E-6CA1-D0CE-A796FC5CD163}"/>
                    </a:ext>
                  </a:extLst>
                </p:cNvPr>
                <p:cNvSpPr/>
                <p:nvPr/>
              </p:nvSpPr>
              <p:spPr>
                <a:xfrm rot="-3599999">
                  <a:off x="5692841" y="523963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EF97099-199E-9369-07BB-F8454145A3B0}"/>
                    </a:ext>
                  </a:extLst>
                </p:cNvPr>
                <p:cNvSpPr/>
                <p:nvPr/>
              </p:nvSpPr>
              <p:spPr>
                <a:xfrm>
                  <a:off x="5551967" y="818688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1320FF7-35D4-F5E5-B9C5-E6F90C4C0544}"/>
                    </a:ext>
                  </a:extLst>
                </p:cNvPr>
                <p:cNvSpPr/>
                <p:nvPr/>
              </p:nvSpPr>
              <p:spPr>
                <a:xfrm rot="-1800001">
                  <a:off x="5605757" y="103901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20DDC33-21D4-BE65-77F5-C4B5968C5041}"/>
                    </a:ext>
                  </a:extLst>
                </p:cNvPr>
                <p:cNvSpPr/>
                <p:nvPr/>
              </p:nvSpPr>
              <p:spPr>
                <a:xfrm rot="-3599999">
                  <a:off x="5761908" y="1202144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62422E8-3874-B379-BD11-6908BC48EB12}"/>
                    </a:ext>
                  </a:extLst>
                </p:cNvPr>
                <p:cNvSpPr/>
                <p:nvPr/>
              </p:nvSpPr>
              <p:spPr>
                <a:xfrm>
                  <a:off x="6056934" y="1188560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799DA87-07B1-1CE9-79EF-5ABFEF181E2F}"/>
                    </a:ext>
                  </a:extLst>
                </p:cNvPr>
                <p:cNvSpPr/>
                <p:nvPr/>
              </p:nvSpPr>
              <p:spPr>
                <a:xfrm rot="-1800001">
                  <a:off x="6276949" y="1134732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C121434-E12B-019A-74D4-FE50824D1EE9}"/>
                    </a:ext>
                  </a:extLst>
                </p:cNvPr>
                <p:cNvSpPr/>
                <p:nvPr/>
              </p:nvSpPr>
              <p:spPr>
                <a:xfrm rot="-3599999">
                  <a:off x="6440647" y="978335"/>
                  <a:ext cx="14397" cy="169074"/>
                </a:xfrm>
                <a:custGeom>
                  <a:avLst/>
                  <a:gdLst>
                    <a:gd name="connsiteX0" fmla="*/ 0 w 14397"/>
                    <a:gd name="connsiteY0" fmla="*/ 0 h 169074"/>
                    <a:gd name="connsiteX1" fmla="*/ 14397 w 14397"/>
                    <a:gd name="connsiteY1" fmla="*/ 0 h 169074"/>
                    <a:gd name="connsiteX2" fmla="*/ 14397 w 14397"/>
                    <a:gd name="connsiteY2" fmla="*/ 169074 h 169074"/>
                    <a:gd name="connsiteX3" fmla="*/ 0 w 14397"/>
                    <a:gd name="connsiteY3" fmla="*/ 169074 h 16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97" h="169074">
                      <a:moveTo>
                        <a:pt x="0" y="0"/>
                      </a:moveTo>
                      <a:lnTo>
                        <a:pt x="14397" y="0"/>
                      </a:lnTo>
                      <a:lnTo>
                        <a:pt x="14397" y="169074"/>
                      </a:lnTo>
                      <a:lnTo>
                        <a:pt x="0" y="1690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496BE20-62B4-7E7A-1A8A-7D8FD175F94B}"/>
                    </a:ext>
                  </a:extLst>
                </p:cNvPr>
                <p:cNvSpPr/>
                <p:nvPr/>
              </p:nvSpPr>
              <p:spPr>
                <a:xfrm>
                  <a:off x="6426854" y="838269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32A5E73-A839-FE86-B9BC-A52C4133FEED}"/>
                    </a:ext>
                  </a:extLst>
                </p:cNvPr>
                <p:cNvSpPr/>
                <p:nvPr/>
              </p:nvSpPr>
              <p:spPr>
                <a:xfrm rot="-1800001">
                  <a:off x="6373333" y="618601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8 h 14397"/>
                    <a:gd name="connsiteX3" fmla="*/ 0 w 169074"/>
                    <a:gd name="connsiteY3" fmla="*/ 14398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8"/>
                      </a:lnTo>
                      <a:lnTo>
                        <a:pt x="0" y="1439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8AB6A29-6875-81FF-4AE3-71193F526636}"/>
                    </a:ext>
                  </a:extLst>
                </p:cNvPr>
                <p:cNvSpPr/>
                <p:nvPr/>
              </p:nvSpPr>
              <p:spPr>
                <a:xfrm rot="-3599999">
                  <a:off x="6216256" y="454296"/>
                  <a:ext cx="169074" cy="14397"/>
                </a:xfrm>
                <a:custGeom>
                  <a:avLst/>
                  <a:gdLst>
                    <a:gd name="connsiteX0" fmla="*/ 0 w 169074"/>
                    <a:gd name="connsiteY0" fmla="*/ 0 h 14397"/>
                    <a:gd name="connsiteX1" fmla="*/ 169074 w 169074"/>
                    <a:gd name="connsiteY1" fmla="*/ 0 h 14397"/>
                    <a:gd name="connsiteX2" fmla="*/ 169074 w 169074"/>
                    <a:gd name="connsiteY2" fmla="*/ 14397 h 14397"/>
                    <a:gd name="connsiteX3" fmla="*/ 0 w 169074"/>
                    <a:gd name="connsiteY3" fmla="*/ 14397 h 14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074" h="14397">
                      <a:moveTo>
                        <a:pt x="0" y="0"/>
                      </a:moveTo>
                      <a:lnTo>
                        <a:pt x="169074" y="0"/>
                      </a:lnTo>
                      <a:lnTo>
                        <a:pt x="169074" y="14397"/>
                      </a:lnTo>
                      <a:lnTo>
                        <a:pt x="0" y="14397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0" name="Graphic 1009">
                  <a:extLst>
                    <a:ext uri="{FF2B5EF4-FFF2-40B4-BE49-F238E27FC236}">
                      <a16:creationId xmlns:a16="http://schemas.microsoft.com/office/drawing/2014/main" id="{000B378F-E0AA-1EFF-49DE-9CBB5AA56031}"/>
                    </a:ext>
                  </a:extLst>
                </p:cNvPr>
                <p:cNvGrpSpPr/>
                <p:nvPr/>
              </p:nvGrpSpPr>
              <p:grpSpPr>
                <a:xfrm>
                  <a:off x="5911664" y="737522"/>
                  <a:ext cx="358929" cy="245201"/>
                  <a:chOff x="5911664" y="737522"/>
                  <a:chExt cx="358929" cy="245201"/>
                </a:xfrm>
                <a:solidFill>
                  <a:srgbClr val="4D4D4D"/>
                </a:solidFill>
              </p:grpSpPr>
              <p:grpSp>
                <p:nvGrpSpPr>
                  <p:cNvPr id="21" name="Graphic 1009">
                    <a:extLst>
                      <a:ext uri="{FF2B5EF4-FFF2-40B4-BE49-F238E27FC236}">
                        <a16:creationId xmlns:a16="http://schemas.microsoft.com/office/drawing/2014/main" id="{BC1C4A87-58F9-45CD-0BD9-8750D6F00BA5}"/>
                      </a:ext>
                    </a:extLst>
                  </p:cNvPr>
                  <p:cNvGrpSpPr/>
                  <p:nvPr/>
                </p:nvGrpSpPr>
                <p:grpSpPr>
                  <a:xfrm>
                    <a:off x="5911664" y="737522"/>
                    <a:ext cx="358929" cy="33366"/>
                    <a:chOff x="5911664" y="737522"/>
                    <a:chExt cx="358929" cy="33366"/>
                  </a:xfrm>
                  <a:solidFill>
                    <a:srgbClr val="4D4D4D"/>
                  </a:solidFill>
                </p:grpSpPr>
                <p:sp>
                  <p:nvSpPr>
                    <p:cNvPr id="23" name="Freeform: Shape 22">
                      <a:extLst>
                        <a:ext uri="{FF2B5EF4-FFF2-40B4-BE49-F238E27FC236}">
                          <a16:creationId xmlns:a16="http://schemas.microsoft.com/office/drawing/2014/main" id="{5DA3EF5C-1E75-56CC-53BF-F4EA24A5D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1664" y="737522"/>
                      <a:ext cx="138743" cy="33270"/>
                    </a:xfrm>
                    <a:custGeom>
                      <a:avLst/>
                      <a:gdLst>
                        <a:gd name="connsiteX0" fmla="*/ 25100 w 138743"/>
                        <a:gd name="connsiteY0" fmla="*/ 33270 h 33270"/>
                        <a:gd name="connsiteX1" fmla="*/ 0 w 138743"/>
                        <a:gd name="connsiteY1" fmla="*/ 13018 h 33270"/>
                        <a:gd name="connsiteX2" fmla="*/ 5999 w 138743"/>
                        <a:gd name="connsiteY2" fmla="*/ 5531 h 33270"/>
                        <a:gd name="connsiteX3" fmla="*/ 25148 w 138743"/>
                        <a:gd name="connsiteY3" fmla="*/ 20937 h 33270"/>
                        <a:gd name="connsiteX4" fmla="*/ 138744 w 138743"/>
                        <a:gd name="connsiteY4" fmla="*/ 23624 h 33270"/>
                        <a:gd name="connsiteX5" fmla="*/ 131977 w 138743"/>
                        <a:gd name="connsiteY5" fmla="*/ 30391 h 33270"/>
                        <a:gd name="connsiteX6" fmla="*/ 28171 w 138743"/>
                        <a:gd name="connsiteY6" fmla="*/ 30679 h 33270"/>
                        <a:gd name="connsiteX7" fmla="*/ 25148 w 138743"/>
                        <a:gd name="connsiteY7" fmla="*/ 33174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25100" y="33270"/>
                          </a:moveTo>
                          <a:lnTo>
                            <a:pt x="0" y="13018"/>
                          </a:lnTo>
                          <a:lnTo>
                            <a:pt x="5999" y="5531"/>
                          </a:lnTo>
                          <a:lnTo>
                            <a:pt x="25148" y="20937"/>
                          </a:lnTo>
                          <a:cubicBezTo>
                            <a:pt x="38682" y="11242"/>
                            <a:pt x="92768" y="-22352"/>
                            <a:pt x="138744" y="23624"/>
                          </a:cubicBezTo>
                          <a:lnTo>
                            <a:pt x="131977" y="30391"/>
                          </a:lnTo>
                          <a:cubicBezTo>
                            <a:pt x="85473" y="-16113"/>
                            <a:pt x="30475" y="28759"/>
                            <a:pt x="28171" y="30679"/>
                          </a:cubicBezTo>
                          <a:lnTo>
                            <a:pt x="25148" y="33174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4" name="Freeform: Shape 23">
                      <a:extLst>
                        <a:ext uri="{FF2B5EF4-FFF2-40B4-BE49-F238E27FC236}">
                          <a16:creationId xmlns:a16="http://schemas.microsoft.com/office/drawing/2014/main" id="{DA40DB5F-63A1-863C-CF33-FFCFA26EF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1849" y="737618"/>
                      <a:ext cx="138743" cy="33270"/>
                    </a:xfrm>
                    <a:custGeom>
                      <a:avLst/>
                      <a:gdLst>
                        <a:gd name="connsiteX0" fmla="*/ 113596 w 138743"/>
                        <a:gd name="connsiteY0" fmla="*/ 33174 h 33270"/>
                        <a:gd name="connsiteX1" fmla="*/ 110573 w 138743"/>
                        <a:gd name="connsiteY1" fmla="*/ 30679 h 33270"/>
                        <a:gd name="connsiteX2" fmla="*/ 6767 w 138743"/>
                        <a:gd name="connsiteY2" fmla="*/ 30391 h 33270"/>
                        <a:gd name="connsiteX3" fmla="*/ 0 w 138743"/>
                        <a:gd name="connsiteY3" fmla="*/ 23624 h 33270"/>
                        <a:gd name="connsiteX4" fmla="*/ 113596 w 138743"/>
                        <a:gd name="connsiteY4" fmla="*/ 20937 h 33270"/>
                        <a:gd name="connsiteX5" fmla="*/ 132745 w 138743"/>
                        <a:gd name="connsiteY5" fmla="*/ 5531 h 33270"/>
                        <a:gd name="connsiteX6" fmla="*/ 138744 w 138743"/>
                        <a:gd name="connsiteY6" fmla="*/ 13018 h 33270"/>
                        <a:gd name="connsiteX7" fmla="*/ 113644 w 138743"/>
                        <a:gd name="connsiteY7" fmla="*/ 33270 h 3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8743" h="33270">
                          <a:moveTo>
                            <a:pt x="113596" y="33174"/>
                          </a:moveTo>
                          <a:lnTo>
                            <a:pt x="110573" y="30679"/>
                          </a:lnTo>
                          <a:cubicBezTo>
                            <a:pt x="108269" y="28759"/>
                            <a:pt x="53271" y="-16113"/>
                            <a:pt x="6767" y="30391"/>
                          </a:cubicBezTo>
                          <a:lnTo>
                            <a:pt x="0" y="23624"/>
                          </a:lnTo>
                          <a:cubicBezTo>
                            <a:pt x="45976" y="-22352"/>
                            <a:pt x="100062" y="11242"/>
                            <a:pt x="113596" y="20937"/>
                          </a:cubicBezTo>
                          <a:lnTo>
                            <a:pt x="132745" y="5531"/>
                          </a:lnTo>
                          <a:lnTo>
                            <a:pt x="138744" y="13018"/>
                          </a:lnTo>
                          <a:lnTo>
                            <a:pt x="113644" y="33270"/>
                          </a:lnTo>
                          <a:close/>
                        </a:path>
                      </a:pathLst>
                    </a:custGeom>
                    <a:solidFill>
                      <a:srgbClr val="4D4D4D"/>
                    </a:solidFill>
                    <a:ln w="479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2F12C1EF-B0BA-C0A9-B291-439AE88F1556}"/>
                      </a:ext>
                    </a:extLst>
                  </p:cNvPr>
                  <p:cNvSpPr/>
                  <p:nvPr/>
                </p:nvSpPr>
                <p:spPr>
                  <a:xfrm>
                    <a:off x="6026556" y="918175"/>
                    <a:ext cx="129097" cy="64548"/>
                  </a:xfrm>
                  <a:custGeom>
                    <a:avLst/>
                    <a:gdLst>
                      <a:gd name="connsiteX0" fmla="*/ 0 w 129097"/>
                      <a:gd name="connsiteY0" fmla="*/ 0 h 64548"/>
                      <a:gd name="connsiteX1" fmla="*/ 64548 w 129097"/>
                      <a:gd name="connsiteY1" fmla="*/ 64549 h 64548"/>
                      <a:gd name="connsiteX2" fmla="*/ 129098 w 129097"/>
                      <a:gd name="connsiteY2" fmla="*/ 0 h 64548"/>
                      <a:gd name="connsiteX3" fmla="*/ 48 w 129097"/>
                      <a:gd name="connsiteY3" fmla="*/ 0 h 64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9097" h="64548">
                        <a:moveTo>
                          <a:pt x="0" y="0"/>
                        </a:moveTo>
                        <a:cubicBezTo>
                          <a:pt x="0" y="35658"/>
                          <a:pt x="28891" y="64549"/>
                          <a:pt x="64548" y="64549"/>
                        </a:cubicBezTo>
                        <a:cubicBezTo>
                          <a:pt x="100206" y="64549"/>
                          <a:pt x="129098" y="35658"/>
                          <a:pt x="129098" y="0"/>
                        </a:cubicBez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6FAE2A9-4B89-029F-65CC-5C433274BF05}"/>
              </a:ext>
            </a:extLst>
          </p:cNvPr>
          <p:cNvGrpSpPr/>
          <p:nvPr/>
        </p:nvGrpSpPr>
        <p:grpSpPr>
          <a:xfrm>
            <a:off x="758283" y="5599022"/>
            <a:ext cx="4540600" cy="2555941"/>
            <a:chOff x="758283" y="5599022"/>
            <a:chExt cx="4540600" cy="2555941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6E7CED-F310-2F8A-2AAE-8639BFB56A75}"/>
                </a:ext>
              </a:extLst>
            </p:cNvPr>
            <p:cNvSpPr/>
            <p:nvPr/>
          </p:nvSpPr>
          <p:spPr>
            <a:xfrm rot="20700000">
              <a:off x="834847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E1B8FF-930A-FF66-DD3B-B2A68C58B8E6}"/>
                </a:ext>
              </a:extLst>
            </p:cNvPr>
            <p:cNvSpPr/>
            <p:nvPr/>
          </p:nvSpPr>
          <p:spPr>
            <a:xfrm rot="20700000">
              <a:off x="758283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DACA43-0BF2-A8CD-A30E-E1A7500D90C8}"/>
              </a:ext>
            </a:extLst>
          </p:cNvPr>
          <p:cNvGrpSpPr/>
          <p:nvPr/>
        </p:nvGrpSpPr>
        <p:grpSpPr>
          <a:xfrm>
            <a:off x="6893179" y="5599022"/>
            <a:ext cx="4540600" cy="2555941"/>
            <a:chOff x="6893179" y="5599022"/>
            <a:chExt cx="4540600" cy="255594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D1D609-508D-20B1-F536-171F228F4F54}"/>
                </a:ext>
              </a:extLst>
            </p:cNvPr>
            <p:cNvSpPr/>
            <p:nvPr/>
          </p:nvSpPr>
          <p:spPr>
            <a:xfrm rot="20700000">
              <a:off x="6969743" y="5599022"/>
              <a:ext cx="4464036" cy="2517955"/>
            </a:xfrm>
            <a:custGeom>
              <a:avLst/>
              <a:gdLst>
                <a:gd name="connsiteX0" fmla="*/ 24820 w 3417493"/>
                <a:gd name="connsiteY0" fmla="*/ 562336 h 1927649"/>
                <a:gd name="connsiteX1" fmla="*/ 127954 w 3417493"/>
                <a:gd name="connsiteY1" fmla="*/ 385679 h 1927649"/>
                <a:gd name="connsiteX2" fmla="*/ 236319 w 3417493"/>
                <a:gd name="connsiteY2" fmla="*/ 303182 h 1927649"/>
                <a:gd name="connsiteX3" fmla="*/ 392052 w 3417493"/>
                <a:gd name="connsiteY3" fmla="*/ 251111 h 1927649"/>
                <a:gd name="connsiteX4" fmla="*/ 539194 w 3417493"/>
                <a:gd name="connsiteY4" fmla="*/ 256342 h 1927649"/>
                <a:gd name="connsiteX5" fmla="*/ 566741 w 3417493"/>
                <a:gd name="connsiteY5" fmla="*/ 262821 h 1927649"/>
                <a:gd name="connsiteX6" fmla="*/ 620828 w 3417493"/>
                <a:gd name="connsiteY6" fmla="*/ 247655 h 1927649"/>
                <a:gd name="connsiteX7" fmla="*/ 820425 w 3417493"/>
                <a:gd name="connsiteY7" fmla="*/ 155320 h 1927649"/>
                <a:gd name="connsiteX8" fmla="*/ 993098 w 3417493"/>
                <a:gd name="connsiteY8" fmla="*/ 157287 h 1927649"/>
                <a:gd name="connsiteX9" fmla="*/ 1194999 w 3417493"/>
                <a:gd name="connsiteY9" fmla="*/ 249623 h 1927649"/>
                <a:gd name="connsiteX10" fmla="*/ 1206181 w 3417493"/>
                <a:gd name="connsiteY10" fmla="*/ 257206 h 1927649"/>
                <a:gd name="connsiteX11" fmla="*/ 1250285 w 3417493"/>
                <a:gd name="connsiteY11" fmla="*/ 247079 h 1927649"/>
                <a:gd name="connsiteX12" fmla="*/ 1392437 w 3417493"/>
                <a:gd name="connsiteY12" fmla="*/ 125517 h 1927649"/>
                <a:gd name="connsiteX13" fmla="*/ 1495091 w 3417493"/>
                <a:gd name="connsiteY13" fmla="*/ 68887 h 1927649"/>
                <a:gd name="connsiteX14" fmla="*/ 1663589 w 3417493"/>
                <a:gd name="connsiteY14" fmla="*/ 14080 h 1927649"/>
                <a:gd name="connsiteX15" fmla="*/ 1889774 w 3417493"/>
                <a:gd name="connsiteY15" fmla="*/ 4194 h 1927649"/>
                <a:gd name="connsiteX16" fmla="*/ 1985421 w 3417493"/>
                <a:gd name="connsiteY16" fmla="*/ 20607 h 1927649"/>
                <a:gd name="connsiteX17" fmla="*/ 2051841 w 3417493"/>
                <a:gd name="connsiteY17" fmla="*/ 39132 h 1927649"/>
                <a:gd name="connsiteX18" fmla="*/ 2124165 w 3417493"/>
                <a:gd name="connsiteY18" fmla="*/ 67015 h 1927649"/>
                <a:gd name="connsiteX19" fmla="*/ 2204359 w 3417493"/>
                <a:gd name="connsiteY19" fmla="*/ 107184 h 1927649"/>
                <a:gd name="connsiteX20" fmla="*/ 2331728 w 3417493"/>
                <a:gd name="connsiteY20" fmla="*/ 200144 h 1927649"/>
                <a:gd name="connsiteX21" fmla="*/ 2449836 w 3417493"/>
                <a:gd name="connsiteY21" fmla="*/ 335816 h 1927649"/>
                <a:gd name="connsiteX22" fmla="*/ 2520815 w 3417493"/>
                <a:gd name="connsiteY22" fmla="*/ 466977 h 1927649"/>
                <a:gd name="connsiteX23" fmla="*/ 2567943 w 3417493"/>
                <a:gd name="connsiteY23" fmla="*/ 619830 h 1927649"/>
                <a:gd name="connsiteX24" fmla="*/ 2592851 w 3417493"/>
                <a:gd name="connsiteY24" fmla="*/ 668638 h 1927649"/>
                <a:gd name="connsiteX25" fmla="*/ 2632540 w 3417493"/>
                <a:gd name="connsiteY25" fmla="*/ 720564 h 1927649"/>
                <a:gd name="connsiteX26" fmla="*/ 2681875 w 3417493"/>
                <a:gd name="connsiteY26" fmla="*/ 745520 h 1927649"/>
                <a:gd name="connsiteX27" fmla="*/ 2799167 w 3417493"/>
                <a:gd name="connsiteY27" fmla="*/ 757998 h 1927649"/>
                <a:gd name="connsiteX28" fmla="*/ 2903740 w 3417493"/>
                <a:gd name="connsiteY28" fmla="*/ 794088 h 1927649"/>
                <a:gd name="connsiteX29" fmla="*/ 3046659 w 3417493"/>
                <a:gd name="connsiteY29" fmla="*/ 893526 h 1927649"/>
                <a:gd name="connsiteX30" fmla="*/ 3115191 w 3417493"/>
                <a:gd name="connsiteY30" fmla="*/ 982071 h 1927649"/>
                <a:gd name="connsiteX31" fmla="*/ 3170045 w 3417493"/>
                <a:gd name="connsiteY31" fmla="*/ 1111072 h 1927649"/>
                <a:gd name="connsiteX32" fmla="*/ 3200424 w 3417493"/>
                <a:gd name="connsiteY32" fmla="*/ 1141691 h 1927649"/>
                <a:gd name="connsiteX33" fmla="*/ 3317092 w 3417493"/>
                <a:gd name="connsiteY33" fmla="*/ 1222989 h 1927649"/>
                <a:gd name="connsiteX34" fmla="*/ 3395750 w 3417493"/>
                <a:gd name="connsiteY34" fmla="*/ 1349926 h 1927649"/>
                <a:gd name="connsiteX35" fmla="*/ 3412691 w 3417493"/>
                <a:gd name="connsiteY35" fmla="*/ 1536806 h 1927649"/>
                <a:gd name="connsiteX36" fmla="*/ 3317572 w 3417493"/>
                <a:gd name="connsiteY36" fmla="*/ 1730692 h 1927649"/>
                <a:gd name="connsiteX37" fmla="*/ 3145666 w 3417493"/>
                <a:gd name="connsiteY37" fmla="*/ 1834930 h 1927649"/>
                <a:gd name="connsiteX38" fmla="*/ 3003755 w 3417493"/>
                <a:gd name="connsiteY38" fmla="*/ 1843664 h 1927649"/>
                <a:gd name="connsiteX39" fmla="*/ 2940406 w 3417493"/>
                <a:gd name="connsiteY39" fmla="*/ 1859165 h 1927649"/>
                <a:gd name="connsiteX40" fmla="*/ 2758374 w 3417493"/>
                <a:gd name="connsiteY40" fmla="*/ 1926257 h 1927649"/>
                <a:gd name="connsiteX41" fmla="*/ 2648137 w 3417493"/>
                <a:gd name="connsiteY41" fmla="*/ 1918915 h 1927649"/>
                <a:gd name="connsiteX42" fmla="*/ 2487269 w 3417493"/>
                <a:gd name="connsiteY42" fmla="*/ 1847215 h 1927649"/>
                <a:gd name="connsiteX43" fmla="*/ 2412162 w 3417493"/>
                <a:gd name="connsiteY43" fmla="*/ 1770909 h 1927649"/>
                <a:gd name="connsiteX44" fmla="*/ 2362587 w 3417493"/>
                <a:gd name="connsiteY44" fmla="*/ 1758671 h 1927649"/>
                <a:gd name="connsiteX45" fmla="*/ 2135587 w 3417493"/>
                <a:gd name="connsiteY45" fmla="*/ 1826963 h 1927649"/>
                <a:gd name="connsiteX46" fmla="*/ 1932918 w 3417493"/>
                <a:gd name="connsiteY46" fmla="*/ 1821348 h 1927649"/>
                <a:gd name="connsiteX47" fmla="*/ 1839766 w 3417493"/>
                <a:gd name="connsiteY47" fmla="*/ 1798168 h 1927649"/>
                <a:gd name="connsiteX48" fmla="*/ 1612910 w 3417493"/>
                <a:gd name="connsiteY48" fmla="*/ 1682988 h 1927649"/>
                <a:gd name="connsiteX49" fmla="*/ 1483381 w 3417493"/>
                <a:gd name="connsiteY49" fmla="*/ 1553123 h 1927649"/>
                <a:gd name="connsiteX50" fmla="*/ 1416960 w 3417493"/>
                <a:gd name="connsiteY50" fmla="*/ 1529559 h 1927649"/>
                <a:gd name="connsiteX51" fmla="*/ 1254941 w 3417493"/>
                <a:gd name="connsiteY51" fmla="*/ 1532150 h 1927649"/>
                <a:gd name="connsiteX52" fmla="*/ 1136017 w 3417493"/>
                <a:gd name="connsiteY52" fmla="*/ 1500188 h 1927649"/>
                <a:gd name="connsiteX53" fmla="*/ 996554 w 3417493"/>
                <a:gd name="connsiteY53" fmla="*/ 1420426 h 1927649"/>
                <a:gd name="connsiteX54" fmla="*/ 912761 w 3417493"/>
                <a:gd name="connsiteY54" fmla="*/ 1335193 h 1927649"/>
                <a:gd name="connsiteX55" fmla="*/ 859778 w 3417493"/>
                <a:gd name="connsiteY55" fmla="*/ 1319068 h 1927649"/>
                <a:gd name="connsiteX56" fmla="*/ 754292 w 3417493"/>
                <a:gd name="connsiteY56" fmla="*/ 1336777 h 1927649"/>
                <a:gd name="connsiteX57" fmla="*/ 640216 w 3417493"/>
                <a:gd name="connsiteY57" fmla="*/ 1319884 h 1927649"/>
                <a:gd name="connsiteX58" fmla="*/ 512319 w 3417493"/>
                <a:gd name="connsiteY58" fmla="*/ 1256247 h 1927649"/>
                <a:gd name="connsiteX59" fmla="*/ 442683 w 3417493"/>
                <a:gd name="connsiteY59" fmla="*/ 1184931 h 1927649"/>
                <a:gd name="connsiteX60" fmla="*/ 385621 w 3417493"/>
                <a:gd name="connsiteY60" fmla="*/ 1151577 h 1927649"/>
                <a:gd name="connsiteX61" fmla="*/ 262378 w 3417493"/>
                <a:gd name="connsiteY61" fmla="*/ 1112656 h 1927649"/>
                <a:gd name="connsiteX62" fmla="*/ 125938 w 3417493"/>
                <a:gd name="connsiteY62" fmla="*/ 1017057 h 1927649"/>
                <a:gd name="connsiteX63" fmla="*/ 31971 w 3417493"/>
                <a:gd name="connsiteY63" fmla="*/ 870394 h 1927649"/>
                <a:gd name="connsiteX64" fmla="*/ 8 w 3417493"/>
                <a:gd name="connsiteY64" fmla="*/ 709047 h 1927649"/>
                <a:gd name="connsiteX65" fmla="*/ 24820 w 3417493"/>
                <a:gd name="connsiteY65" fmla="*/ 562336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93" h="1927649">
                  <a:moveTo>
                    <a:pt x="24820" y="562336"/>
                  </a:moveTo>
                  <a:cubicBezTo>
                    <a:pt x="45744" y="493132"/>
                    <a:pt x="80394" y="435782"/>
                    <a:pt x="127954" y="385679"/>
                  </a:cubicBezTo>
                  <a:cubicBezTo>
                    <a:pt x="159724" y="352229"/>
                    <a:pt x="195958" y="325402"/>
                    <a:pt x="236319" y="303182"/>
                  </a:cubicBezTo>
                  <a:cubicBezTo>
                    <a:pt x="285222" y="276258"/>
                    <a:pt x="336765" y="258262"/>
                    <a:pt x="392052" y="251111"/>
                  </a:cubicBezTo>
                  <a:cubicBezTo>
                    <a:pt x="441339" y="244728"/>
                    <a:pt x="490338" y="246072"/>
                    <a:pt x="539194" y="256342"/>
                  </a:cubicBezTo>
                  <a:cubicBezTo>
                    <a:pt x="548456" y="258310"/>
                    <a:pt x="557479" y="261045"/>
                    <a:pt x="566741" y="262821"/>
                  </a:cubicBezTo>
                  <a:cubicBezTo>
                    <a:pt x="587329" y="266756"/>
                    <a:pt x="603503" y="261477"/>
                    <a:pt x="620828" y="247655"/>
                  </a:cubicBezTo>
                  <a:cubicBezTo>
                    <a:pt x="679473" y="200815"/>
                    <a:pt x="745894" y="168901"/>
                    <a:pt x="820425" y="155320"/>
                  </a:cubicBezTo>
                  <a:cubicBezTo>
                    <a:pt x="878159" y="144761"/>
                    <a:pt x="935508" y="145433"/>
                    <a:pt x="993098" y="157287"/>
                  </a:cubicBezTo>
                  <a:cubicBezTo>
                    <a:pt x="1067677" y="172596"/>
                    <a:pt x="1134770" y="203407"/>
                    <a:pt x="1194999" y="249623"/>
                  </a:cubicBezTo>
                  <a:cubicBezTo>
                    <a:pt x="1198599" y="252358"/>
                    <a:pt x="1202150" y="255334"/>
                    <a:pt x="1206181" y="257206"/>
                  </a:cubicBezTo>
                  <a:cubicBezTo>
                    <a:pt x="1226386" y="266708"/>
                    <a:pt x="1234880" y="264356"/>
                    <a:pt x="1250285" y="247079"/>
                  </a:cubicBezTo>
                  <a:cubicBezTo>
                    <a:pt x="1292134" y="200144"/>
                    <a:pt x="1339838" y="160119"/>
                    <a:pt x="1392437" y="125517"/>
                  </a:cubicBezTo>
                  <a:cubicBezTo>
                    <a:pt x="1425263" y="103920"/>
                    <a:pt x="1459625" y="85396"/>
                    <a:pt x="1495091" y="68887"/>
                  </a:cubicBezTo>
                  <a:cubicBezTo>
                    <a:pt x="1548985" y="43835"/>
                    <a:pt x="1605183" y="25550"/>
                    <a:pt x="1663589" y="14080"/>
                  </a:cubicBezTo>
                  <a:cubicBezTo>
                    <a:pt x="1738504" y="-605"/>
                    <a:pt x="1813899" y="-3629"/>
                    <a:pt x="1889774" y="4194"/>
                  </a:cubicBezTo>
                  <a:cubicBezTo>
                    <a:pt x="1922024" y="7505"/>
                    <a:pt x="1953698" y="13984"/>
                    <a:pt x="1985421" y="20607"/>
                  </a:cubicBezTo>
                  <a:cubicBezTo>
                    <a:pt x="2008073" y="25310"/>
                    <a:pt x="2029909" y="32749"/>
                    <a:pt x="2051841" y="39132"/>
                  </a:cubicBezTo>
                  <a:cubicBezTo>
                    <a:pt x="2076413" y="46282"/>
                    <a:pt x="2100505" y="56457"/>
                    <a:pt x="2124165" y="67015"/>
                  </a:cubicBezTo>
                  <a:cubicBezTo>
                    <a:pt x="2151520" y="79253"/>
                    <a:pt x="2178443" y="92163"/>
                    <a:pt x="2204359" y="107184"/>
                  </a:cubicBezTo>
                  <a:cubicBezTo>
                    <a:pt x="2250142" y="133627"/>
                    <a:pt x="2292279" y="165014"/>
                    <a:pt x="2331728" y="200144"/>
                  </a:cubicBezTo>
                  <a:cubicBezTo>
                    <a:pt x="2376888" y="240313"/>
                    <a:pt x="2416098" y="285809"/>
                    <a:pt x="2449836" y="335816"/>
                  </a:cubicBezTo>
                  <a:cubicBezTo>
                    <a:pt x="2477719" y="377137"/>
                    <a:pt x="2501139" y="421001"/>
                    <a:pt x="2520815" y="466977"/>
                  </a:cubicBezTo>
                  <a:cubicBezTo>
                    <a:pt x="2541931" y="516360"/>
                    <a:pt x="2557721" y="567135"/>
                    <a:pt x="2567943" y="619830"/>
                  </a:cubicBezTo>
                  <a:cubicBezTo>
                    <a:pt x="2571494" y="638163"/>
                    <a:pt x="2580133" y="654192"/>
                    <a:pt x="2592851" y="668638"/>
                  </a:cubicBezTo>
                  <a:cubicBezTo>
                    <a:pt x="2607200" y="684955"/>
                    <a:pt x="2620062" y="702712"/>
                    <a:pt x="2632540" y="720564"/>
                  </a:cubicBezTo>
                  <a:cubicBezTo>
                    <a:pt x="2644778" y="738033"/>
                    <a:pt x="2660951" y="745856"/>
                    <a:pt x="2681875" y="745520"/>
                  </a:cubicBezTo>
                  <a:cubicBezTo>
                    <a:pt x="2721468" y="744944"/>
                    <a:pt x="2760773" y="748976"/>
                    <a:pt x="2799167" y="757998"/>
                  </a:cubicBezTo>
                  <a:cubicBezTo>
                    <a:pt x="2835064" y="766445"/>
                    <a:pt x="2869810" y="778778"/>
                    <a:pt x="2903740" y="794088"/>
                  </a:cubicBezTo>
                  <a:cubicBezTo>
                    <a:pt x="2957779" y="818467"/>
                    <a:pt x="3004715" y="852494"/>
                    <a:pt x="3046659" y="893526"/>
                  </a:cubicBezTo>
                  <a:cubicBezTo>
                    <a:pt x="3073486" y="919730"/>
                    <a:pt x="3095659" y="949917"/>
                    <a:pt x="3115191" y="982071"/>
                  </a:cubicBezTo>
                  <a:cubicBezTo>
                    <a:pt x="3139763" y="1022480"/>
                    <a:pt x="3157424" y="1065672"/>
                    <a:pt x="3170045" y="1111072"/>
                  </a:cubicBezTo>
                  <a:cubicBezTo>
                    <a:pt x="3174413" y="1126766"/>
                    <a:pt x="3186795" y="1135452"/>
                    <a:pt x="3200424" y="1141691"/>
                  </a:cubicBezTo>
                  <a:cubicBezTo>
                    <a:pt x="3244337" y="1161704"/>
                    <a:pt x="3283594" y="1188291"/>
                    <a:pt x="3317092" y="1222989"/>
                  </a:cubicBezTo>
                  <a:cubicBezTo>
                    <a:pt x="3352414" y="1259607"/>
                    <a:pt x="3377657" y="1302319"/>
                    <a:pt x="3395750" y="1349926"/>
                  </a:cubicBezTo>
                  <a:cubicBezTo>
                    <a:pt x="3418882" y="1410876"/>
                    <a:pt x="3421810" y="1473169"/>
                    <a:pt x="3412691" y="1536806"/>
                  </a:cubicBezTo>
                  <a:cubicBezTo>
                    <a:pt x="3401941" y="1611721"/>
                    <a:pt x="3367051" y="1674830"/>
                    <a:pt x="3317572" y="1730692"/>
                  </a:cubicBezTo>
                  <a:cubicBezTo>
                    <a:pt x="3271116" y="1783147"/>
                    <a:pt x="3211702" y="1815157"/>
                    <a:pt x="3145666" y="1834930"/>
                  </a:cubicBezTo>
                  <a:cubicBezTo>
                    <a:pt x="3099402" y="1848751"/>
                    <a:pt x="3051554" y="1850335"/>
                    <a:pt x="3003755" y="1843664"/>
                  </a:cubicBezTo>
                  <a:cubicBezTo>
                    <a:pt x="2980287" y="1840353"/>
                    <a:pt x="2960466" y="1844816"/>
                    <a:pt x="2940406" y="1859165"/>
                  </a:cubicBezTo>
                  <a:cubicBezTo>
                    <a:pt x="2886175" y="1898038"/>
                    <a:pt x="2825130" y="1920739"/>
                    <a:pt x="2758374" y="1926257"/>
                  </a:cubicBezTo>
                  <a:cubicBezTo>
                    <a:pt x="2721372" y="1929329"/>
                    <a:pt x="2684659" y="1927505"/>
                    <a:pt x="2648137" y="1918915"/>
                  </a:cubicBezTo>
                  <a:cubicBezTo>
                    <a:pt x="2589875" y="1905142"/>
                    <a:pt x="2534925" y="1884409"/>
                    <a:pt x="2487269" y="1847215"/>
                  </a:cubicBezTo>
                  <a:cubicBezTo>
                    <a:pt x="2458906" y="1825091"/>
                    <a:pt x="2433087" y="1800472"/>
                    <a:pt x="2412162" y="1770909"/>
                  </a:cubicBezTo>
                  <a:cubicBezTo>
                    <a:pt x="2398869" y="1752096"/>
                    <a:pt x="2383271" y="1748209"/>
                    <a:pt x="2362587" y="1758671"/>
                  </a:cubicBezTo>
                  <a:cubicBezTo>
                    <a:pt x="2290983" y="1794952"/>
                    <a:pt x="2215349" y="1817845"/>
                    <a:pt x="2135587" y="1826963"/>
                  </a:cubicBezTo>
                  <a:cubicBezTo>
                    <a:pt x="2067774" y="1834738"/>
                    <a:pt x="2000250" y="1833490"/>
                    <a:pt x="1932918" y="1821348"/>
                  </a:cubicBezTo>
                  <a:cubicBezTo>
                    <a:pt x="1901292" y="1815637"/>
                    <a:pt x="1870577" y="1807191"/>
                    <a:pt x="1839766" y="1798168"/>
                  </a:cubicBezTo>
                  <a:cubicBezTo>
                    <a:pt x="1756837" y="1773884"/>
                    <a:pt x="1681346" y="1735347"/>
                    <a:pt x="1612910" y="1682988"/>
                  </a:cubicBezTo>
                  <a:cubicBezTo>
                    <a:pt x="1563959" y="1645555"/>
                    <a:pt x="1519374" y="1603226"/>
                    <a:pt x="1483381" y="1553123"/>
                  </a:cubicBezTo>
                  <a:cubicBezTo>
                    <a:pt x="1465528" y="1528311"/>
                    <a:pt x="1444747" y="1524040"/>
                    <a:pt x="1416960" y="1529559"/>
                  </a:cubicBezTo>
                  <a:cubicBezTo>
                    <a:pt x="1363306" y="1540213"/>
                    <a:pt x="1309075" y="1539877"/>
                    <a:pt x="1254941" y="1532150"/>
                  </a:cubicBezTo>
                  <a:cubicBezTo>
                    <a:pt x="1214004" y="1526296"/>
                    <a:pt x="1174507" y="1514826"/>
                    <a:pt x="1136017" y="1500188"/>
                  </a:cubicBezTo>
                  <a:cubicBezTo>
                    <a:pt x="1085434" y="1480944"/>
                    <a:pt x="1038738" y="1454596"/>
                    <a:pt x="996554" y="1420426"/>
                  </a:cubicBezTo>
                  <a:cubicBezTo>
                    <a:pt x="965407" y="1395183"/>
                    <a:pt x="936564" y="1367684"/>
                    <a:pt x="912761" y="1335193"/>
                  </a:cubicBezTo>
                  <a:cubicBezTo>
                    <a:pt x="899131" y="1316573"/>
                    <a:pt x="882094" y="1311149"/>
                    <a:pt x="859778" y="1319068"/>
                  </a:cubicBezTo>
                  <a:cubicBezTo>
                    <a:pt x="825800" y="1331114"/>
                    <a:pt x="790382" y="1336489"/>
                    <a:pt x="754292" y="1336777"/>
                  </a:cubicBezTo>
                  <a:cubicBezTo>
                    <a:pt x="715419" y="1337112"/>
                    <a:pt x="677698" y="1331210"/>
                    <a:pt x="640216" y="1319884"/>
                  </a:cubicBezTo>
                  <a:cubicBezTo>
                    <a:pt x="593712" y="1305822"/>
                    <a:pt x="550760" y="1285810"/>
                    <a:pt x="512319" y="1256247"/>
                  </a:cubicBezTo>
                  <a:cubicBezTo>
                    <a:pt x="485731" y="1235802"/>
                    <a:pt x="461351" y="1212863"/>
                    <a:pt x="442683" y="1184931"/>
                  </a:cubicBezTo>
                  <a:cubicBezTo>
                    <a:pt x="428717" y="1164055"/>
                    <a:pt x="407985" y="1155897"/>
                    <a:pt x="385621" y="1151577"/>
                  </a:cubicBezTo>
                  <a:cubicBezTo>
                    <a:pt x="342956" y="1143275"/>
                    <a:pt x="302211" y="1129741"/>
                    <a:pt x="262378" y="1112656"/>
                  </a:cubicBezTo>
                  <a:cubicBezTo>
                    <a:pt x="210163" y="1090244"/>
                    <a:pt x="165483" y="1057466"/>
                    <a:pt x="125938" y="1017057"/>
                  </a:cubicBezTo>
                  <a:cubicBezTo>
                    <a:pt x="84425" y="974632"/>
                    <a:pt x="54719" y="924961"/>
                    <a:pt x="31971" y="870394"/>
                  </a:cubicBezTo>
                  <a:cubicBezTo>
                    <a:pt x="10374" y="818516"/>
                    <a:pt x="344" y="764621"/>
                    <a:pt x="8" y="709047"/>
                  </a:cubicBezTo>
                  <a:cubicBezTo>
                    <a:pt x="-280" y="657840"/>
                    <a:pt x="7015" y="607449"/>
                    <a:pt x="24820" y="562336"/>
                  </a:cubicBezTo>
                  <a:close/>
                </a:path>
              </a:pathLst>
            </a:custGeom>
            <a:solidFill>
              <a:srgbClr val="0C0801">
                <a:alpha val="20000"/>
              </a:srgb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E7F36B-013C-6087-1E76-DFE5AC52744D}"/>
                </a:ext>
              </a:extLst>
            </p:cNvPr>
            <p:cNvSpPr/>
            <p:nvPr/>
          </p:nvSpPr>
          <p:spPr>
            <a:xfrm rot="20700000">
              <a:off x="6893179" y="5637008"/>
              <a:ext cx="4463974" cy="2517955"/>
            </a:xfrm>
            <a:custGeom>
              <a:avLst/>
              <a:gdLst>
                <a:gd name="connsiteX0" fmla="*/ 24772 w 3417445"/>
                <a:gd name="connsiteY0" fmla="*/ 562336 h 1927649"/>
                <a:gd name="connsiteX1" fmla="*/ 127906 w 3417445"/>
                <a:gd name="connsiteY1" fmla="*/ 385679 h 1927649"/>
                <a:gd name="connsiteX2" fmla="*/ 236271 w 3417445"/>
                <a:gd name="connsiteY2" fmla="*/ 303182 h 1927649"/>
                <a:gd name="connsiteX3" fmla="*/ 392004 w 3417445"/>
                <a:gd name="connsiteY3" fmla="*/ 251111 h 1927649"/>
                <a:gd name="connsiteX4" fmla="*/ 539146 w 3417445"/>
                <a:gd name="connsiteY4" fmla="*/ 256342 h 1927649"/>
                <a:gd name="connsiteX5" fmla="*/ 566693 w 3417445"/>
                <a:gd name="connsiteY5" fmla="*/ 262821 h 1927649"/>
                <a:gd name="connsiteX6" fmla="*/ 620780 w 3417445"/>
                <a:gd name="connsiteY6" fmla="*/ 247655 h 1927649"/>
                <a:gd name="connsiteX7" fmla="*/ 820377 w 3417445"/>
                <a:gd name="connsiteY7" fmla="*/ 155320 h 1927649"/>
                <a:gd name="connsiteX8" fmla="*/ 993050 w 3417445"/>
                <a:gd name="connsiteY8" fmla="*/ 157287 h 1927649"/>
                <a:gd name="connsiteX9" fmla="*/ 1194951 w 3417445"/>
                <a:gd name="connsiteY9" fmla="*/ 249623 h 1927649"/>
                <a:gd name="connsiteX10" fmla="*/ 1206133 w 3417445"/>
                <a:gd name="connsiteY10" fmla="*/ 257206 h 1927649"/>
                <a:gd name="connsiteX11" fmla="*/ 1250237 w 3417445"/>
                <a:gd name="connsiteY11" fmla="*/ 247079 h 1927649"/>
                <a:gd name="connsiteX12" fmla="*/ 1392389 w 3417445"/>
                <a:gd name="connsiteY12" fmla="*/ 125517 h 1927649"/>
                <a:gd name="connsiteX13" fmla="*/ 1495043 w 3417445"/>
                <a:gd name="connsiteY13" fmla="*/ 68887 h 1927649"/>
                <a:gd name="connsiteX14" fmla="*/ 1663541 w 3417445"/>
                <a:gd name="connsiteY14" fmla="*/ 14080 h 1927649"/>
                <a:gd name="connsiteX15" fmla="*/ 1889726 w 3417445"/>
                <a:gd name="connsiteY15" fmla="*/ 4194 h 1927649"/>
                <a:gd name="connsiteX16" fmla="*/ 1985373 w 3417445"/>
                <a:gd name="connsiteY16" fmla="*/ 20607 h 1927649"/>
                <a:gd name="connsiteX17" fmla="*/ 2051793 w 3417445"/>
                <a:gd name="connsiteY17" fmla="*/ 39132 h 1927649"/>
                <a:gd name="connsiteX18" fmla="*/ 2124117 w 3417445"/>
                <a:gd name="connsiteY18" fmla="*/ 67015 h 1927649"/>
                <a:gd name="connsiteX19" fmla="*/ 2204311 w 3417445"/>
                <a:gd name="connsiteY19" fmla="*/ 107184 h 1927649"/>
                <a:gd name="connsiteX20" fmla="*/ 2331680 w 3417445"/>
                <a:gd name="connsiteY20" fmla="*/ 200144 h 1927649"/>
                <a:gd name="connsiteX21" fmla="*/ 2449788 w 3417445"/>
                <a:gd name="connsiteY21" fmla="*/ 335816 h 1927649"/>
                <a:gd name="connsiteX22" fmla="*/ 2520767 w 3417445"/>
                <a:gd name="connsiteY22" fmla="*/ 466977 h 1927649"/>
                <a:gd name="connsiteX23" fmla="*/ 2567895 w 3417445"/>
                <a:gd name="connsiteY23" fmla="*/ 619830 h 1927649"/>
                <a:gd name="connsiteX24" fmla="*/ 2592803 w 3417445"/>
                <a:gd name="connsiteY24" fmla="*/ 668638 h 1927649"/>
                <a:gd name="connsiteX25" fmla="*/ 2632492 w 3417445"/>
                <a:gd name="connsiteY25" fmla="*/ 720565 h 1927649"/>
                <a:gd name="connsiteX26" fmla="*/ 2681827 w 3417445"/>
                <a:gd name="connsiteY26" fmla="*/ 745520 h 1927649"/>
                <a:gd name="connsiteX27" fmla="*/ 2799119 w 3417445"/>
                <a:gd name="connsiteY27" fmla="*/ 757998 h 1927649"/>
                <a:gd name="connsiteX28" fmla="*/ 2903692 w 3417445"/>
                <a:gd name="connsiteY28" fmla="*/ 794088 h 1927649"/>
                <a:gd name="connsiteX29" fmla="*/ 3046611 w 3417445"/>
                <a:gd name="connsiteY29" fmla="*/ 893527 h 1927649"/>
                <a:gd name="connsiteX30" fmla="*/ 3115143 w 3417445"/>
                <a:gd name="connsiteY30" fmla="*/ 982071 h 1927649"/>
                <a:gd name="connsiteX31" fmla="*/ 3169998 w 3417445"/>
                <a:gd name="connsiteY31" fmla="*/ 1111072 h 1927649"/>
                <a:gd name="connsiteX32" fmla="*/ 3200376 w 3417445"/>
                <a:gd name="connsiteY32" fmla="*/ 1141691 h 1927649"/>
                <a:gd name="connsiteX33" fmla="*/ 3317044 w 3417445"/>
                <a:gd name="connsiteY33" fmla="*/ 1222989 h 1927649"/>
                <a:gd name="connsiteX34" fmla="*/ 3395702 w 3417445"/>
                <a:gd name="connsiteY34" fmla="*/ 1349927 h 1927649"/>
                <a:gd name="connsiteX35" fmla="*/ 3412643 w 3417445"/>
                <a:gd name="connsiteY35" fmla="*/ 1536806 h 1927649"/>
                <a:gd name="connsiteX36" fmla="*/ 3317524 w 3417445"/>
                <a:gd name="connsiteY36" fmla="*/ 1730692 h 1927649"/>
                <a:gd name="connsiteX37" fmla="*/ 3145618 w 3417445"/>
                <a:gd name="connsiteY37" fmla="*/ 1834930 h 1927649"/>
                <a:gd name="connsiteX38" fmla="*/ 3003707 w 3417445"/>
                <a:gd name="connsiteY38" fmla="*/ 1843664 h 1927649"/>
                <a:gd name="connsiteX39" fmla="*/ 2940358 w 3417445"/>
                <a:gd name="connsiteY39" fmla="*/ 1859166 h 1927649"/>
                <a:gd name="connsiteX40" fmla="*/ 2758326 w 3417445"/>
                <a:gd name="connsiteY40" fmla="*/ 1926258 h 1927649"/>
                <a:gd name="connsiteX41" fmla="*/ 2648089 w 3417445"/>
                <a:gd name="connsiteY41" fmla="*/ 1918915 h 1927649"/>
                <a:gd name="connsiteX42" fmla="*/ 2487221 w 3417445"/>
                <a:gd name="connsiteY42" fmla="*/ 1847216 h 1927649"/>
                <a:gd name="connsiteX43" fmla="*/ 2412114 w 3417445"/>
                <a:gd name="connsiteY43" fmla="*/ 1770909 h 1927649"/>
                <a:gd name="connsiteX44" fmla="*/ 2362539 w 3417445"/>
                <a:gd name="connsiteY44" fmla="*/ 1758671 h 1927649"/>
                <a:gd name="connsiteX45" fmla="*/ 2135539 w 3417445"/>
                <a:gd name="connsiteY45" fmla="*/ 1826963 h 1927649"/>
                <a:gd name="connsiteX46" fmla="*/ 1932870 w 3417445"/>
                <a:gd name="connsiteY46" fmla="*/ 1821348 h 1927649"/>
                <a:gd name="connsiteX47" fmla="*/ 1839718 w 3417445"/>
                <a:gd name="connsiteY47" fmla="*/ 1798168 h 1927649"/>
                <a:gd name="connsiteX48" fmla="*/ 1612862 w 3417445"/>
                <a:gd name="connsiteY48" fmla="*/ 1682989 h 1927649"/>
                <a:gd name="connsiteX49" fmla="*/ 1483333 w 3417445"/>
                <a:gd name="connsiteY49" fmla="*/ 1553123 h 1927649"/>
                <a:gd name="connsiteX50" fmla="*/ 1416912 w 3417445"/>
                <a:gd name="connsiteY50" fmla="*/ 1529559 h 1927649"/>
                <a:gd name="connsiteX51" fmla="*/ 1254893 w 3417445"/>
                <a:gd name="connsiteY51" fmla="*/ 1532151 h 1927649"/>
                <a:gd name="connsiteX52" fmla="*/ 1135969 w 3417445"/>
                <a:gd name="connsiteY52" fmla="*/ 1500188 h 1927649"/>
                <a:gd name="connsiteX53" fmla="*/ 996506 w 3417445"/>
                <a:gd name="connsiteY53" fmla="*/ 1420426 h 1927649"/>
                <a:gd name="connsiteX54" fmla="*/ 912713 w 3417445"/>
                <a:gd name="connsiteY54" fmla="*/ 1335193 h 1927649"/>
                <a:gd name="connsiteX55" fmla="*/ 859730 w 3417445"/>
                <a:gd name="connsiteY55" fmla="*/ 1319068 h 1927649"/>
                <a:gd name="connsiteX56" fmla="*/ 754244 w 3417445"/>
                <a:gd name="connsiteY56" fmla="*/ 1336777 h 1927649"/>
                <a:gd name="connsiteX57" fmla="*/ 640168 w 3417445"/>
                <a:gd name="connsiteY57" fmla="*/ 1319884 h 1927649"/>
                <a:gd name="connsiteX58" fmla="*/ 512271 w 3417445"/>
                <a:gd name="connsiteY58" fmla="*/ 1256247 h 1927649"/>
                <a:gd name="connsiteX59" fmla="*/ 442635 w 3417445"/>
                <a:gd name="connsiteY59" fmla="*/ 1184932 h 1927649"/>
                <a:gd name="connsiteX60" fmla="*/ 385573 w 3417445"/>
                <a:gd name="connsiteY60" fmla="*/ 1151577 h 1927649"/>
                <a:gd name="connsiteX61" fmla="*/ 262330 w 3417445"/>
                <a:gd name="connsiteY61" fmla="*/ 1112656 h 1927649"/>
                <a:gd name="connsiteX62" fmla="*/ 125890 w 3417445"/>
                <a:gd name="connsiteY62" fmla="*/ 1017057 h 1927649"/>
                <a:gd name="connsiteX63" fmla="*/ 31923 w 3417445"/>
                <a:gd name="connsiteY63" fmla="*/ 870394 h 1927649"/>
                <a:gd name="connsiteX64" fmla="*/ 8 w 3417445"/>
                <a:gd name="connsiteY64" fmla="*/ 709143 h 1927649"/>
                <a:gd name="connsiteX65" fmla="*/ 24820 w 3417445"/>
                <a:gd name="connsiteY65" fmla="*/ 562432 h 19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417445" h="1927649">
                  <a:moveTo>
                    <a:pt x="24772" y="562336"/>
                  </a:moveTo>
                  <a:cubicBezTo>
                    <a:pt x="45696" y="493132"/>
                    <a:pt x="80346" y="435782"/>
                    <a:pt x="127906" y="385679"/>
                  </a:cubicBezTo>
                  <a:cubicBezTo>
                    <a:pt x="159676" y="352229"/>
                    <a:pt x="195910" y="325402"/>
                    <a:pt x="236271" y="303182"/>
                  </a:cubicBezTo>
                  <a:cubicBezTo>
                    <a:pt x="285174" y="276258"/>
                    <a:pt x="336717" y="258262"/>
                    <a:pt x="392004" y="251111"/>
                  </a:cubicBezTo>
                  <a:cubicBezTo>
                    <a:pt x="441291" y="244728"/>
                    <a:pt x="490290" y="246072"/>
                    <a:pt x="539146" y="256342"/>
                  </a:cubicBezTo>
                  <a:cubicBezTo>
                    <a:pt x="548408" y="258310"/>
                    <a:pt x="557431" y="261045"/>
                    <a:pt x="566693" y="262821"/>
                  </a:cubicBezTo>
                  <a:cubicBezTo>
                    <a:pt x="587281" y="266756"/>
                    <a:pt x="603455" y="261477"/>
                    <a:pt x="620780" y="247655"/>
                  </a:cubicBezTo>
                  <a:cubicBezTo>
                    <a:pt x="679425" y="200816"/>
                    <a:pt x="745846" y="168901"/>
                    <a:pt x="820377" y="155320"/>
                  </a:cubicBezTo>
                  <a:cubicBezTo>
                    <a:pt x="878111" y="144762"/>
                    <a:pt x="935461" y="145433"/>
                    <a:pt x="993050" y="157287"/>
                  </a:cubicBezTo>
                  <a:cubicBezTo>
                    <a:pt x="1067629" y="172597"/>
                    <a:pt x="1134722" y="203407"/>
                    <a:pt x="1194951" y="249623"/>
                  </a:cubicBezTo>
                  <a:cubicBezTo>
                    <a:pt x="1198551" y="252359"/>
                    <a:pt x="1202102" y="255334"/>
                    <a:pt x="1206133" y="257206"/>
                  </a:cubicBezTo>
                  <a:cubicBezTo>
                    <a:pt x="1226338" y="266708"/>
                    <a:pt x="1234832" y="264357"/>
                    <a:pt x="1250237" y="247079"/>
                  </a:cubicBezTo>
                  <a:cubicBezTo>
                    <a:pt x="1292086" y="200144"/>
                    <a:pt x="1339790" y="160119"/>
                    <a:pt x="1392389" y="125517"/>
                  </a:cubicBezTo>
                  <a:cubicBezTo>
                    <a:pt x="1425215" y="103921"/>
                    <a:pt x="1459577" y="85396"/>
                    <a:pt x="1495043" y="68887"/>
                  </a:cubicBezTo>
                  <a:cubicBezTo>
                    <a:pt x="1548937" y="43835"/>
                    <a:pt x="1605135" y="25550"/>
                    <a:pt x="1663541" y="14080"/>
                  </a:cubicBezTo>
                  <a:cubicBezTo>
                    <a:pt x="1738456" y="-605"/>
                    <a:pt x="1813851" y="-3629"/>
                    <a:pt x="1889726" y="4194"/>
                  </a:cubicBezTo>
                  <a:cubicBezTo>
                    <a:pt x="1921976" y="7505"/>
                    <a:pt x="1953650" y="13984"/>
                    <a:pt x="1985373" y="20607"/>
                  </a:cubicBezTo>
                  <a:cubicBezTo>
                    <a:pt x="2008025" y="25310"/>
                    <a:pt x="2029861" y="32749"/>
                    <a:pt x="2051793" y="39132"/>
                  </a:cubicBezTo>
                  <a:cubicBezTo>
                    <a:pt x="2076365" y="46283"/>
                    <a:pt x="2100457" y="56457"/>
                    <a:pt x="2124117" y="67015"/>
                  </a:cubicBezTo>
                  <a:cubicBezTo>
                    <a:pt x="2151472" y="79253"/>
                    <a:pt x="2178395" y="92163"/>
                    <a:pt x="2204311" y="107184"/>
                  </a:cubicBezTo>
                  <a:cubicBezTo>
                    <a:pt x="2250095" y="133628"/>
                    <a:pt x="2292231" y="165014"/>
                    <a:pt x="2331680" y="200144"/>
                  </a:cubicBezTo>
                  <a:cubicBezTo>
                    <a:pt x="2376840" y="240313"/>
                    <a:pt x="2416050" y="285809"/>
                    <a:pt x="2449788" y="335816"/>
                  </a:cubicBezTo>
                  <a:cubicBezTo>
                    <a:pt x="2477671" y="377137"/>
                    <a:pt x="2501091" y="421001"/>
                    <a:pt x="2520767" y="466977"/>
                  </a:cubicBezTo>
                  <a:cubicBezTo>
                    <a:pt x="2541883" y="516361"/>
                    <a:pt x="2557673" y="567135"/>
                    <a:pt x="2567895" y="619830"/>
                  </a:cubicBezTo>
                  <a:cubicBezTo>
                    <a:pt x="2571446" y="638163"/>
                    <a:pt x="2580085" y="654192"/>
                    <a:pt x="2592803" y="668638"/>
                  </a:cubicBezTo>
                  <a:cubicBezTo>
                    <a:pt x="2607152" y="684955"/>
                    <a:pt x="2620014" y="702712"/>
                    <a:pt x="2632492" y="720565"/>
                  </a:cubicBezTo>
                  <a:cubicBezTo>
                    <a:pt x="2644729" y="738034"/>
                    <a:pt x="2660903" y="745856"/>
                    <a:pt x="2681827" y="745520"/>
                  </a:cubicBezTo>
                  <a:cubicBezTo>
                    <a:pt x="2721420" y="744945"/>
                    <a:pt x="2760725" y="748976"/>
                    <a:pt x="2799119" y="757998"/>
                  </a:cubicBezTo>
                  <a:cubicBezTo>
                    <a:pt x="2835016" y="766445"/>
                    <a:pt x="2869762" y="778779"/>
                    <a:pt x="2903692" y="794088"/>
                  </a:cubicBezTo>
                  <a:cubicBezTo>
                    <a:pt x="2957731" y="818467"/>
                    <a:pt x="3004666" y="852494"/>
                    <a:pt x="3046611" y="893527"/>
                  </a:cubicBezTo>
                  <a:cubicBezTo>
                    <a:pt x="3073438" y="919730"/>
                    <a:pt x="3095611" y="949917"/>
                    <a:pt x="3115143" y="982071"/>
                  </a:cubicBezTo>
                  <a:cubicBezTo>
                    <a:pt x="3139715" y="1022480"/>
                    <a:pt x="3157376" y="1065673"/>
                    <a:pt x="3169998" y="1111072"/>
                  </a:cubicBezTo>
                  <a:cubicBezTo>
                    <a:pt x="3174365" y="1126766"/>
                    <a:pt x="3186747" y="1135452"/>
                    <a:pt x="3200376" y="1141691"/>
                  </a:cubicBezTo>
                  <a:cubicBezTo>
                    <a:pt x="3244289" y="1161704"/>
                    <a:pt x="3283546" y="1188291"/>
                    <a:pt x="3317044" y="1222989"/>
                  </a:cubicBezTo>
                  <a:cubicBezTo>
                    <a:pt x="3352366" y="1259606"/>
                    <a:pt x="3377609" y="1302319"/>
                    <a:pt x="3395702" y="1349927"/>
                  </a:cubicBezTo>
                  <a:cubicBezTo>
                    <a:pt x="3418834" y="1410876"/>
                    <a:pt x="3421762" y="1473169"/>
                    <a:pt x="3412643" y="1536806"/>
                  </a:cubicBezTo>
                  <a:cubicBezTo>
                    <a:pt x="3401893" y="1611721"/>
                    <a:pt x="3367003" y="1674830"/>
                    <a:pt x="3317524" y="1730692"/>
                  </a:cubicBezTo>
                  <a:cubicBezTo>
                    <a:pt x="3271068" y="1783147"/>
                    <a:pt x="3211654" y="1815157"/>
                    <a:pt x="3145618" y="1834930"/>
                  </a:cubicBezTo>
                  <a:cubicBezTo>
                    <a:pt x="3099354" y="1848751"/>
                    <a:pt x="3051506" y="1850335"/>
                    <a:pt x="3003707" y="1843664"/>
                  </a:cubicBezTo>
                  <a:cubicBezTo>
                    <a:pt x="2980239" y="1840353"/>
                    <a:pt x="2960418" y="1844816"/>
                    <a:pt x="2940358" y="1859166"/>
                  </a:cubicBezTo>
                  <a:cubicBezTo>
                    <a:pt x="2886127" y="1898039"/>
                    <a:pt x="2825082" y="1920739"/>
                    <a:pt x="2758326" y="1926258"/>
                  </a:cubicBezTo>
                  <a:cubicBezTo>
                    <a:pt x="2721324" y="1929329"/>
                    <a:pt x="2684611" y="1927506"/>
                    <a:pt x="2648089" y="1918915"/>
                  </a:cubicBezTo>
                  <a:cubicBezTo>
                    <a:pt x="2589827" y="1905141"/>
                    <a:pt x="2534877" y="1884409"/>
                    <a:pt x="2487221" y="1847216"/>
                  </a:cubicBezTo>
                  <a:cubicBezTo>
                    <a:pt x="2458858" y="1825092"/>
                    <a:pt x="2433038" y="1800472"/>
                    <a:pt x="2412114" y="1770909"/>
                  </a:cubicBezTo>
                  <a:cubicBezTo>
                    <a:pt x="2398821" y="1752096"/>
                    <a:pt x="2383223" y="1748209"/>
                    <a:pt x="2362539" y="1758671"/>
                  </a:cubicBezTo>
                  <a:cubicBezTo>
                    <a:pt x="2290935" y="1794953"/>
                    <a:pt x="2215301" y="1817845"/>
                    <a:pt x="2135539" y="1826963"/>
                  </a:cubicBezTo>
                  <a:cubicBezTo>
                    <a:pt x="2067726" y="1834738"/>
                    <a:pt x="2000202" y="1833490"/>
                    <a:pt x="1932870" y="1821348"/>
                  </a:cubicBezTo>
                  <a:cubicBezTo>
                    <a:pt x="1901243" y="1815637"/>
                    <a:pt x="1870529" y="1807191"/>
                    <a:pt x="1839718" y="1798168"/>
                  </a:cubicBezTo>
                  <a:cubicBezTo>
                    <a:pt x="1756789" y="1773884"/>
                    <a:pt x="1681298" y="1735347"/>
                    <a:pt x="1612862" y="1682989"/>
                  </a:cubicBezTo>
                  <a:cubicBezTo>
                    <a:pt x="1563911" y="1645555"/>
                    <a:pt x="1519326" y="1603227"/>
                    <a:pt x="1483333" y="1553123"/>
                  </a:cubicBezTo>
                  <a:cubicBezTo>
                    <a:pt x="1465480" y="1528311"/>
                    <a:pt x="1444700" y="1524040"/>
                    <a:pt x="1416912" y="1529559"/>
                  </a:cubicBezTo>
                  <a:cubicBezTo>
                    <a:pt x="1363258" y="1540214"/>
                    <a:pt x="1309027" y="1539877"/>
                    <a:pt x="1254893" y="1532151"/>
                  </a:cubicBezTo>
                  <a:cubicBezTo>
                    <a:pt x="1213956" y="1526296"/>
                    <a:pt x="1174459" y="1514826"/>
                    <a:pt x="1135969" y="1500188"/>
                  </a:cubicBezTo>
                  <a:cubicBezTo>
                    <a:pt x="1085386" y="1480943"/>
                    <a:pt x="1038690" y="1454596"/>
                    <a:pt x="996506" y="1420426"/>
                  </a:cubicBezTo>
                  <a:cubicBezTo>
                    <a:pt x="965359" y="1395183"/>
                    <a:pt x="936516" y="1367683"/>
                    <a:pt x="912713" y="1335193"/>
                  </a:cubicBezTo>
                  <a:cubicBezTo>
                    <a:pt x="899083" y="1316572"/>
                    <a:pt x="882046" y="1311149"/>
                    <a:pt x="859730" y="1319068"/>
                  </a:cubicBezTo>
                  <a:cubicBezTo>
                    <a:pt x="825752" y="1331114"/>
                    <a:pt x="790334" y="1336489"/>
                    <a:pt x="754244" y="1336777"/>
                  </a:cubicBezTo>
                  <a:cubicBezTo>
                    <a:pt x="715371" y="1337113"/>
                    <a:pt x="677650" y="1331210"/>
                    <a:pt x="640168" y="1319884"/>
                  </a:cubicBezTo>
                  <a:cubicBezTo>
                    <a:pt x="593664" y="1305822"/>
                    <a:pt x="550712" y="1285810"/>
                    <a:pt x="512271" y="1256247"/>
                  </a:cubicBezTo>
                  <a:cubicBezTo>
                    <a:pt x="485683" y="1235803"/>
                    <a:pt x="461303" y="1212862"/>
                    <a:pt x="442635" y="1184932"/>
                  </a:cubicBezTo>
                  <a:cubicBezTo>
                    <a:pt x="428669" y="1164055"/>
                    <a:pt x="407937" y="1155896"/>
                    <a:pt x="385573" y="1151577"/>
                  </a:cubicBezTo>
                  <a:cubicBezTo>
                    <a:pt x="342908" y="1143275"/>
                    <a:pt x="302163" y="1129741"/>
                    <a:pt x="262330" y="1112656"/>
                  </a:cubicBezTo>
                  <a:cubicBezTo>
                    <a:pt x="210115" y="1090244"/>
                    <a:pt x="165435" y="1057466"/>
                    <a:pt x="125890" y="1017057"/>
                  </a:cubicBezTo>
                  <a:cubicBezTo>
                    <a:pt x="84377" y="974632"/>
                    <a:pt x="54671" y="924961"/>
                    <a:pt x="31923" y="870394"/>
                  </a:cubicBezTo>
                  <a:cubicBezTo>
                    <a:pt x="10326" y="818612"/>
                    <a:pt x="344" y="764717"/>
                    <a:pt x="8" y="709143"/>
                  </a:cubicBezTo>
                  <a:cubicBezTo>
                    <a:pt x="-280" y="657936"/>
                    <a:pt x="7015" y="607545"/>
                    <a:pt x="24820" y="562432"/>
                  </a:cubicBezTo>
                  <a:close/>
                </a:path>
              </a:pathLst>
            </a:custGeom>
            <a:solidFill>
              <a:srgbClr val="FFFFF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9593C9-AF28-795A-1EF8-878FE053CC5E}"/>
              </a:ext>
            </a:extLst>
          </p:cNvPr>
          <p:cNvSpPr txBox="1"/>
          <p:nvPr/>
        </p:nvSpPr>
        <p:spPr>
          <a:xfrm>
            <a:off x="4002658" y="597074"/>
            <a:ext cx="356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  <a:endParaRPr lang="en-IN" sz="4000" dirty="0">
              <a:solidFill>
                <a:srgbClr val="122659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E89450E-6798-7D3F-BD9C-A1C679949524}"/>
              </a:ext>
            </a:extLst>
          </p:cNvPr>
          <p:cNvGrpSpPr/>
          <p:nvPr/>
        </p:nvGrpSpPr>
        <p:grpSpPr>
          <a:xfrm>
            <a:off x="7204364" y="1938953"/>
            <a:ext cx="2970861" cy="753763"/>
            <a:chOff x="7204364" y="1938953"/>
            <a:chExt cx="2970861" cy="75376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0F62E4-0820-1D78-3616-197F859FE068}"/>
                </a:ext>
              </a:extLst>
            </p:cNvPr>
            <p:cNvSpPr/>
            <p:nvPr/>
          </p:nvSpPr>
          <p:spPr>
            <a:xfrm>
              <a:off x="7243289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E665CE-240E-C74E-5699-DD2AF32B205F}"/>
                </a:ext>
              </a:extLst>
            </p:cNvPr>
            <p:cNvSpPr/>
            <p:nvPr/>
          </p:nvSpPr>
          <p:spPr>
            <a:xfrm>
              <a:off x="7204364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8F60E9-AC90-ADE7-CA73-815343ECB406}"/>
              </a:ext>
            </a:extLst>
          </p:cNvPr>
          <p:cNvGrpSpPr/>
          <p:nvPr/>
        </p:nvGrpSpPr>
        <p:grpSpPr>
          <a:xfrm>
            <a:off x="2093165" y="1938953"/>
            <a:ext cx="2969401" cy="753763"/>
            <a:chOff x="2055700" y="1938953"/>
            <a:chExt cx="2969401" cy="7537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9AAF955-021E-C359-2480-2D5BB8F214A7}"/>
                </a:ext>
              </a:extLst>
            </p:cNvPr>
            <p:cNvSpPr/>
            <p:nvPr/>
          </p:nvSpPr>
          <p:spPr>
            <a:xfrm>
              <a:off x="2093165" y="1984830"/>
              <a:ext cx="2931936" cy="707886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EA3B82A-AF4C-D684-E38D-3D0E4A04007A}"/>
                </a:ext>
              </a:extLst>
            </p:cNvPr>
            <p:cNvSpPr/>
            <p:nvPr/>
          </p:nvSpPr>
          <p:spPr>
            <a:xfrm>
              <a:off x="2055700" y="1938953"/>
              <a:ext cx="2931936" cy="707886"/>
            </a:xfrm>
            <a:prstGeom prst="rect">
              <a:avLst/>
            </a:prstGeom>
            <a:solidFill>
              <a:srgbClr val="FA9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1C0BE-A95F-497B-1FE6-865D1A0698B8}"/>
              </a:ext>
            </a:extLst>
          </p:cNvPr>
          <p:cNvSpPr txBox="1"/>
          <p:nvPr/>
        </p:nvSpPr>
        <p:spPr>
          <a:xfrm>
            <a:off x="2979601" y="2075595"/>
            <a:ext cx="1146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Software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B21365-4CD2-04A9-C160-4AEC94989AE2}"/>
              </a:ext>
            </a:extLst>
          </p:cNvPr>
          <p:cNvSpPr txBox="1"/>
          <p:nvPr/>
        </p:nvSpPr>
        <p:spPr>
          <a:xfrm>
            <a:off x="7814970" y="2092841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122659"/>
                </a:solidFill>
                <a:latin typeface="Kaushan Script" panose="03060602040705080205" pitchFamily="66" charset="0"/>
              </a:rPr>
              <a:t>Title Text Here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E406DC-6FA8-A966-CFF8-36D5C5B77743}"/>
              </a:ext>
            </a:extLst>
          </p:cNvPr>
          <p:cNvGrpSpPr/>
          <p:nvPr/>
        </p:nvGrpSpPr>
        <p:grpSpPr>
          <a:xfrm>
            <a:off x="2055700" y="2712281"/>
            <a:ext cx="2969401" cy="533209"/>
            <a:chOff x="2055700" y="2712281"/>
            <a:chExt cx="2969401" cy="53320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A5F9FD-D49D-0B1B-47B2-E4BEBBA27EA9}"/>
                </a:ext>
              </a:extLst>
            </p:cNvPr>
            <p:cNvSpPr/>
            <p:nvPr/>
          </p:nvSpPr>
          <p:spPr>
            <a:xfrm>
              <a:off x="2093165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2BA05-31FA-C731-7776-BFFA8A8C7244}"/>
                </a:ext>
              </a:extLst>
            </p:cNvPr>
            <p:cNvSpPr/>
            <p:nvPr/>
          </p:nvSpPr>
          <p:spPr>
            <a:xfrm>
              <a:off x="2055700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9780A5-2EF5-8BAF-29C6-D58FE63CBDFF}"/>
              </a:ext>
            </a:extLst>
          </p:cNvPr>
          <p:cNvGrpSpPr/>
          <p:nvPr/>
        </p:nvGrpSpPr>
        <p:grpSpPr>
          <a:xfrm>
            <a:off x="7204364" y="2712281"/>
            <a:ext cx="2970861" cy="533209"/>
            <a:chOff x="7204364" y="2712281"/>
            <a:chExt cx="2970861" cy="53320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F646665-C944-0260-9F6F-B92355EFF186}"/>
                </a:ext>
              </a:extLst>
            </p:cNvPr>
            <p:cNvSpPr/>
            <p:nvPr/>
          </p:nvSpPr>
          <p:spPr>
            <a:xfrm>
              <a:off x="7243289" y="2748266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BBC20-C746-F583-E2C5-9A8E621496E6}"/>
                </a:ext>
              </a:extLst>
            </p:cNvPr>
            <p:cNvSpPr/>
            <p:nvPr/>
          </p:nvSpPr>
          <p:spPr>
            <a:xfrm>
              <a:off x="7204364" y="2712281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F83700-3B8F-66C4-41EA-E3A03E467AD1}"/>
              </a:ext>
            </a:extLst>
          </p:cNvPr>
          <p:cNvGrpSpPr/>
          <p:nvPr/>
        </p:nvGrpSpPr>
        <p:grpSpPr>
          <a:xfrm>
            <a:off x="2055700" y="3266403"/>
            <a:ext cx="2969401" cy="531861"/>
            <a:chOff x="2055700" y="3266403"/>
            <a:chExt cx="2969401" cy="53186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974E775-D438-4569-DF45-26C7D5D52824}"/>
                </a:ext>
              </a:extLst>
            </p:cNvPr>
            <p:cNvSpPr/>
            <p:nvPr/>
          </p:nvSpPr>
          <p:spPr>
            <a:xfrm>
              <a:off x="2093165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20258-A744-649F-3A3C-5E3CF3098976}"/>
                </a:ext>
              </a:extLst>
            </p:cNvPr>
            <p:cNvSpPr/>
            <p:nvPr/>
          </p:nvSpPr>
          <p:spPr>
            <a:xfrm>
              <a:off x="2055700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50F963-7D78-6F83-13F9-BB69BAD2D87D}"/>
              </a:ext>
            </a:extLst>
          </p:cNvPr>
          <p:cNvGrpSpPr/>
          <p:nvPr/>
        </p:nvGrpSpPr>
        <p:grpSpPr>
          <a:xfrm>
            <a:off x="7204364" y="3266403"/>
            <a:ext cx="2970861" cy="531861"/>
            <a:chOff x="7204364" y="3266403"/>
            <a:chExt cx="2970861" cy="53186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58A695C-2A5D-8E09-2ADC-68F46B63C276}"/>
                </a:ext>
              </a:extLst>
            </p:cNvPr>
            <p:cNvSpPr/>
            <p:nvPr/>
          </p:nvSpPr>
          <p:spPr>
            <a:xfrm>
              <a:off x="7243289" y="3301040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F81C3A-EA4B-5281-310E-D84FC7E54A22}"/>
                </a:ext>
              </a:extLst>
            </p:cNvPr>
            <p:cNvSpPr/>
            <p:nvPr/>
          </p:nvSpPr>
          <p:spPr>
            <a:xfrm>
              <a:off x="7204364" y="3266403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AA84BAA-E776-C5C3-997F-11C9C62FD76C}"/>
              </a:ext>
            </a:extLst>
          </p:cNvPr>
          <p:cNvGrpSpPr/>
          <p:nvPr/>
        </p:nvGrpSpPr>
        <p:grpSpPr>
          <a:xfrm>
            <a:off x="2055700" y="3820525"/>
            <a:ext cx="2969401" cy="530513"/>
            <a:chOff x="2055700" y="3820525"/>
            <a:chExt cx="2969401" cy="5305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C1FCF16-9E71-7EB2-5021-7248E2D7D4E8}"/>
                </a:ext>
              </a:extLst>
            </p:cNvPr>
            <p:cNvSpPr/>
            <p:nvPr/>
          </p:nvSpPr>
          <p:spPr>
            <a:xfrm>
              <a:off x="2093165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BF2856D-3CA8-23D3-D616-C1C780E0124E}"/>
                </a:ext>
              </a:extLst>
            </p:cNvPr>
            <p:cNvSpPr/>
            <p:nvPr/>
          </p:nvSpPr>
          <p:spPr>
            <a:xfrm>
              <a:off x="2055700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64ABE0-9916-9BA0-0BB6-9ED4718780E3}"/>
              </a:ext>
            </a:extLst>
          </p:cNvPr>
          <p:cNvGrpSpPr/>
          <p:nvPr/>
        </p:nvGrpSpPr>
        <p:grpSpPr>
          <a:xfrm>
            <a:off x="7204364" y="3820525"/>
            <a:ext cx="2970861" cy="530513"/>
            <a:chOff x="7204364" y="3820525"/>
            <a:chExt cx="2970861" cy="5305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DFEA73E-24E6-7050-3F89-E4D50C391B4E}"/>
                </a:ext>
              </a:extLst>
            </p:cNvPr>
            <p:cNvSpPr/>
            <p:nvPr/>
          </p:nvSpPr>
          <p:spPr>
            <a:xfrm>
              <a:off x="7243289" y="3853814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DA0E4E-4486-ECCE-90F9-412E20954477}"/>
                </a:ext>
              </a:extLst>
            </p:cNvPr>
            <p:cNvSpPr/>
            <p:nvPr/>
          </p:nvSpPr>
          <p:spPr>
            <a:xfrm>
              <a:off x="7204364" y="3820525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1482802-FDA7-9D05-53C3-4859C7BC233A}"/>
              </a:ext>
            </a:extLst>
          </p:cNvPr>
          <p:cNvGrpSpPr/>
          <p:nvPr/>
        </p:nvGrpSpPr>
        <p:grpSpPr>
          <a:xfrm>
            <a:off x="2055700" y="4374647"/>
            <a:ext cx="2969401" cy="529166"/>
            <a:chOff x="2055700" y="4374647"/>
            <a:chExt cx="2969401" cy="52916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713854B-5066-1AA8-0CA5-E673329444EE}"/>
                </a:ext>
              </a:extLst>
            </p:cNvPr>
            <p:cNvSpPr/>
            <p:nvPr/>
          </p:nvSpPr>
          <p:spPr>
            <a:xfrm>
              <a:off x="2093165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812178-DC50-3196-33CB-F2AC228F4B60}"/>
                </a:ext>
              </a:extLst>
            </p:cNvPr>
            <p:cNvSpPr/>
            <p:nvPr/>
          </p:nvSpPr>
          <p:spPr>
            <a:xfrm>
              <a:off x="2055700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008E45-508C-D4B7-668E-32517863FDB4}"/>
              </a:ext>
            </a:extLst>
          </p:cNvPr>
          <p:cNvGrpSpPr/>
          <p:nvPr/>
        </p:nvGrpSpPr>
        <p:grpSpPr>
          <a:xfrm>
            <a:off x="7204364" y="4374647"/>
            <a:ext cx="2970861" cy="529166"/>
            <a:chOff x="7204364" y="4374647"/>
            <a:chExt cx="2970861" cy="52916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CFA8D-7E96-1988-AF10-5E163CFCFFEF}"/>
                </a:ext>
              </a:extLst>
            </p:cNvPr>
            <p:cNvSpPr/>
            <p:nvPr/>
          </p:nvSpPr>
          <p:spPr>
            <a:xfrm>
              <a:off x="7243289" y="4406589"/>
              <a:ext cx="2931936" cy="49722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97F091-5133-EAF4-FEEB-7C36650CFC59}"/>
                </a:ext>
              </a:extLst>
            </p:cNvPr>
            <p:cNvSpPr/>
            <p:nvPr/>
          </p:nvSpPr>
          <p:spPr>
            <a:xfrm>
              <a:off x="7204364" y="4374647"/>
              <a:ext cx="2931936" cy="497224"/>
            </a:xfrm>
            <a:prstGeom prst="rect">
              <a:avLst/>
            </a:prstGeom>
            <a:solidFill>
              <a:srgbClr val="C4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B2DFAC3-DE1D-6305-71E9-95611584597C}"/>
              </a:ext>
            </a:extLst>
          </p:cNvPr>
          <p:cNvSpPr txBox="1"/>
          <p:nvPr/>
        </p:nvSpPr>
        <p:spPr>
          <a:xfrm>
            <a:off x="2361572" y="2762059"/>
            <a:ext cx="2425872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(ETL) &amp;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ScikitLearn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47AF74-0ACF-0CE8-88BC-FA2E7FC4C5BD}"/>
              </a:ext>
            </a:extLst>
          </p:cNvPr>
          <p:cNvSpPr txBox="1"/>
          <p:nvPr/>
        </p:nvSpPr>
        <p:spPr>
          <a:xfrm>
            <a:off x="2662074" y="3308777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SQLite DB Pro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D30261-4864-93A4-A7EA-C35B8BCB1D64}"/>
              </a:ext>
            </a:extLst>
          </p:cNvPr>
          <p:cNvSpPr txBox="1"/>
          <p:nvPr/>
        </p:nvSpPr>
        <p:spPr>
          <a:xfrm>
            <a:off x="2662074" y="3822945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Tableau (Graphs)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EECF12-938F-7D54-9175-B664420AE9C0}"/>
              </a:ext>
            </a:extLst>
          </p:cNvPr>
          <p:cNvSpPr txBox="1"/>
          <p:nvPr/>
        </p:nvSpPr>
        <p:spPr>
          <a:xfrm>
            <a:off x="2697472" y="4395001"/>
            <a:ext cx="1710726" cy="3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Google </a:t>
            </a:r>
            <a:r>
              <a:rPr lang="en-IN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Colab</a:t>
            </a:r>
            <a:endParaRPr lang="en-IN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54948A-13B2-8A95-11E0-F58FF2068CBA}"/>
              </a:ext>
            </a:extLst>
          </p:cNvPr>
          <p:cNvSpPr txBox="1"/>
          <p:nvPr/>
        </p:nvSpPr>
        <p:spPr>
          <a:xfrm>
            <a:off x="7721599" y="2811333"/>
            <a:ext cx="1897464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Nemo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ipsam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995937-F02D-D773-9761-A52BC5FAF66B}"/>
              </a:ext>
            </a:extLst>
          </p:cNvPr>
          <p:cNvSpPr txBox="1"/>
          <p:nvPr/>
        </p:nvSpPr>
        <p:spPr>
          <a:xfrm>
            <a:off x="7814967" y="3365455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D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unt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fr-FR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et </a:t>
            </a:r>
            <a:r>
              <a:rPr lang="fr-FR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dolore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1944BF-1B5B-84D9-1319-D6AD2B13FF44}"/>
              </a:ext>
            </a:extLst>
          </p:cNvPr>
          <p:cNvSpPr txBox="1"/>
          <p:nvPr/>
        </p:nvSpPr>
        <p:spPr>
          <a:xfrm>
            <a:off x="7814967" y="3919577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Ut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ad minima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332830-8E77-8E0A-0389-373CDBF261F4}"/>
              </a:ext>
            </a:extLst>
          </p:cNvPr>
          <p:cNvSpPr txBox="1"/>
          <p:nvPr/>
        </p:nvSpPr>
        <p:spPr>
          <a:xfrm>
            <a:off x="7814969" y="4473699"/>
            <a:ext cx="1710726" cy="29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Neque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porro</a:t>
            </a:r>
            <a:r>
              <a:rPr lang="en-IN" sz="10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sz="10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quisquam</a:t>
            </a:r>
            <a:endParaRPr lang="en-IN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1B933F1-F028-A307-E664-A4ABF0D4F258}"/>
              </a:ext>
            </a:extLst>
          </p:cNvPr>
          <p:cNvGrpSpPr/>
          <p:nvPr/>
        </p:nvGrpSpPr>
        <p:grpSpPr>
          <a:xfrm>
            <a:off x="10990375" y="-1618941"/>
            <a:ext cx="470787" cy="3093864"/>
            <a:chOff x="10990375" y="-1379364"/>
            <a:chExt cx="470787" cy="3093864"/>
          </a:xfrm>
        </p:grpSpPr>
        <p:grpSp>
          <p:nvGrpSpPr>
            <p:cNvPr id="72" name="Graphic 1009">
              <a:extLst>
                <a:ext uri="{FF2B5EF4-FFF2-40B4-BE49-F238E27FC236}">
                  <a16:creationId xmlns:a16="http://schemas.microsoft.com/office/drawing/2014/main" id="{5D959515-2B6E-6B43-69D2-B29C86D63848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B12CE6-0C52-B231-C064-F21D28CC99F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194096-520F-589E-D1E8-CF9AE910EDF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3" name="Graphic 1009">
              <a:extLst>
                <a:ext uri="{FF2B5EF4-FFF2-40B4-BE49-F238E27FC236}">
                  <a16:creationId xmlns:a16="http://schemas.microsoft.com/office/drawing/2014/main" id="{2154207A-4519-1FE4-2260-3C8B5E799749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2F480A9-F250-FB4D-281D-C18225AB2B3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7DF5F39-639A-F410-2EB3-9810C5438561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C8867-347D-B16B-431A-2E34EACD174A}"/>
              </a:ext>
            </a:extLst>
          </p:cNvPr>
          <p:cNvGrpSpPr/>
          <p:nvPr/>
        </p:nvGrpSpPr>
        <p:grpSpPr>
          <a:xfrm>
            <a:off x="728775" y="-1618941"/>
            <a:ext cx="470787" cy="3093864"/>
            <a:chOff x="728775" y="-1037113"/>
            <a:chExt cx="470787" cy="3093864"/>
          </a:xfrm>
        </p:grpSpPr>
        <p:grpSp>
          <p:nvGrpSpPr>
            <p:cNvPr id="79" name="Graphic 1009">
              <a:extLst>
                <a:ext uri="{FF2B5EF4-FFF2-40B4-BE49-F238E27FC236}">
                  <a16:creationId xmlns:a16="http://schemas.microsoft.com/office/drawing/2014/main" id="{E576FCD3-8740-E8EF-3CA8-725D5D8BE5CC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65849-2914-6C1F-2C55-E9C268B68625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97EA27-F56E-F043-25B4-D20507CCA66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" name="Graphic 1009">
              <a:extLst>
                <a:ext uri="{FF2B5EF4-FFF2-40B4-BE49-F238E27FC236}">
                  <a16:creationId xmlns:a16="http://schemas.microsoft.com/office/drawing/2014/main" id="{5678ECF9-C78B-DD05-D214-067ADBF0E1A5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10B3D27-53BA-C421-567A-FA3928CECA44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820F9E5-EFA3-4E82-D72C-D60787E62E8C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pic>
        <p:nvPicPr>
          <p:cNvPr id="44" name="Picture 43" descr="A baby wearing glasses and using a computer&#10;&#10;Description automatically generated">
            <a:extLst>
              <a:ext uri="{FF2B5EF4-FFF2-40B4-BE49-F238E27FC236}">
                <a16:creationId xmlns:a16="http://schemas.microsoft.com/office/drawing/2014/main" id="{F212ACFD-944B-4D8A-30A1-D384657D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99" y="1904101"/>
            <a:ext cx="5387781" cy="30209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8013F1F-FC6C-427F-FACE-F57AFFD3B9AA}"/>
              </a:ext>
            </a:extLst>
          </p:cNvPr>
          <p:cNvSpPr txBox="1"/>
          <p:nvPr/>
        </p:nvSpPr>
        <p:spPr>
          <a:xfrm>
            <a:off x="7139566" y="5035150"/>
            <a:ext cx="435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(Baby pic of Carlos learning Data Analytics) </a:t>
            </a:r>
          </a:p>
        </p:txBody>
      </p:sp>
    </p:spTree>
    <p:extLst>
      <p:ext uri="{BB962C8B-B14F-4D97-AF65-F5344CB8AC3E}">
        <p14:creationId xmlns:p14="http://schemas.microsoft.com/office/powerpoint/2010/main" val="2594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D4F71-30B0-F208-5532-A2227AB83F8E}"/>
              </a:ext>
            </a:extLst>
          </p:cNvPr>
          <p:cNvGrpSpPr/>
          <p:nvPr/>
        </p:nvGrpSpPr>
        <p:grpSpPr>
          <a:xfrm rot="617555" flipH="1">
            <a:off x="1358709" y="4467108"/>
            <a:ext cx="2629578" cy="1318876"/>
            <a:chOff x="1294617" y="4461336"/>
            <a:chExt cx="2629578" cy="1318876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6F42DCC-88F0-9984-B80C-8753C02C651E}"/>
                </a:ext>
              </a:extLst>
            </p:cNvPr>
            <p:cNvSpPr/>
            <p:nvPr/>
          </p:nvSpPr>
          <p:spPr>
            <a:xfrm>
              <a:off x="1294617" y="451565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732F6C2-D8D3-D458-395A-2234E71B9BFE}"/>
                </a:ext>
              </a:extLst>
            </p:cNvPr>
            <p:cNvSpPr/>
            <p:nvPr/>
          </p:nvSpPr>
          <p:spPr>
            <a:xfrm>
              <a:off x="1333471" y="4461336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6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327DB3-82EF-73DB-4E90-0B106A688A02}"/>
              </a:ext>
            </a:extLst>
          </p:cNvPr>
          <p:cNvGrpSpPr/>
          <p:nvPr/>
        </p:nvGrpSpPr>
        <p:grpSpPr>
          <a:xfrm rot="617555" flipH="1">
            <a:off x="4833128" y="2665741"/>
            <a:ext cx="2619823" cy="1341420"/>
            <a:chOff x="4785177" y="2661422"/>
            <a:chExt cx="2619823" cy="1341420"/>
          </a:xfrm>
        </p:grpSpPr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8046C243-B9F6-F318-65BF-C4E46870220E}"/>
                </a:ext>
              </a:extLst>
            </p:cNvPr>
            <p:cNvSpPr/>
            <p:nvPr/>
          </p:nvSpPr>
          <p:spPr>
            <a:xfrm>
              <a:off x="4785177" y="2738283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2C97913-DD49-37ED-F125-022A9B85F710}"/>
                </a:ext>
              </a:extLst>
            </p:cNvPr>
            <p:cNvSpPr/>
            <p:nvPr/>
          </p:nvSpPr>
          <p:spPr>
            <a:xfrm>
              <a:off x="4814276" y="2661422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9 w 2590724"/>
                <a:gd name="connsiteY6" fmla="*/ 728915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6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1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3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4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9" y="728915"/>
                  </a:cubicBezTo>
                  <a:cubicBezTo>
                    <a:pt x="349885" y="777025"/>
                    <a:pt x="386543" y="816955"/>
                    <a:pt x="433743" y="846706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59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6"/>
                    <a:pt x="851523" y="1069501"/>
                    <a:pt x="871276" y="1090526"/>
                  </a:cubicBezTo>
                  <a:cubicBezTo>
                    <a:pt x="901268" y="1122397"/>
                    <a:pt x="934654" y="1150270"/>
                    <a:pt x="971433" y="1174082"/>
                  </a:cubicBezTo>
                  <a:cubicBezTo>
                    <a:pt x="1018634" y="1204620"/>
                    <a:pt x="1069350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3" y="1242975"/>
                    <a:pt x="1479070" y="1229766"/>
                  </a:cubicBezTo>
                  <a:cubicBezTo>
                    <a:pt x="1520939" y="1214678"/>
                    <a:pt x="1560202" y="1194320"/>
                    <a:pt x="1596921" y="1169356"/>
                  </a:cubicBezTo>
                  <a:cubicBezTo>
                    <a:pt x="1627337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1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9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7" y="262360"/>
                  </a:cubicBezTo>
                  <a:cubicBezTo>
                    <a:pt x="2322869" y="220976"/>
                    <a:pt x="2287362" y="188741"/>
                    <a:pt x="2243251" y="166686"/>
                  </a:cubicBezTo>
                  <a:cubicBezTo>
                    <a:pt x="2218833" y="154446"/>
                    <a:pt x="2193203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40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6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1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1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3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1" name="Graphic 174">
            <a:extLst>
              <a:ext uri="{FF2B5EF4-FFF2-40B4-BE49-F238E27FC236}">
                <a16:creationId xmlns:a16="http://schemas.microsoft.com/office/drawing/2014/main" id="{D11FFECF-6533-F4BE-F1DB-123141530134}"/>
              </a:ext>
            </a:extLst>
          </p:cNvPr>
          <p:cNvGrpSpPr/>
          <p:nvPr/>
        </p:nvGrpSpPr>
        <p:grpSpPr>
          <a:xfrm rot="557137">
            <a:off x="5287440" y="2279883"/>
            <a:ext cx="1684732" cy="917498"/>
            <a:chOff x="5219504" y="3350565"/>
            <a:chExt cx="1841072" cy="100264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56FC3F6-71B8-86D4-38C0-9CF1B9757D07}"/>
                </a:ext>
              </a:extLst>
            </p:cNvPr>
            <p:cNvSpPr/>
            <p:nvPr/>
          </p:nvSpPr>
          <p:spPr>
            <a:xfrm>
              <a:off x="5696242" y="3706574"/>
              <a:ext cx="1114525" cy="607544"/>
            </a:xfrm>
            <a:custGeom>
              <a:avLst/>
              <a:gdLst>
                <a:gd name="connsiteX0" fmla="*/ 943 w 1114525"/>
                <a:gd name="connsiteY0" fmla="*/ 362891 h 607544"/>
                <a:gd name="connsiteX1" fmla="*/ 537179 w 1114525"/>
                <a:gd name="connsiteY1" fmla="*/ 605924 h 607544"/>
                <a:gd name="connsiteX2" fmla="*/ 1114496 w 1114525"/>
                <a:gd name="connsiteY2" fmla="*/ 258189 h 607544"/>
                <a:gd name="connsiteX3" fmla="*/ 690233 w 1114525"/>
                <a:gd name="connsiteY3" fmla="*/ 48845 h 607544"/>
                <a:gd name="connsiteX4" fmla="*/ 324563 w 1114525"/>
                <a:gd name="connsiteY4" fmla="*/ 22064 h 607544"/>
                <a:gd name="connsiteX5" fmla="*/ 882 w 1114525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5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6" y="258189"/>
                    <a:pt x="1114496" y="258189"/>
                  </a:cubicBezTo>
                  <a:cubicBezTo>
                    <a:pt x="1114496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83" name="Graphic 174">
              <a:extLst>
                <a:ext uri="{FF2B5EF4-FFF2-40B4-BE49-F238E27FC236}">
                  <a16:creationId xmlns:a16="http://schemas.microsoft.com/office/drawing/2014/main" id="{26BF70DB-19D5-3616-6A10-BAE48543418B}"/>
                </a:ext>
              </a:extLst>
            </p:cNvPr>
            <p:cNvGrpSpPr/>
            <p:nvPr/>
          </p:nvGrpSpPr>
          <p:grpSpPr>
            <a:xfrm>
              <a:off x="5720436" y="3350565"/>
              <a:ext cx="538335" cy="549867"/>
              <a:chOff x="5720436" y="3350565"/>
              <a:chExt cx="538335" cy="54986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9728170-70A4-5F49-C16B-8EA96CE8B5E1}"/>
                  </a:ext>
                </a:extLst>
              </p:cNvPr>
              <p:cNvSpPr/>
              <p:nvPr/>
            </p:nvSpPr>
            <p:spPr>
              <a:xfrm>
                <a:off x="5731573" y="3363151"/>
                <a:ext cx="527198" cy="537281"/>
              </a:xfrm>
              <a:custGeom>
                <a:avLst/>
                <a:gdLst>
                  <a:gd name="connsiteX0" fmla="*/ 444286 w 527198"/>
                  <a:gd name="connsiteY0" fmla="*/ 29566 h 537281"/>
                  <a:gd name="connsiteX1" fmla="*/ 443983 w 527198"/>
                  <a:gd name="connsiteY1" fmla="*/ 34534 h 537281"/>
                  <a:gd name="connsiteX2" fmla="*/ 447134 w 527198"/>
                  <a:gd name="connsiteY2" fmla="*/ 26900 h 537281"/>
                  <a:gd name="connsiteX3" fmla="*/ 450890 w 527198"/>
                  <a:gd name="connsiteY3" fmla="*/ 19144 h 537281"/>
                  <a:gd name="connsiteX4" fmla="*/ 459312 w 527198"/>
                  <a:gd name="connsiteY4" fmla="*/ 6541 h 537281"/>
                  <a:gd name="connsiteX5" fmla="*/ 472279 w 527198"/>
                  <a:gd name="connsiteY5" fmla="*/ 6723 h 537281"/>
                  <a:gd name="connsiteX6" fmla="*/ 474460 w 527198"/>
                  <a:gd name="connsiteY6" fmla="*/ 19871 h 537281"/>
                  <a:gd name="connsiteX7" fmla="*/ 469431 w 527198"/>
                  <a:gd name="connsiteY7" fmla="*/ 44714 h 537281"/>
                  <a:gd name="connsiteX8" fmla="*/ 500212 w 527198"/>
                  <a:gd name="connsiteY8" fmla="*/ 25143 h 537281"/>
                  <a:gd name="connsiteX9" fmla="*/ 495667 w 527198"/>
                  <a:gd name="connsiteY9" fmla="*/ 68769 h 537281"/>
                  <a:gd name="connsiteX10" fmla="*/ 504514 w 527198"/>
                  <a:gd name="connsiteY10" fmla="*/ 59135 h 537281"/>
                  <a:gd name="connsiteX11" fmla="*/ 517238 w 527198"/>
                  <a:gd name="connsiteY11" fmla="*/ 52712 h 537281"/>
                  <a:gd name="connsiteX12" fmla="*/ 526084 w 527198"/>
                  <a:gd name="connsiteY12" fmla="*/ 57559 h 537281"/>
                  <a:gd name="connsiteX13" fmla="*/ 526933 w 527198"/>
                  <a:gd name="connsiteY13" fmla="*/ 65012 h 537281"/>
                  <a:gd name="connsiteX14" fmla="*/ 516814 w 527198"/>
                  <a:gd name="connsiteY14" fmla="*/ 86462 h 537281"/>
                  <a:gd name="connsiteX15" fmla="*/ 489366 w 527198"/>
                  <a:gd name="connsiteY15" fmla="*/ 137783 h 537281"/>
                  <a:gd name="connsiteX16" fmla="*/ 470159 w 527198"/>
                  <a:gd name="connsiteY16" fmla="*/ 197465 h 537281"/>
                  <a:gd name="connsiteX17" fmla="*/ 335221 w 527198"/>
                  <a:gd name="connsiteY17" fmla="*/ 513875 h 537281"/>
                  <a:gd name="connsiteX18" fmla="*/ 29779 w 527198"/>
                  <a:gd name="connsiteY18" fmla="*/ 466310 h 537281"/>
                  <a:gd name="connsiteX19" fmla="*/ 6936 w 527198"/>
                  <a:gd name="connsiteY19" fmla="*/ 377119 h 537281"/>
                  <a:gd name="connsiteX20" fmla="*/ 72859 w 527198"/>
                  <a:gd name="connsiteY20" fmla="*/ 339795 h 537281"/>
                  <a:gd name="connsiteX21" fmla="*/ 258027 w 527198"/>
                  <a:gd name="connsiteY21" fmla="*/ 327071 h 537281"/>
                  <a:gd name="connsiteX22" fmla="*/ 351641 w 527198"/>
                  <a:gd name="connsiteY22" fmla="*/ 165776 h 537281"/>
                  <a:gd name="connsiteX23" fmla="*/ 363396 w 527198"/>
                  <a:gd name="connsiteY23" fmla="*/ 128815 h 537281"/>
                  <a:gd name="connsiteX24" fmla="*/ 352732 w 527198"/>
                  <a:gd name="connsiteY24" fmla="*/ 77918 h 537281"/>
                  <a:gd name="connsiteX25" fmla="*/ 351944 w 527198"/>
                  <a:gd name="connsiteY25" fmla="*/ 66648 h 537281"/>
                  <a:gd name="connsiteX26" fmla="*/ 358306 w 527198"/>
                  <a:gd name="connsiteY26" fmla="*/ 57862 h 537281"/>
                  <a:gd name="connsiteX27" fmla="*/ 370425 w 527198"/>
                  <a:gd name="connsiteY27" fmla="*/ 61679 h 537281"/>
                  <a:gd name="connsiteX28" fmla="*/ 377999 w 527198"/>
                  <a:gd name="connsiteY28" fmla="*/ 72768 h 537281"/>
                  <a:gd name="connsiteX29" fmla="*/ 383694 w 527198"/>
                  <a:gd name="connsiteY29" fmla="*/ 77979 h 537281"/>
                  <a:gd name="connsiteX30" fmla="*/ 394783 w 527198"/>
                  <a:gd name="connsiteY30" fmla="*/ 73313 h 537281"/>
                  <a:gd name="connsiteX31" fmla="*/ 407992 w 527198"/>
                  <a:gd name="connsiteY31" fmla="*/ 42654 h 537281"/>
                  <a:gd name="connsiteX32" fmla="*/ 427017 w 527198"/>
                  <a:gd name="connsiteY32" fmla="*/ 8722 h 537281"/>
                  <a:gd name="connsiteX33" fmla="*/ 437318 w 527198"/>
                  <a:gd name="connsiteY33" fmla="*/ 179 h 537281"/>
                  <a:gd name="connsiteX34" fmla="*/ 443801 w 527198"/>
                  <a:gd name="connsiteY34" fmla="*/ 1815 h 537281"/>
                  <a:gd name="connsiteX35" fmla="*/ 446467 w 527198"/>
                  <a:gd name="connsiteY35" fmla="*/ 10419 h 537281"/>
                  <a:gd name="connsiteX36" fmla="*/ 445558 w 527198"/>
                  <a:gd name="connsiteY36" fmla="*/ 21083 h 537281"/>
                  <a:gd name="connsiteX37" fmla="*/ 444346 w 527198"/>
                  <a:gd name="connsiteY37" fmla="*/ 29505 h 53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7198" h="537281">
                    <a:moveTo>
                      <a:pt x="444286" y="29566"/>
                    </a:moveTo>
                    <a:cubicBezTo>
                      <a:pt x="444104" y="31202"/>
                      <a:pt x="443983" y="32838"/>
                      <a:pt x="443983" y="34534"/>
                    </a:cubicBezTo>
                    <a:cubicBezTo>
                      <a:pt x="443983" y="32293"/>
                      <a:pt x="446225" y="28960"/>
                      <a:pt x="447134" y="26900"/>
                    </a:cubicBezTo>
                    <a:cubicBezTo>
                      <a:pt x="448285" y="24294"/>
                      <a:pt x="449557" y="21689"/>
                      <a:pt x="450890" y="19144"/>
                    </a:cubicBezTo>
                    <a:cubicBezTo>
                      <a:pt x="453314" y="14539"/>
                      <a:pt x="454829" y="9692"/>
                      <a:pt x="459312" y="6541"/>
                    </a:cubicBezTo>
                    <a:cubicBezTo>
                      <a:pt x="463190" y="3815"/>
                      <a:pt x="468947" y="3330"/>
                      <a:pt x="472279" y="6723"/>
                    </a:cubicBezTo>
                    <a:cubicBezTo>
                      <a:pt x="475551" y="9995"/>
                      <a:pt x="475188" y="15327"/>
                      <a:pt x="474460" y="19871"/>
                    </a:cubicBezTo>
                    <a:cubicBezTo>
                      <a:pt x="473188" y="28233"/>
                      <a:pt x="471491" y="36473"/>
                      <a:pt x="469431" y="44714"/>
                    </a:cubicBezTo>
                    <a:cubicBezTo>
                      <a:pt x="474218" y="36958"/>
                      <a:pt x="490759" y="9631"/>
                      <a:pt x="500212" y="25143"/>
                    </a:cubicBezTo>
                    <a:cubicBezTo>
                      <a:pt x="505907" y="34534"/>
                      <a:pt x="498091" y="58953"/>
                      <a:pt x="495667" y="68769"/>
                    </a:cubicBezTo>
                    <a:cubicBezTo>
                      <a:pt x="496576" y="65012"/>
                      <a:pt x="501727" y="61437"/>
                      <a:pt x="504514" y="59135"/>
                    </a:cubicBezTo>
                    <a:cubicBezTo>
                      <a:pt x="508210" y="56105"/>
                      <a:pt x="512148" y="52651"/>
                      <a:pt x="517238" y="52712"/>
                    </a:cubicBezTo>
                    <a:cubicBezTo>
                      <a:pt x="520752" y="52712"/>
                      <a:pt x="524388" y="54469"/>
                      <a:pt x="526084" y="57559"/>
                    </a:cubicBezTo>
                    <a:cubicBezTo>
                      <a:pt x="527296" y="59801"/>
                      <a:pt x="527418" y="62528"/>
                      <a:pt x="526933" y="65012"/>
                    </a:cubicBezTo>
                    <a:cubicBezTo>
                      <a:pt x="525357" y="72889"/>
                      <a:pt x="520510" y="79433"/>
                      <a:pt x="516814" y="86462"/>
                    </a:cubicBezTo>
                    <a:cubicBezTo>
                      <a:pt x="507786" y="103670"/>
                      <a:pt x="498637" y="120756"/>
                      <a:pt x="489366" y="137783"/>
                    </a:cubicBezTo>
                    <a:cubicBezTo>
                      <a:pt x="477187" y="160080"/>
                      <a:pt x="467553" y="170744"/>
                      <a:pt x="470159" y="197465"/>
                    </a:cubicBezTo>
                    <a:cubicBezTo>
                      <a:pt x="480762" y="305924"/>
                      <a:pt x="446346" y="465341"/>
                      <a:pt x="335221" y="513875"/>
                    </a:cubicBezTo>
                    <a:cubicBezTo>
                      <a:pt x="235730" y="557319"/>
                      <a:pt x="110729" y="539626"/>
                      <a:pt x="29779" y="466310"/>
                    </a:cubicBezTo>
                    <a:cubicBezTo>
                      <a:pt x="8208" y="446800"/>
                      <a:pt x="-10636" y="400326"/>
                      <a:pt x="6936" y="377119"/>
                    </a:cubicBezTo>
                    <a:cubicBezTo>
                      <a:pt x="22447" y="356639"/>
                      <a:pt x="48077" y="346642"/>
                      <a:pt x="72859" y="339795"/>
                    </a:cubicBezTo>
                    <a:cubicBezTo>
                      <a:pt x="132905" y="323132"/>
                      <a:pt x="196284" y="318770"/>
                      <a:pt x="258027" y="327071"/>
                    </a:cubicBezTo>
                    <a:cubicBezTo>
                      <a:pt x="272266" y="269751"/>
                      <a:pt x="318619" y="214734"/>
                      <a:pt x="351641" y="165776"/>
                    </a:cubicBezTo>
                    <a:cubicBezTo>
                      <a:pt x="359760" y="153718"/>
                      <a:pt x="366607" y="143175"/>
                      <a:pt x="363396" y="128815"/>
                    </a:cubicBezTo>
                    <a:cubicBezTo>
                      <a:pt x="359640" y="111910"/>
                      <a:pt x="356004" y="94944"/>
                      <a:pt x="352732" y="77918"/>
                    </a:cubicBezTo>
                    <a:cubicBezTo>
                      <a:pt x="352005" y="74222"/>
                      <a:pt x="351339" y="70405"/>
                      <a:pt x="351944" y="66648"/>
                    </a:cubicBezTo>
                    <a:cubicBezTo>
                      <a:pt x="352550" y="62891"/>
                      <a:pt x="354792" y="59195"/>
                      <a:pt x="358306" y="57862"/>
                    </a:cubicBezTo>
                    <a:cubicBezTo>
                      <a:pt x="362487" y="56287"/>
                      <a:pt x="367274" y="58468"/>
                      <a:pt x="370425" y="61679"/>
                    </a:cubicBezTo>
                    <a:cubicBezTo>
                      <a:pt x="373576" y="64891"/>
                      <a:pt x="375514" y="69011"/>
                      <a:pt x="377999" y="72768"/>
                    </a:cubicBezTo>
                    <a:cubicBezTo>
                      <a:pt x="379453" y="74949"/>
                      <a:pt x="381271" y="77130"/>
                      <a:pt x="383694" y="77979"/>
                    </a:cubicBezTo>
                    <a:cubicBezTo>
                      <a:pt x="387754" y="79433"/>
                      <a:pt x="392419" y="76949"/>
                      <a:pt x="394783" y="73313"/>
                    </a:cubicBezTo>
                    <a:cubicBezTo>
                      <a:pt x="400660" y="64346"/>
                      <a:pt x="403326" y="52409"/>
                      <a:pt x="407992" y="42654"/>
                    </a:cubicBezTo>
                    <a:cubicBezTo>
                      <a:pt x="413566" y="30960"/>
                      <a:pt x="419928" y="19629"/>
                      <a:pt x="427017" y="8722"/>
                    </a:cubicBezTo>
                    <a:cubicBezTo>
                      <a:pt x="429320" y="5147"/>
                      <a:pt x="432955" y="1149"/>
                      <a:pt x="437318" y="179"/>
                    </a:cubicBezTo>
                    <a:cubicBezTo>
                      <a:pt x="439620" y="-306"/>
                      <a:pt x="442105" y="179"/>
                      <a:pt x="443801" y="1815"/>
                    </a:cubicBezTo>
                    <a:cubicBezTo>
                      <a:pt x="446043" y="3936"/>
                      <a:pt x="446407" y="7329"/>
                      <a:pt x="446467" y="10419"/>
                    </a:cubicBezTo>
                    <a:cubicBezTo>
                      <a:pt x="446467" y="13994"/>
                      <a:pt x="446164" y="17569"/>
                      <a:pt x="445558" y="21083"/>
                    </a:cubicBezTo>
                    <a:cubicBezTo>
                      <a:pt x="445074" y="23931"/>
                      <a:pt x="444649" y="26718"/>
                      <a:pt x="444346" y="2950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7" name="Graphic 174">
                <a:extLst>
                  <a:ext uri="{FF2B5EF4-FFF2-40B4-BE49-F238E27FC236}">
                    <a16:creationId xmlns:a16="http://schemas.microsoft.com/office/drawing/2014/main" id="{A2885E1D-1FBB-5C8B-BBBB-B7A94AACBE77}"/>
                  </a:ext>
                </a:extLst>
              </p:cNvPr>
              <p:cNvGrpSpPr/>
              <p:nvPr/>
            </p:nvGrpSpPr>
            <p:grpSpPr>
              <a:xfrm>
                <a:off x="5720436" y="3350565"/>
                <a:ext cx="531918" cy="541780"/>
                <a:chOff x="5720436" y="3350565"/>
                <a:chExt cx="531918" cy="541780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BEC013F-53AC-8403-43CF-5D1B239679CA}"/>
                    </a:ext>
                  </a:extLst>
                </p:cNvPr>
                <p:cNvSpPr/>
                <p:nvPr/>
              </p:nvSpPr>
              <p:spPr>
                <a:xfrm>
                  <a:off x="5722969" y="3352851"/>
                  <a:ext cx="527198" cy="537281"/>
                </a:xfrm>
                <a:custGeom>
                  <a:avLst/>
                  <a:gdLst>
                    <a:gd name="connsiteX0" fmla="*/ 444286 w 527198"/>
                    <a:gd name="connsiteY0" fmla="*/ 29566 h 537281"/>
                    <a:gd name="connsiteX1" fmla="*/ 443983 w 527198"/>
                    <a:gd name="connsiteY1" fmla="*/ 34534 h 537281"/>
                    <a:gd name="connsiteX2" fmla="*/ 447134 w 527198"/>
                    <a:gd name="connsiteY2" fmla="*/ 26900 h 537281"/>
                    <a:gd name="connsiteX3" fmla="*/ 450890 w 527198"/>
                    <a:gd name="connsiteY3" fmla="*/ 19144 h 537281"/>
                    <a:gd name="connsiteX4" fmla="*/ 459312 w 527198"/>
                    <a:gd name="connsiteY4" fmla="*/ 6541 h 537281"/>
                    <a:gd name="connsiteX5" fmla="*/ 472279 w 527198"/>
                    <a:gd name="connsiteY5" fmla="*/ 6723 h 537281"/>
                    <a:gd name="connsiteX6" fmla="*/ 474460 w 527198"/>
                    <a:gd name="connsiteY6" fmla="*/ 19871 h 537281"/>
                    <a:gd name="connsiteX7" fmla="*/ 469431 w 527198"/>
                    <a:gd name="connsiteY7" fmla="*/ 44714 h 537281"/>
                    <a:gd name="connsiteX8" fmla="*/ 500212 w 527198"/>
                    <a:gd name="connsiteY8" fmla="*/ 25143 h 537281"/>
                    <a:gd name="connsiteX9" fmla="*/ 495667 w 527198"/>
                    <a:gd name="connsiteY9" fmla="*/ 68769 h 537281"/>
                    <a:gd name="connsiteX10" fmla="*/ 504514 w 527198"/>
                    <a:gd name="connsiteY10" fmla="*/ 59135 h 537281"/>
                    <a:gd name="connsiteX11" fmla="*/ 517238 w 527198"/>
                    <a:gd name="connsiteY11" fmla="*/ 52712 h 537281"/>
                    <a:gd name="connsiteX12" fmla="*/ 526085 w 527198"/>
                    <a:gd name="connsiteY12" fmla="*/ 57559 h 537281"/>
                    <a:gd name="connsiteX13" fmla="*/ 526933 w 527198"/>
                    <a:gd name="connsiteY13" fmla="*/ 65012 h 537281"/>
                    <a:gd name="connsiteX14" fmla="*/ 516814 w 527198"/>
                    <a:gd name="connsiteY14" fmla="*/ 86461 h 537281"/>
                    <a:gd name="connsiteX15" fmla="*/ 489366 w 527198"/>
                    <a:gd name="connsiteY15" fmla="*/ 137783 h 537281"/>
                    <a:gd name="connsiteX16" fmla="*/ 470159 w 527198"/>
                    <a:gd name="connsiteY16" fmla="*/ 197465 h 537281"/>
                    <a:gd name="connsiteX17" fmla="*/ 335221 w 527198"/>
                    <a:gd name="connsiteY17" fmla="*/ 513875 h 537281"/>
                    <a:gd name="connsiteX18" fmla="*/ 29779 w 527198"/>
                    <a:gd name="connsiteY18" fmla="*/ 466310 h 537281"/>
                    <a:gd name="connsiteX19" fmla="*/ 6936 w 527198"/>
                    <a:gd name="connsiteY19" fmla="*/ 377119 h 537281"/>
                    <a:gd name="connsiteX20" fmla="*/ 72859 w 527198"/>
                    <a:gd name="connsiteY20" fmla="*/ 339795 h 537281"/>
                    <a:gd name="connsiteX21" fmla="*/ 258027 w 527198"/>
                    <a:gd name="connsiteY21" fmla="*/ 327071 h 537281"/>
                    <a:gd name="connsiteX22" fmla="*/ 351641 w 527198"/>
                    <a:gd name="connsiteY22" fmla="*/ 165776 h 537281"/>
                    <a:gd name="connsiteX23" fmla="*/ 363396 w 527198"/>
                    <a:gd name="connsiteY23" fmla="*/ 128815 h 537281"/>
                    <a:gd name="connsiteX24" fmla="*/ 352732 w 527198"/>
                    <a:gd name="connsiteY24" fmla="*/ 77918 h 537281"/>
                    <a:gd name="connsiteX25" fmla="*/ 351944 w 527198"/>
                    <a:gd name="connsiteY25" fmla="*/ 66648 h 537281"/>
                    <a:gd name="connsiteX26" fmla="*/ 358306 w 527198"/>
                    <a:gd name="connsiteY26" fmla="*/ 57862 h 537281"/>
                    <a:gd name="connsiteX27" fmla="*/ 370425 w 527198"/>
                    <a:gd name="connsiteY27" fmla="*/ 61679 h 537281"/>
                    <a:gd name="connsiteX28" fmla="*/ 377999 w 527198"/>
                    <a:gd name="connsiteY28" fmla="*/ 72768 h 537281"/>
                    <a:gd name="connsiteX29" fmla="*/ 383694 w 527198"/>
                    <a:gd name="connsiteY29" fmla="*/ 77979 h 537281"/>
                    <a:gd name="connsiteX30" fmla="*/ 394783 w 527198"/>
                    <a:gd name="connsiteY30" fmla="*/ 73313 h 537281"/>
                    <a:gd name="connsiteX31" fmla="*/ 407992 w 527198"/>
                    <a:gd name="connsiteY31" fmla="*/ 42654 h 537281"/>
                    <a:gd name="connsiteX32" fmla="*/ 427017 w 527198"/>
                    <a:gd name="connsiteY32" fmla="*/ 8722 h 537281"/>
                    <a:gd name="connsiteX33" fmla="*/ 437318 w 527198"/>
                    <a:gd name="connsiteY33" fmla="*/ 179 h 537281"/>
                    <a:gd name="connsiteX34" fmla="*/ 443801 w 527198"/>
                    <a:gd name="connsiteY34" fmla="*/ 1815 h 537281"/>
                    <a:gd name="connsiteX35" fmla="*/ 446467 w 527198"/>
                    <a:gd name="connsiteY35" fmla="*/ 10419 h 537281"/>
                    <a:gd name="connsiteX36" fmla="*/ 445558 w 527198"/>
                    <a:gd name="connsiteY36" fmla="*/ 21083 h 537281"/>
                    <a:gd name="connsiteX37" fmla="*/ 444347 w 527198"/>
                    <a:gd name="connsiteY37" fmla="*/ 29505 h 53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27198" h="537281">
                      <a:moveTo>
                        <a:pt x="444286" y="29566"/>
                      </a:moveTo>
                      <a:cubicBezTo>
                        <a:pt x="444104" y="31202"/>
                        <a:pt x="443983" y="32838"/>
                        <a:pt x="443983" y="34534"/>
                      </a:cubicBezTo>
                      <a:cubicBezTo>
                        <a:pt x="443983" y="32293"/>
                        <a:pt x="446225" y="28960"/>
                        <a:pt x="447134" y="26900"/>
                      </a:cubicBezTo>
                      <a:cubicBezTo>
                        <a:pt x="448285" y="24294"/>
                        <a:pt x="449557" y="21689"/>
                        <a:pt x="450890" y="19144"/>
                      </a:cubicBezTo>
                      <a:cubicBezTo>
                        <a:pt x="453314" y="14539"/>
                        <a:pt x="454829" y="9692"/>
                        <a:pt x="459312" y="6541"/>
                      </a:cubicBezTo>
                      <a:cubicBezTo>
                        <a:pt x="463190" y="3814"/>
                        <a:pt x="468947" y="3330"/>
                        <a:pt x="472279" y="6723"/>
                      </a:cubicBezTo>
                      <a:cubicBezTo>
                        <a:pt x="475551" y="9995"/>
                        <a:pt x="475187" y="15327"/>
                        <a:pt x="474460" y="19871"/>
                      </a:cubicBezTo>
                      <a:cubicBezTo>
                        <a:pt x="473188" y="28233"/>
                        <a:pt x="471491" y="36473"/>
                        <a:pt x="469431" y="44714"/>
                      </a:cubicBezTo>
                      <a:cubicBezTo>
                        <a:pt x="474218" y="36958"/>
                        <a:pt x="490760" y="9631"/>
                        <a:pt x="500212" y="25143"/>
                      </a:cubicBezTo>
                      <a:cubicBezTo>
                        <a:pt x="505907" y="34534"/>
                        <a:pt x="498091" y="58953"/>
                        <a:pt x="495667" y="68769"/>
                      </a:cubicBezTo>
                      <a:cubicBezTo>
                        <a:pt x="496576" y="65012"/>
                        <a:pt x="501727" y="61437"/>
                        <a:pt x="504514" y="59135"/>
                      </a:cubicBezTo>
                      <a:cubicBezTo>
                        <a:pt x="508210" y="56105"/>
                        <a:pt x="512149" y="52651"/>
                        <a:pt x="517238" y="52712"/>
                      </a:cubicBezTo>
                      <a:cubicBezTo>
                        <a:pt x="520752" y="52712"/>
                        <a:pt x="524388" y="54469"/>
                        <a:pt x="526085" y="57559"/>
                      </a:cubicBezTo>
                      <a:cubicBezTo>
                        <a:pt x="527296" y="59801"/>
                        <a:pt x="527417" y="62528"/>
                        <a:pt x="526933" y="65012"/>
                      </a:cubicBezTo>
                      <a:cubicBezTo>
                        <a:pt x="525357" y="72889"/>
                        <a:pt x="520510" y="79433"/>
                        <a:pt x="516814" y="86461"/>
                      </a:cubicBezTo>
                      <a:cubicBezTo>
                        <a:pt x="507786" y="103670"/>
                        <a:pt x="498636" y="120756"/>
                        <a:pt x="489366" y="137783"/>
                      </a:cubicBezTo>
                      <a:cubicBezTo>
                        <a:pt x="477187" y="160080"/>
                        <a:pt x="467553" y="170744"/>
                        <a:pt x="470159" y="197465"/>
                      </a:cubicBezTo>
                      <a:cubicBezTo>
                        <a:pt x="480762" y="305924"/>
                        <a:pt x="446346" y="465341"/>
                        <a:pt x="335221" y="513875"/>
                      </a:cubicBezTo>
                      <a:cubicBezTo>
                        <a:pt x="235730" y="557319"/>
                        <a:pt x="110729" y="539626"/>
                        <a:pt x="29779" y="466310"/>
                      </a:cubicBezTo>
                      <a:cubicBezTo>
                        <a:pt x="8208" y="446800"/>
                        <a:pt x="-10636" y="400326"/>
                        <a:pt x="6936" y="377119"/>
                      </a:cubicBezTo>
                      <a:cubicBezTo>
                        <a:pt x="22447" y="356639"/>
                        <a:pt x="48077" y="346642"/>
                        <a:pt x="72859" y="339795"/>
                      </a:cubicBezTo>
                      <a:cubicBezTo>
                        <a:pt x="132906" y="323132"/>
                        <a:pt x="196284" y="318770"/>
                        <a:pt x="258027" y="327071"/>
                      </a:cubicBezTo>
                      <a:cubicBezTo>
                        <a:pt x="272266" y="269751"/>
                        <a:pt x="318619" y="214734"/>
                        <a:pt x="351641" y="165776"/>
                      </a:cubicBezTo>
                      <a:cubicBezTo>
                        <a:pt x="359761" y="153718"/>
                        <a:pt x="366607" y="143175"/>
                        <a:pt x="363396" y="128815"/>
                      </a:cubicBezTo>
                      <a:cubicBezTo>
                        <a:pt x="359639" y="111910"/>
                        <a:pt x="356004" y="94944"/>
                        <a:pt x="352732" y="77918"/>
                      </a:cubicBezTo>
                      <a:cubicBezTo>
                        <a:pt x="352005" y="74222"/>
                        <a:pt x="351338" y="70405"/>
                        <a:pt x="351944" y="66648"/>
                      </a:cubicBezTo>
                      <a:cubicBezTo>
                        <a:pt x="352550" y="62891"/>
                        <a:pt x="354792" y="59195"/>
                        <a:pt x="358306" y="57862"/>
                      </a:cubicBezTo>
                      <a:cubicBezTo>
                        <a:pt x="362487" y="56287"/>
                        <a:pt x="367274" y="58468"/>
                        <a:pt x="370425" y="61679"/>
                      </a:cubicBezTo>
                      <a:cubicBezTo>
                        <a:pt x="373576" y="64891"/>
                        <a:pt x="375514" y="69011"/>
                        <a:pt x="377999" y="72768"/>
                      </a:cubicBezTo>
                      <a:cubicBezTo>
                        <a:pt x="379453" y="74949"/>
                        <a:pt x="381270" y="77130"/>
                        <a:pt x="383694" y="77979"/>
                      </a:cubicBezTo>
                      <a:cubicBezTo>
                        <a:pt x="387754" y="79433"/>
                        <a:pt x="392419" y="76949"/>
                        <a:pt x="394783" y="73313"/>
                      </a:cubicBezTo>
                      <a:cubicBezTo>
                        <a:pt x="400660" y="64346"/>
                        <a:pt x="403326" y="52409"/>
                        <a:pt x="407992" y="42654"/>
                      </a:cubicBezTo>
                      <a:cubicBezTo>
                        <a:pt x="413566" y="30960"/>
                        <a:pt x="419928" y="19629"/>
                        <a:pt x="427017" y="8722"/>
                      </a:cubicBezTo>
                      <a:cubicBezTo>
                        <a:pt x="429320" y="5147"/>
                        <a:pt x="432955" y="1149"/>
                        <a:pt x="437318" y="179"/>
                      </a:cubicBezTo>
                      <a:cubicBezTo>
                        <a:pt x="439620" y="-306"/>
                        <a:pt x="442105" y="179"/>
                        <a:pt x="443801" y="1815"/>
                      </a:cubicBezTo>
                      <a:cubicBezTo>
                        <a:pt x="446043" y="3936"/>
                        <a:pt x="446406" y="7329"/>
                        <a:pt x="446467" y="10419"/>
                      </a:cubicBezTo>
                      <a:cubicBezTo>
                        <a:pt x="446467" y="13994"/>
                        <a:pt x="446164" y="17569"/>
                        <a:pt x="445558" y="21083"/>
                      </a:cubicBezTo>
                      <a:cubicBezTo>
                        <a:pt x="445074" y="23931"/>
                        <a:pt x="444649" y="26718"/>
                        <a:pt x="444347" y="29505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2F25E5F2-61F9-D4D5-ADF0-C0281781A3D4}"/>
                    </a:ext>
                  </a:extLst>
                </p:cNvPr>
                <p:cNvSpPr/>
                <p:nvPr/>
              </p:nvSpPr>
              <p:spPr>
                <a:xfrm>
                  <a:off x="5720436" y="3350565"/>
                  <a:ext cx="531918" cy="541780"/>
                </a:xfrm>
                <a:custGeom>
                  <a:avLst/>
                  <a:gdLst>
                    <a:gd name="connsiteX0" fmla="*/ 413918 w 531918"/>
                    <a:gd name="connsiteY0" fmla="*/ 457145 h 541780"/>
                    <a:gd name="connsiteX1" fmla="*/ 338663 w 531918"/>
                    <a:gd name="connsiteY1" fmla="*/ 518342 h 541780"/>
                    <a:gd name="connsiteX2" fmla="*/ 30616 w 531918"/>
                    <a:gd name="connsiteY2" fmla="*/ 470414 h 541780"/>
                    <a:gd name="connsiteX3" fmla="*/ 7288 w 531918"/>
                    <a:gd name="connsiteY3" fmla="*/ 378194 h 541780"/>
                    <a:gd name="connsiteX4" fmla="*/ 7409 w 531918"/>
                    <a:gd name="connsiteY4" fmla="*/ 378012 h 541780"/>
                    <a:gd name="connsiteX5" fmla="*/ 74605 w 531918"/>
                    <a:gd name="connsiteY5" fmla="*/ 339839 h 541780"/>
                    <a:gd name="connsiteX6" fmla="*/ 258622 w 531918"/>
                    <a:gd name="connsiteY6" fmla="*/ 326751 h 541780"/>
                    <a:gd name="connsiteX7" fmla="*/ 329999 w 531918"/>
                    <a:gd name="connsiteY7" fmla="*/ 198237 h 541780"/>
                    <a:gd name="connsiteX8" fmla="*/ 352054 w 531918"/>
                    <a:gd name="connsiteY8" fmla="*/ 166790 h 541780"/>
                    <a:gd name="connsiteX9" fmla="*/ 363445 w 531918"/>
                    <a:gd name="connsiteY9" fmla="*/ 131707 h 541780"/>
                    <a:gd name="connsiteX10" fmla="*/ 352721 w 531918"/>
                    <a:gd name="connsiteY10" fmla="*/ 80750 h 541780"/>
                    <a:gd name="connsiteX11" fmla="*/ 351933 w 531918"/>
                    <a:gd name="connsiteY11" fmla="*/ 68631 h 541780"/>
                    <a:gd name="connsiteX12" fmla="*/ 359810 w 531918"/>
                    <a:gd name="connsiteY12" fmla="*/ 58028 h 541780"/>
                    <a:gd name="connsiteX13" fmla="*/ 374473 w 531918"/>
                    <a:gd name="connsiteY13" fmla="*/ 62390 h 541780"/>
                    <a:gd name="connsiteX14" fmla="*/ 380108 w 531918"/>
                    <a:gd name="connsiteY14" fmla="*/ 70328 h 541780"/>
                    <a:gd name="connsiteX15" fmla="*/ 382289 w 531918"/>
                    <a:gd name="connsiteY15" fmla="*/ 73842 h 541780"/>
                    <a:gd name="connsiteX16" fmla="*/ 386834 w 531918"/>
                    <a:gd name="connsiteY16" fmla="*/ 78144 h 541780"/>
                    <a:gd name="connsiteX17" fmla="*/ 395074 w 531918"/>
                    <a:gd name="connsiteY17" fmla="*/ 74387 h 541780"/>
                    <a:gd name="connsiteX18" fmla="*/ 403133 w 531918"/>
                    <a:gd name="connsiteY18" fmla="*/ 56452 h 541780"/>
                    <a:gd name="connsiteX19" fmla="*/ 408101 w 531918"/>
                    <a:gd name="connsiteY19" fmla="*/ 44031 h 541780"/>
                    <a:gd name="connsiteX20" fmla="*/ 427248 w 531918"/>
                    <a:gd name="connsiteY20" fmla="*/ 9797 h 541780"/>
                    <a:gd name="connsiteX21" fmla="*/ 439064 w 531918"/>
                    <a:gd name="connsiteY21" fmla="*/ 223 h 541780"/>
                    <a:gd name="connsiteX22" fmla="*/ 447728 w 531918"/>
                    <a:gd name="connsiteY22" fmla="*/ 2465 h 541780"/>
                    <a:gd name="connsiteX23" fmla="*/ 451121 w 531918"/>
                    <a:gd name="connsiteY23" fmla="*/ 12826 h 541780"/>
                    <a:gd name="connsiteX24" fmla="*/ 450576 w 531918"/>
                    <a:gd name="connsiteY24" fmla="*/ 21188 h 541780"/>
                    <a:gd name="connsiteX25" fmla="*/ 451000 w 531918"/>
                    <a:gd name="connsiteY25" fmla="*/ 20340 h 541780"/>
                    <a:gd name="connsiteX26" fmla="*/ 452394 w 531918"/>
                    <a:gd name="connsiteY26" fmla="*/ 17492 h 541780"/>
                    <a:gd name="connsiteX27" fmla="*/ 460150 w 531918"/>
                    <a:gd name="connsiteY27" fmla="*/ 6888 h 541780"/>
                    <a:gd name="connsiteX28" fmla="*/ 476206 w 531918"/>
                    <a:gd name="connsiteY28" fmla="*/ 7313 h 541780"/>
                    <a:gd name="connsiteX29" fmla="*/ 479054 w 531918"/>
                    <a:gd name="connsiteY29" fmla="*/ 22521 h 541780"/>
                    <a:gd name="connsiteX30" fmla="*/ 476873 w 531918"/>
                    <a:gd name="connsiteY30" fmla="*/ 34761 h 541780"/>
                    <a:gd name="connsiteX31" fmla="*/ 495596 w 531918"/>
                    <a:gd name="connsiteY31" fmla="*/ 20340 h 541780"/>
                    <a:gd name="connsiteX32" fmla="*/ 504503 w 531918"/>
                    <a:gd name="connsiteY32" fmla="*/ 26157 h 541780"/>
                    <a:gd name="connsiteX33" fmla="*/ 502927 w 531918"/>
                    <a:gd name="connsiteY33" fmla="*/ 61421 h 541780"/>
                    <a:gd name="connsiteX34" fmla="*/ 503897 w 531918"/>
                    <a:gd name="connsiteY34" fmla="*/ 60633 h 541780"/>
                    <a:gd name="connsiteX35" fmla="*/ 505654 w 531918"/>
                    <a:gd name="connsiteY35" fmla="*/ 59240 h 541780"/>
                    <a:gd name="connsiteX36" fmla="*/ 519529 w 531918"/>
                    <a:gd name="connsiteY36" fmla="*/ 52635 h 541780"/>
                    <a:gd name="connsiteX37" fmla="*/ 530496 w 531918"/>
                    <a:gd name="connsiteY37" fmla="*/ 58755 h 541780"/>
                    <a:gd name="connsiteX38" fmla="*/ 531587 w 531918"/>
                    <a:gd name="connsiteY38" fmla="*/ 67844 h 541780"/>
                    <a:gd name="connsiteX39" fmla="*/ 524255 w 531918"/>
                    <a:gd name="connsiteY39" fmla="*/ 84567 h 541780"/>
                    <a:gd name="connsiteX40" fmla="*/ 521226 w 531918"/>
                    <a:gd name="connsiteY40" fmla="*/ 89960 h 541780"/>
                    <a:gd name="connsiteX41" fmla="*/ 493717 w 531918"/>
                    <a:gd name="connsiteY41" fmla="*/ 141281 h 541780"/>
                    <a:gd name="connsiteX42" fmla="*/ 488022 w 531918"/>
                    <a:gd name="connsiteY42" fmla="*/ 151339 h 541780"/>
                    <a:gd name="connsiteX43" fmla="*/ 474813 w 531918"/>
                    <a:gd name="connsiteY43" fmla="*/ 199509 h 541780"/>
                    <a:gd name="connsiteX44" fmla="*/ 413676 w 531918"/>
                    <a:gd name="connsiteY44" fmla="*/ 457205 h 541780"/>
                    <a:gd name="connsiteX45" fmla="*/ 11226 w 531918"/>
                    <a:gd name="connsiteY45" fmla="*/ 381042 h 541780"/>
                    <a:gd name="connsiteX46" fmla="*/ 33888 w 531918"/>
                    <a:gd name="connsiteY46" fmla="*/ 466779 h 541780"/>
                    <a:gd name="connsiteX47" fmla="*/ 336785 w 531918"/>
                    <a:gd name="connsiteY47" fmla="*/ 513919 h 541780"/>
                    <a:gd name="connsiteX48" fmla="*/ 470268 w 531918"/>
                    <a:gd name="connsiteY48" fmla="*/ 199933 h 541780"/>
                    <a:gd name="connsiteX49" fmla="*/ 484144 w 531918"/>
                    <a:gd name="connsiteY49" fmla="*/ 148855 h 541780"/>
                    <a:gd name="connsiteX50" fmla="*/ 489779 w 531918"/>
                    <a:gd name="connsiteY50" fmla="*/ 138857 h 541780"/>
                    <a:gd name="connsiteX51" fmla="*/ 517227 w 531918"/>
                    <a:gd name="connsiteY51" fmla="*/ 87596 h 541780"/>
                    <a:gd name="connsiteX52" fmla="*/ 520317 w 531918"/>
                    <a:gd name="connsiteY52" fmla="*/ 82022 h 541780"/>
                    <a:gd name="connsiteX53" fmla="*/ 527103 w 531918"/>
                    <a:gd name="connsiteY53" fmla="*/ 66813 h 541780"/>
                    <a:gd name="connsiteX54" fmla="*/ 526497 w 531918"/>
                    <a:gd name="connsiteY54" fmla="*/ 60997 h 541780"/>
                    <a:gd name="connsiteX55" fmla="*/ 519711 w 531918"/>
                    <a:gd name="connsiteY55" fmla="*/ 57361 h 541780"/>
                    <a:gd name="connsiteX56" fmla="*/ 508987 w 531918"/>
                    <a:gd name="connsiteY56" fmla="*/ 62875 h 541780"/>
                    <a:gd name="connsiteX57" fmla="*/ 507168 w 531918"/>
                    <a:gd name="connsiteY57" fmla="*/ 64329 h 541780"/>
                    <a:gd name="connsiteX58" fmla="*/ 500504 w 531918"/>
                    <a:gd name="connsiteY58" fmla="*/ 71540 h 541780"/>
                    <a:gd name="connsiteX59" fmla="*/ 500504 w 531918"/>
                    <a:gd name="connsiteY59" fmla="*/ 71540 h 541780"/>
                    <a:gd name="connsiteX60" fmla="*/ 495838 w 531918"/>
                    <a:gd name="connsiteY60" fmla="*/ 70388 h 541780"/>
                    <a:gd name="connsiteX61" fmla="*/ 497110 w 531918"/>
                    <a:gd name="connsiteY61" fmla="*/ 65602 h 541780"/>
                    <a:gd name="connsiteX62" fmla="*/ 500685 w 531918"/>
                    <a:gd name="connsiteY62" fmla="*/ 28580 h 541780"/>
                    <a:gd name="connsiteX63" fmla="*/ 495899 w 531918"/>
                    <a:gd name="connsiteY63" fmla="*/ 25066 h 541780"/>
                    <a:gd name="connsiteX64" fmla="*/ 474267 w 531918"/>
                    <a:gd name="connsiteY64" fmla="*/ 47788 h 541780"/>
                    <a:gd name="connsiteX65" fmla="*/ 466088 w 531918"/>
                    <a:gd name="connsiteY65" fmla="*/ 60997 h 541780"/>
                    <a:gd name="connsiteX66" fmla="*/ 469602 w 531918"/>
                    <a:gd name="connsiteY66" fmla="*/ 46333 h 541780"/>
                    <a:gd name="connsiteX67" fmla="*/ 474571 w 531918"/>
                    <a:gd name="connsiteY67" fmla="*/ 21733 h 541780"/>
                    <a:gd name="connsiteX68" fmla="*/ 473056 w 531918"/>
                    <a:gd name="connsiteY68" fmla="*/ 10645 h 541780"/>
                    <a:gd name="connsiteX69" fmla="*/ 463179 w 531918"/>
                    <a:gd name="connsiteY69" fmla="*/ 10766 h 541780"/>
                    <a:gd name="connsiteX70" fmla="*/ 456999 w 531918"/>
                    <a:gd name="connsiteY70" fmla="*/ 19491 h 541780"/>
                    <a:gd name="connsiteX71" fmla="*/ 455545 w 531918"/>
                    <a:gd name="connsiteY71" fmla="*/ 22460 h 541780"/>
                    <a:gd name="connsiteX72" fmla="*/ 451849 w 531918"/>
                    <a:gd name="connsiteY72" fmla="*/ 30095 h 541780"/>
                    <a:gd name="connsiteX73" fmla="*/ 450818 w 531918"/>
                    <a:gd name="connsiteY73" fmla="*/ 32155 h 541780"/>
                    <a:gd name="connsiteX74" fmla="*/ 448940 w 531918"/>
                    <a:gd name="connsiteY74" fmla="*/ 36760 h 541780"/>
                    <a:gd name="connsiteX75" fmla="*/ 448940 w 531918"/>
                    <a:gd name="connsiteY75" fmla="*/ 36760 h 541780"/>
                    <a:gd name="connsiteX76" fmla="*/ 444093 w 531918"/>
                    <a:gd name="connsiteY76" fmla="*/ 36639 h 541780"/>
                    <a:gd name="connsiteX77" fmla="*/ 444093 w 531918"/>
                    <a:gd name="connsiteY77" fmla="*/ 36639 h 541780"/>
                    <a:gd name="connsiteX78" fmla="*/ 444396 w 531918"/>
                    <a:gd name="connsiteY78" fmla="*/ 31489 h 541780"/>
                    <a:gd name="connsiteX79" fmla="*/ 444396 w 531918"/>
                    <a:gd name="connsiteY79" fmla="*/ 31489 h 541780"/>
                    <a:gd name="connsiteX80" fmla="*/ 445668 w 531918"/>
                    <a:gd name="connsiteY80" fmla="*/ 22885 h 541780"/>
                    <a:gd name="connsiteX81" fmla="*/ 446517 w 531918"/>
                    <a:gd name="connsiteY81" fmla="*/ 12645 h 541780"/>
                    <a:gd name="connsiteX82" fmla="*/ 444638 w 531918"/>
                    <a:gd name="connsiteY82" fmla="*/ 5798 h 541780"/>
                    <a:gd name="connsiteX83" fmla="*/ 440275 w 531918"/>
                    <a:gd name="connsiteY83" fmla="*/ 4768 h 541780"/>
                    <a:gd name="connsiteX84" fmla="*/ 431490 w 531918"/>
                    <a:gd name="connsiteY84" fmla="*/ 12281 h 541780"/>
                    <a:gd name="connsiteX85" fmla="*/ 412646 w 531918"/>
                    <a:gd name="connsiteY85" fmla="*/ 45970 h 541780"/>
                    <a:gd name="connsiteX86" fmla="*/ 407859 w 531918"/>
                    <a:gd name="connsiteY86" fmla="*/ 57967 h 541780"/>
                    <a:gd name="connsiteX87" fmla="*/ 399315 w 531918"/>
                    <a:gd name="connsiteY87" fmla="*/ 76872 h 541780"/>
                    <a:gd name="connsiteX88" fmla="*/ 385379 w 531918"/>
                    <a:gd name="connsiteY88" fmla="*/ 82507 h 541780"/>
                    <a:gd name="connsiteX89" fmla="*/ 378472 w 531918"/>
                    <a:gd name="connsiteY89" fmla="*/ 76326 h 541780"/>
                    <a:gd name="connsiteX90" fmla="*/ 376169 w 531918"/>
                    <a:gd name="connsiteY90" fmla="*/ 72630 h 541780"/>
                    <a:gd name="connsiteX91" fmla="*/ 371201 w 531918"/>
                    <a:gd name="connsiteY91" fmla="*/ 65602 h 541780"/>
                    <a:gd name="connsiteX92" fmla="*/ 361688 w 531918"/>
                    <a:gd name="connsiteY92" fmla="*/ 62390 h 541780"/>
                    <a:gd name="connsiteX93" fmla="*/ 356841 w 531918"/>
                    <a:gd name="connsiteY93" fmla="*/ 69298 h 541780"/>
                    <a:gd name="connsiteX94" fmla="*/ 357628 w 531918"/>
                    <a:gd name="connsiteY94" fmla="*/ 79720 h 541780"/>
                    <a:gd name="connsiteX95" fmla="*/ 368293 w 531918"/>
                    <a:gd name="connsiteY95" fmla="*/ 130556 h 541780"/>
                    <a:gd name="connsiteX96" fmla="*/ 356174 w 531918"/>
                    <a:gd name="connsiteY96" fmla="*/ 169395 h 541780"/>
                    <a:gd name="connsiteX97" fmla="*/ 334059 w 531918"/>
                    <a:gd name="connsiteY97" fmla="*/ 200963 h 541780"/>
                    <a:gd name="connsiteX98" fmla="*/ 262863 w 531918"/>
                    <a:gd name="connsiteY98" fmla="*/ 329902 h 541780"/>
                    <a:gd name="connsiteX99" fmla="*/ 262318 w 531918"/>
                    <a:gd name="connsiteY99" fmla="*/ 332023 h 541780"/>
                    <a:gd name="connsiteX100" fmla="*/ 260197 w 531918"/>
                    <a:gd name="connsiteY100" fmla="*/ 331720 h 541780"/>
                    <a:gd name="connsiteX101" fmla="*/ 75999 w 531918"/>
                    <a:gd name="connsiteY101" fmla="*/ 344384 h 541780"/>
                    <a:gd name="connsiteX102" fmla="*/ 11348 w 531918"/>
                    <a:gd name="connsiteY102" fmla="*/ 380860 h 541780"/>
                    <a:gd name="connsiteX103" fmla="*/ 11226 w 531918"/>
                    <a:gd name="connsiteY103" fmla="*/ 381042 h 541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531918" h="541780">
                      <a:moveTo>
                        <a:pt x="413918" y="457145"/>
                      </a:moveTo>
                      <a:cubicBezTo>
                        <a:pt x="394408" y="483320"/>
                        <a:pt x="369626" y="504830"/>
                        <a:pt x="338663" y="518342"/>
                      </a:cubicBezTo>
                      <a:cubicBezTo>
                        <a:pt x="237354" y="562574"/>
                        <a:pt x="110718" y="542882"/>
                        <a:pt x="30616" y="470414"/>
                      </a:cubicBezTo>
                      <a:cubicBezTo>
                        <a:pt x="8439" y="450298"/>
                        <a:pt x="-11071" y="402794"/>
                        <a:pt x="7288" y="378194"/>
                      </a:cubicBezTo>
                      <a:lnTo>
                        <a:pt x="7409" y="378012"/>
                      </a:lnTo>
                      <a:cubicBezTo>
                        <a:pt x="24011" y="356078"/>
                        <a:pt x="52065" y="346080"/>
                        <a:pt x="74605" y="339839"/>
                      </a:cubicBezTo>
                      <a:cubicBezTo>
                        <a:pt x="133924" y="323358"/>
                        <a:pt x="197546" y="318875"/>
                        <a:pt x="258622" y="326751"/>
                      </a:cubicBezTo>
                      <a:cubicBezTo>
                        <a:pt x="270437" y="281732"/>
                        <a:pt x="302066" y="237379"/>
                        <a:pt x="329999" y="198237"/>
                      </a:cubicBezTo>
                      <a:cubicBezTo>
                        <a:pt x="337815" y="187330"/>
                        <a:pt x="345147" y="177030"/>
                        <a:pt x="352054" y="166790"/>
                      </a:cubicBezTo>
                      <a:cubicBezTo>
                        <a:pt x="359507" y="155823"/>
                        <a:pt x="366475" y="145401"/>
                        <a:pt x="363445" y="131707"/>
                      </a:cubicBezTo>
                      <a:cubicBezTo>
                        <a:pt x="360355" y="117710"/>
                        <a:pt x="356296" y="99291"/>
                        <a:pt x="352721" y="80750"/>
                      </a:cubicBezTo>
                      <a:cubicBezTo>
                        <a:pt x="351993" y="77053"/>
                        <a:pt x="351206" y="72933"/>
                        <a:pt x="351933" y="68631"/>
                      </a:cubicBezTo>
                      <a:cubicBezTo>
                        <a:pt x="352781" y="63602"/>
                        <a:pt x="355811" y="59543"/>
                        <a:pt x="359810" y="58028"/>
                      </a:cubicBezTo>
                      <a:cubicBezTo>
                        <a:pt x="365445" y="55907"/>
                        <a:pt x="371262" y="59058"/>
                        <a:pt x="374473" y="62390"/>
                      </a:cubicBezTo>
                      <a:cubicBezTo>
                        <a:pt x="376836" y="64814"/>
                        <a:pt x="378472" y="67601"/>
                        <a:pt x="380108" y="70328"/>
                      </a:cubicBezTo>
                      <a:cubicBezTo>
                        <a:pt x="380835" y="71479"/>
                        <a:pt x="381502" y="72691"/>
                        <a:pt x="382289" y="73842"/>
                      </a:cubicBezTo>
                      <a:cubicBezTo>
                        <a:pt x="383380" y="75478"/>
                        <a:pt x="384895" y="77417"/>
                        <a:pt x="386834" y="78144"/>
                      </a:cubicBezTo>
                      <a:cubicBezTo>
                        <a:pt x="389803" y="79235"/>
                        <a:pt x="393256" y="77114"/>
                        <a:pt x="395074" y="74387"/>
                      </a:cubicBezTo>
                      <a:cubicBezTo>
                        <a:pt x="398467" y="69177"/>
                        <a:pt x="400830" y="62693"/>
                        <a:pt x="403133" y="56452"/>
                      </a:cubicBezTo>
                      <a:cubicBezTo>
                        <a:pt x="404648" y="52272"/>
                        <a:pt x="406223" y="47969"/>
                        <a:pt x="408101" y="44031"/>
                      </a:cubicBezTo>
                      <a:cubicBezTo>
                        <a:pt x="413736" y="32216"/>
                        <a:pt x="420220" y="20703"/>
                        <a:pt x="427248" y="9797"/>
                      </a:cubicBezTo>
                      <a:cubicBezTo>
                        <a:pt x="429672" y="6101"/>
                        <a:pt x="433671" y="1375"/>
                        <a:pt x="439064" y="223"/>
                      </a:cubicBezTo>
                      <a:cubicBezTo>
                        <a:pt x="442214" y="-443"/>
                        <a:pt x="445547" y="405"/>
                        <a:pt x="447728" y="2465"/>
                      </a:cubicBezTo>
                      <a:cubicBezTo>
                        <a:pt x="450697" y="5252"/>
                        <a:pt x="451121" y="9494"/>
                        <a:pt x="451121" y="12826"/>
                      </a:cubicBezTo>
                      <a:cubicBezTo>
                        <a:pt x="451121" y="15614"/>
                        <a:pt x="450940" y="18401"/>
                        <a:pt x="450576" y="21188"/>
                      </a:cubicBezTo>
                      <a:cubicBezTo>
                        <a:pt x="450697" y="20885"/>
                        <a:pt x="450879" y="20643"/>
                        <a:pt x="451000" y="20340"/>
                      </a:cubicBezTo>
                      <a:cubicBezTo>
                        <a:pt x="451485" y="19370"/>
                        <a:pt x="451970" y="18461"/>
                        <a:pt x="452394" y="17492"/>
                      </a:cubicBezTo>
                      <a:cubicBezTo>
                        <a:pt x="454211" y="13675"/>
                        <a:pt x="456090" y="9736"/>
                        <a:pt x="460150" y="6888"/>
                      </a:cubicBezTo>
                      <a:cubicBezTo>
                        <a:pt x="464633" y="3738"/>
                        <a:pt x="471783" y="2829"/>
                        <a:pt x="476206" y="7313"/>
                      </a:cubicBezTo>
                      <a:cubicBezTo>
                        <a:pt x="480145" y="11312"/>
                        <a:pt x="479842" y="17250"/>
                        <a:pt x="479054" y="22521"/>
                      </a:cubicBezTo>
                      <a:cubicBezTo>
                        <a:pt x="478448" y="26581"/>
                        <a:pt x="477721" y="30701"/>
                        <a:pt x="476873" y="34761"/>
                      </a:cubicBezTo>
                      <a:cubicBezTo>
                        <a:pt x="482750" y="26823"/>
                        <a:pt x="489234" y="20279"/>
                        <a:pt x="495596" y="20340"/>
                      </a:cubicBezTo>
                      <a:cubicBezTo>
                        <a:pt x="499171" y="20340"/>
                        <a:pt x="502140" y="22339"/>
                        <a:pt x="504503" y="26157"/>
                      </a:cubicBezTo>
                      <a:cubicBezTo>
                        <a:pt x="508987" y="33488"/>
                        <a:pt x="506502" y="47182"/>
                        <a:pt x="502927" y="61421"/>
                      </a:cubicBezTo>
                      <a:cubicBezTo>
                        <a:pt x="503291" y="61118"/>
                        <a:pt x="503594" y="60876"/>
                        <a:pt x="503897" y="60633"/>
                      </a:cubicBezTo>
                      <a:lnTo>
                        <a:pt x="505654" y="59240"/>
                      </a:lnTo>
                      <a:cubicBezTo>
                        <a:pt x="509471" y="56089"/>
                        <a:pt x="513773" y="52574"/>
                        <a:pt x="519529" y="52635"/>
                      </a:cubicBezTo>
                      <a:cubicBezTo>
                        <a:pt x="524195" y="52635"/>
                        <a:pt x="528497" y="55059"/>
                        <a:pt x="530496" y="58755"/>
                      </a:cubicBezTo>
                      <a:cubicBezTo>
                        <a:pt x="532253" y="61966"/>
                        <a:pt x="532072" y="65480"/>
                        <a:pt x="531587" y="67844"/>
                      </a:cubicBezTo>
                      <a:cubicBezTo>
                        <a:pt x="530375" y="74024"/>
                        <a:pt x="527285" y="79417"/>
                        <a:pt x="524255" y="84567"/>
                      </a:cubicBezTo>
                      <a:cubicBezTo>
                        <a:pt x="523225" y="86385"/>
                        <a:pt x="522195" y="88142"/>
                        <a:pt x="521226" y="89960"/>
                      </a:cubicBezTo>
                      <a:cubicBezTo>
                        <a:pt x="512198" y="107168"/>
                        <a:pt x="502927" y="124436"/>
                        <a:pt x="493717" y="141281"/>
                      </a:cubicBezTo>
                      <a:cubicBezTo>
                        <a:pt x="491718" y="144916"/>
                        <a:pt x="489839" y="148249"/>
                        <a:pt x="488022" y="151339"/>
                      </a:cubicBezTo>
                      <a:cubicBezTo>
                        <a:pt x="478812" y="167335"/>
                        <a:pt x="472692" y="177938"/>
                        <a:pt x="474813" y="199509"/>
                      </a:cubicBezTo>
                      <a:cubicBezTo>
                        <a:pt x="482023" y="273249"/>
                        <a:pt x="468511" y="383647"/>
                        <a:pt x="413676" y="457205"/>
                      </a:cubicBezTo>
                      <a:close/>
                      <a:moveTo>
                        <a:pt x="11226" y="381042"/>
                      </a:moveTo>
                      <a:cubicBezTo>
                        <a:pt x="-5376" y="403279"/>
                        <a:pt x="13529" y="448298"/>
                        <a:pt x="33888" y="466779"/>
                      </a:cubicBezTo>
                      <a:cubicBezTo>
                        <a:pt x="112596" y="538034"/>
                        <a:pt x="237172" y="557424"/>
                        <a:pt x="336785" y="513919"/>
                      </a:cubicBezTo>
                      <a:cubicBezTo>
                        <a:pt x="452333" y="463446"/>
                        <a:pt x="479902" y="298516"/>
                        <a:pt x="470268" y="199933"/>
                      </a:cubicBezTo>
                      <a:cubicBezTo>
                        <a:pt x="468027" y="176787"/>
                        <a:pt x="474752" y="165093"/>
                        <a:pt x="484144" y="148855"/>
                      </a:cubicBezTo>
                      <a:cubicBezTo>
                        <a:pt x="485961" y="145764"/>
                        <a:pt x="487840" y="142432"/>
                        <a:pt x="489779" y="138857"/>
                      </a:cubicBezTo>
                      <a:cubicBezTo>
                        <a:pt x="498989" y="122012"/>
                        <a:pt x="508199" y="104744"/>
                        <a:pt x="517227" y="87596"/>
                      </a:cubicBezTo>
                      <a:cubicBezTo>
                        <a:pt x="518196" y="85718"/>
                        <a:pt x="519287" y="83900"/>
                        <a:pt x="520317" y="82022"/>
                      </a:cubicBezTo>
                      <a:cubicBezTo>
                        <a:pt x="523225" y="76993"/>
                        <a:pt x="526013" y="72206"/>
                        <a:pt x="527103" y="66813"/>
                      </a:cubicBezTo>
                      <a:cubicBezTo>
                        <a:pt x="527528" y="64572"/>
                        <a:pt x="527346" y="62512"/>
                        <a:pt x="526497" y="60997"/>
                      </a:cubicBezTo>
                      <a:cubicBezTo>
                        <a:pt x="525346" y="58876"/>
                        <a:pt x="522620" y="57422"/>
                        <a:pt x="519711" y="57361"/>
                      </a:cubicBezTo>
                      <a:cubicBezTo>
                        <a:pt x="515712" y="57361"/>
                        <a:pt x="512319" y="60148"/>
                        <a:pt x="508987" y="62875"/>
                      </a:cubicBezTo>
                      <a:lnTo>
                        <a:pt x="507168" y="64329"/>
                      </a:lnTo>
                      <a:cubicBezTo>
                        <a:pt x="504745" y="66268"/>
                        <a:pt x="501109" y="69116"/>
                        <a:pt x="500504" y="71540"/>
                      </a:cubicBezTo>
                      <a:lnTo>
                        <a:pt x="500504" y="71540"/>
                      </a:lnTo>
                      <a:cubicBezTo>
                        <a:pt x="500504" y="71540"/>
                        <a:pt x="495838" y="70388"/>
                        <a:pt x="495838" y="70388"/>
                      </a:cubicBezTo>
                      <a:cubicBezTo>
                        <a:pt x="496201" y="69055"/>
                        <a:pt x="496626" y="67419"/>
                        <a:pt x="497110" y="65602"/>
                      </a:cubicBezTo>
                      <a:cubicBezTo>
                        <a:pt x="499898" y="55180"/>
                        <a:pt x="505109" y="35791"/>
                        <a:pt x="500685" y="28580"/>
                      </a:cubicBezTo>
                      <a:cubicBezTo>
                        <a:pt x="498565" y="25066"/>
                        <a:pt x="496565" y="25066"/>
                        <a:pt x="495899" y="25066"/>
                      </a:cubicBezTo>
                      <a:cubicBezTo>
                        <a:pt x="490870" y="25066"/>
                        <a:pt x="483599" y="32700"/>
                        <a:pt x="474267" y="47788"/>
                      </a:cubicBezTo>
                      <a:lnTo>
                        <a:pt x="466088" y="60997"/>
                      </a:lnTo>
                      <a:lnTo>
                        <a:pt x="469602" y="46333"/>
                      </a:lnTo>
                      <a:cubicBezTo>
                        <a:pt x="471601" y="38275"/>
                        <a:pt x="473298" y="29974"/>
                        <a:pt x="474571" y="21733"/>
                      </a:cubicBezTo>
                      <a:cubicBezTo>
                        <a:pt x="475176" y="17674"/>
                        <a:pt x="475540" y="13129"/>
                        <a:pt x="473056" y="10645"/>
                      </a:cubicBezTo>
                      <a:cubicBezTo>
                        <a:pt x="470571" y="8161"/>
                        <a:pt x="466027" y="8767"/>
                        <a:pt x="463179" y="10766"/>
                      </a:cubicBezTo>
                      <a:cubicBezTo>
                        <a:pt x="460150" y="12887"/>
                        <a:pt x="458695" y="15977"/>
                        <a:pt x="456999" y="19491"/>
                      </a:cubicBezTo>
                      <a:cubicBezTo>
                        <a:pt x="456514" y="20461"/>
                        <a:pt x="456029" y="21491"/>
                        <a:pt x="455545" y="22460"/>
                      </a:cubicBezTo>
                      <a:cubicBezTo>
                        <a:pt x="454211" y="24945"/>
                        <a:pt x="453000" y="27489"/>
                        <a:pt x="451849" y="30095"/>
                      </a:cubicBezTo>
                      <a:cubicBezTo>
                        <a:pt x="451606" y="30701"/>
                        <a:pt x="451182" y="31428"/>
                        <a:pt x="450818" y="32155"/>
                      </a:cubicBezTo>
                      <a:cubicBezTo>
                        <a:pt x="450091" y="33549"/>
                        <a:pt x="448940" y="35730"/>
                        <a:pt x="448940" y="36760"/>
                      </a:cubicBezTo>
                      <a:cubicBezTo>
                        <a:pt x="448940" y="36760"/>
                        <a:pt x="448940" y="36760"/>
                        <a:pt x="448940" y="36760"/>
                      </a:cubicBezTo>
                      <a:lnTo>
                        <a:pt x="444093" y="36639"/>
                      </a:lnTo>
                      <a:cubicBezTo>
                        <a:pt x="444093" y="36639"/>
                        <a:pt x="444093" y="36639"/>
                        <a:pt x="444093" y="36639"/>
                      </a:cubicBezTo>
                      <a:cubicBezTo>
                        <a:pt x="444093" y="34882"/>
                        <a:pt x="444275" y="33185"/>
                        <a:pt x="444396" y="31489"/>
                      </a:cubicBezTo>
                      <a:lnTo>
                        <a:pt x="444396" y="31489"/>
                      </a:lnTo>
                      <a:cubicBezTo>
                        <a:pt x="444699" y="28580"/>
                        <a:pt x="445183" y="25793"/>
                        <a:pt x="445668" y="22885"/>
                      </a:cubicBezTo>
                      <a:cubicBezTo>
                        <a:pt x="446213" y="19552"/>
                        <a:pt x="446517" y="16098"/>
                        <a:pt x="446517" y="12645"/>
                      </a:cubicBezTo>
                      <a:cubicBezTo>
                        <a:pt x="446517" y="10282"/>
                        <a:pt x="446274" y="7313"/>
                        <a:pt x="444638" y="5798"/>
                      </a:cubicBezTo>
                      <a:cubicBezTo>
                        <a:pt x="443608" y="4828"/>
                        <a:pt x="441912" y="4404"/>
                        <a:pt x="440275" y="4768"/>
                      </a:cubicBezTo>
                      <a:cubicBezTo>
                        <a:pt x="436277" y="5616"/>
                        <a:pt x="433065" y="9797"/>
                        <a:pt x="431490" y="12281"/>
                      </a:cubicBezTo>
                      <a:cubicBezTo>
                        <a:pt x="424522" y="23006"/>
                        <a:pt x="418160" y="34336"/>
                        <a:pt x="412646" y="45970"/>
                      </a:cubicBezTo>
                      <a:cubicBezTo>
                        <a:pt x="410889" y="49727"/>
                        <a:pt x="409374" y="53726"/>
                        <a:pt x="407859" y="57967"/>
                      </a:cubicBezTo>
                      <a:cubicBezTo>
                        <a:pt x="405496" y="64450"/>
                        <a:pt x="403012" y="71176"/>
                        <a:pt x="399315" y="76872"/>
                      </a:cubicBezTo>
                      <a:cubicBezTo>
                        <a:pt x="396589" y="81113"/>
                        <a:pt x="390833" y="84506"/>
                        <a:pt x="385379" y="82507"/>
                      </a:cubicBezTo>
                      <a:cubicBezTo>
                        <a:pt x="382108" y="81355"/>
                        <a:pt x="379987" y="78568"/>
                        <a:pt x="378472" y="76326"/>
                      </a:cubicBezTo>
                      <a:cubicBezTo>
                        <a:pt x="377684" y="75115"/>
                        <a:pt x="376897" y="73903"/>
                        <a:pt x="376169" y="72630"/>
                      </a:cubicBezTo>
                      <a:cubicBezTo>
                        <a:pt x="374594" y="70025"/>
                        <a:pt x="373140" y="67601"/>
                        <a:pt x="371201" y="65602"/>
                      </a:cubicBezTo>
                      <a:cubicBezTo>
                        <a:pt x="368777" y="63117"/>
                        <a:pt x="364899" y="61179"/>
                        <a:pt x="361688" y="62390"/>
                      </a:cubicBezTo>
                      <a:cubicBezTo>
                        <a:pt x="359265" y="63299"/>
                        <a:pt x="357386" y="66026"/>
                        <a:pt x="356841" y="69298"/>
                      </a:cubicBezTo>
                      <a:cubicBezTo>
                        <a:pt x="356296" y="72691"/>
                        <a:pt x="357023" y="76448"/>
                        <a:pt x="357628" y="79720"/>
                      </a:cubicBezTo>
                      <a:cubicBezTo>
                        <a:pt x="361203" y="98200"/>
                        <a:pt x="365202" y="116620"/>
                        <a:pt x="368293" y="130556"/>
                      </a:cubicBezTo>
                      <a:cubicBezTo>
                        <a:pt x="371807" y="146249"/>
                        <a:pt x="363870" y="158004"/>
                        <a:pt x="356174" y="169395"/>
                      </a:cubicBezTo>
                      <a:cubicBezTo>
                        <a:pt x="349267" y="179696"/>
                        <a:pt x="341875" y="189996"/>
                        <a:pt x="334059" y="200963"/>
                      </a:cubicBezTo>
                      <a:cubicBezTo>
                        <a:pt x="304550" y="242287"/>
                        <a:pt x="274073" y="285064"/>
                        <a:pt x="262863" y="329902"/>
                      </a:cubicBezTo>
                      <a:lnTo>
                        <a:pt x="262318" y="332023"/>
                      </a:lnTo>
                      <a:lnTo>
                        <a:pt x="260197" y="331720"/>
                      </a:lnTo>
                      <a:cubicBezTo>
                        <a:pt x="199121" y="323480"/>
                        <a:pt x="135378" y="327842"/>
                        <a:pt x="75999" y="344384"/>
                      </a:cubicBezTo>
                      <a:cubicBezTo>
                        <a:pt x="54186" y="350443"/>
                        <a:pt x="27101" y="360077"/>
                        <a:pt x="11348" y="380860"/>
                      </a:cubicBezTo>
                      <a:lnTo>
                        <a:pt x="11226" y="381042"/>
                      </a:ln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843AD03-FA2F-B07E-28C3-23F4BC4D19A5}"/>
                </a:ext>
              </a:extLst>
            </p:cNvPr>
            <p:cNvSpPr/>
            <p:nvPr/>
          </p:nvSpPr>
          <p:spPr>
            <a:xfrm>
              <a:off x="5621351" y="3685185"/>
              <a:ext cx="1114524" cy="607544"/>
            </a:xfrm>
            <a:custGeom>
              <a:avLst/>
              <a:gdLst>
                <a:gd name="connsiteX0" fmla="*/ 943 w 1114524"/>
                <a:gd name="connsiteY0" fmla="*/ 362891 h 607544"/>
                <a:gd name="connsiteX1" fmla="*/ 537179 w 1114524"/>
                <a:gd name="connsiteY1" fmla="*/ 605924 h 607544"/>
                <a:gd name="connsiteX2" fmla="*/ 1114495 w 1114524"/>
                <a:gd name="connsiteY2" fmla="*/ 258189 h 607544"/>
                <a:gd name="connsiteX3" fmla="*/ 690233 w 1114524"/>
                <a:gd name="connsiteY3" fmla="*/ 48845 h 607544"/>
                <a:gd name="connsiteX4" fmla="*/ 324563 w 1114524"/>
                <a:gd name="connsiteY4" fmla="*/ 22064 h 607544"/>
                <a:gd name="connsiteX5" fmla="*/ 882 w 1114524"/>
                <a:gd name="connsiteY5" fmla="*/ 362952 h 60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4524" h="607544">
                  <a:moveTo>
                    <a:pt x="943" y="362891"/>
                  </a:moveTo>
                  <a:cubicBezTo>
                    <a:pt x="943" y="362891"/>
                    <a:pt x="-46803" y="576719"/>
                    <a:pt x="537179" y="605924"/>
                  </a:cubicBezTo>
                  <a:cubicBezTo>
                    <a:pt x="1121161" y="635190"/>
                    <a:pt x="1114495" y="258189"/>
                    <a:pt x="1114495" y="258189"/>
                  </a:cubicBezTo>
                  <a:cubicBezTo>
                    <a:pt x="1114495" y="258189"/>
                    <a:pt x="1126069" y="-45375"/>
                    <a:pt x="690233" y="48845"/>
                  </a:cubicBezTo>
                  <a:cubicBezTo>
                    <a:pt x="690233" y="48845"/>
                    <a:pt x="604011" y="-40103"/>
                    <a:pt x="324563" y="22064"/>
                  </a:cubicBezTo>
                  <a:cubicBezTo>
                    <a:pt x="45114" y="84231"/>
                    <a:pt x="882" y="362952"/>
                    <a:pt x="882" y="36295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1" name="Graphic 174">
              <a:extLst>
                <a:ext uri="{FF2B5EF4-FFF2-40B4-BE49-F238E27FC236}">
                  <a16:creationId xmlns:a16="http://schemas.microsoft.com/office/drawing/2014/main" id="{72E91B68-855F-C270-29C4-5AC7059CE8BC}"/>
                </a:ext>
              </a:extLst>
            </p:cNvPr>
            <p:cNvGrpSpPr/>
            <p:nvPr/>
          </p:nvGrpSpPr>
          <p:grpSpPr>
            <a:xfrm>
              <a:off x="6438455" y="3355518"/>
              <a:ext cx="546836" cy="641529"/>
              <a:chOff x="6438455" y="3355518"/>
              <a:chExt cx="546836" cy="641529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991E4F5-C487-32ED-6602-86A22E3F9D9C}"/>
                  </a:ext>
                </a:extLst>
              </p:cNvPr>
              <p:cNvSpPr/>
              <p:nvPr/>
            </p:nvSpPr>
            <p:spPr>
              <a:xfrm>
                <a:off x="6452826" y="3369486"/>
                <a:ext cx="532465" cy="627561"/>
              </a:xfrm>
              <a:custGeom>
                <a:avLst/>
                <a:gdLst>
                  <a:gd name="connsiteX0" fmla="*/ 499333 w 532465"/>
                  <a:gd name="connsiteY0" fmla="*/ 297227 h 627561"/>
                  <a:gd name="connsiteX1" fmla="*/ 429410 w 532465"/>
                  <a:gd name="connsiteY1" fmla="*/ 279231 h 627561"/>
                  <a:gd name="connsiteX2" fmla="*/ 337735 w 532465"/>
                  <a:gd name="connsiteY2" fmla="*/ 296803 h 627561"/>
                  <a:gd name="connsiteX3" fmla="*/ 389420 w 532465"/>
                  <a:gd name="connsiteY3" fmla="*/ 498815 h 627561"/>
                  <a:gd name="connsiteX4" fmla="*/ 230549 w 532465"/>
                  <a:gd name="connsiteY4" fmla="*/ 620847 h 627561"/>
                  <a:gd name="connsiteX5" fmla="*/ 55802 w 532465"/>
                  <a:gd name="connsiteY5" fmla="*/ 553469 h 627561"/>
                  <a:gd name="connsiteX6" fmla="*/ 3088 w 532465"/>
                  <a:gd name="connsiteY6" fmla="*/ 275596 h 627561"/>
                  <a:gd name="connsiteX7" fmla="*/ 169109 w 532465"/>
                  <a:gd name="connsiteY7" fmla="*/ 58920 h 627561"/>
                  <a:gd name="connsiteX8" fmla="*/ 415474 w 532465"/>
                  <a:gd name="connsiteY8" fmla="*/ 174468 h 627561"/>
                  <a:gd name="connsiteX9" fmla="*/ 417110 w 532465"/>
                  <a:gd name="connsiteY9" fmla="*/ 177801 h 627561"/>
                  <a:gd name="connsiteX10" fmla="*/ 412566 w 532465"/>
                  <a:gd name="connsiteY10" fmla="*/ 88731 h 627561"/>
                  <a:gd name="connsiteX11" fmla="*/ 417413 w 532465"/>
                  <a:gd name="connsiteY11" fmla="*/ 48135 h 627561"/>
                  <a:gd name="connsiteX12" fmla="*/ 433470 w 532465"/>
                  <a:gd name="connsiteY12" fmla="*/ 70372 h 627561"/>
                  <a:gd name="connsiteX13" fmla="*/ 437348 w 532465"/>
                  <a:gd name="connsiteY13" fmla="*/ 21959 h 627561"/>
                  <a:gd name="connsiteX14" fmla="*/ 456010 w 532465"/>
                  <a:gd name="connsiteY14" fmla="*/ 52861 h 627561"/>
                  <a:gd name="connsiteX15" fmla="*/ 465159 w 532465"/>
                  <a:gd name="connsiteY15" fmla="*/ 7417 h 627561"/>
                  <a:gd name="connsiteX16" fmla="*/ 475823 w 532465"/>
                  <a:gd name="connsiteY16" fmla="*/ 55345 h 627561"/>
                  <a:gd name="connsiteX17" fmla="*/ 485276 w 532465"/>
                  <a:gd name="connsiteY17" fmla="*/ 813 h 627561"/>
                  <a:gd name="connsiteX18" fmla="*/ 496970 w 532465"/>
                  <a:gd name="connsiteY18" fmla="*/ 54255 h 627561"/>
                  <a:gd name="connsiteX19" fmla="*/ 514784 w 532465"/>
                  <a:gd name="connsiteY19" fmla="*/ 752 h 627561"/>
                  <a:gd name="connsiteX20" fmla="*/ 527690 w 532465"/>
                  <a:gd name="connsiteY20" fmla="*/ 74432 h 627561"/>
                  <a:gd name="connsiteX21" fmla="*/ 519510 w 532465"/>
                  <a:gd name="connsiteY21" fmla="*/ 135387 h 627561"/>
                  <a:gd name="connsiteX22" fmla="*/ 523145 w 532465"/>
                  <a:gd name="connsiteY22" fmla="*/ 223366 h 627561"/>
                  <a:gd name="connsiteX23" fmla="*/ 499394 w 532465"/>
                  <a:gd name="connsiteY23" fmla="*/ 297106 h 62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32465" h="627561">
                    <a:moveTo>
                      <a:pt x="499333" y="297227"/>
                    </a:moveTo>
                    <a:lnTo>
                      <a:pt x="429410" y="279231"/>
                    </a:lnTo>
                    <a:cubicBezTo>
                      <a:pt x="399357" y="282321"/>
                      <a:pt x="367668" y="294379"/>
                      <a:pt x="337735" y="296803"/>
                    </a:cubicBezTo>
                    <a:cubicBezTo>
                      <a:pt x="389783" y="342004"/>
                      <a:pt x="419110" y="436648"/>
                      <a:pt x="389420" y="498815"/>
                    </a:cubicBezTo>
                    <a:cubicBezTo>
                      <a:pt x="359669" y="560982"/>
                      <a:pt x="297199" y="603214"/>
                      <a:pt x="230549" y="620847"/>
                    </a:cubicBezTo>
                    <a:cubicBezTo>
                      <a:pt x="148508" y="642538"/>
                      <a:pt x="92218" y="609455"/>
                      <a:pt x="55802" y="553469"/>
                    </a:cubicBezTo>
                    <a:cubicBezTo>
                      <a:pt x="5814" y="476578"/>
                      <a:pt x="-6728" y="356425"/>
                      <a:pt x="3088" y="275596"/>
                    </a:cubicBezTo>
                    <a:cubicBezTo>
                      <a:pt x="14721" y="179558"/>
                      <a:pt x="75252" y="82551"/>
                      <a:pt x="169109" y="58920"/>
                    </a:cubicBezTo>
                    <a:cubicBezTo>
                      <a:pt x="244909" y="39834"/>
                      <a:pt x="346036" y="138537"/>
                      <a:pt x="415474" y="174468"/>
                    </a:cubicBezTo>
                    <a:cubicBezTo>
                      <a:pt x="416020" y="175620"/>
                      <a:pt x="416565" y="176710"/>
                      <a:pt x="417110" y="177801"/>
                    </a:cubicBezTo>
                    <a:cubicBezTo>
                      <a:pt x="417656" y="110181"/>
                      <a:pt x="412566" y="88731"/>
                      <a:pt x="412566" y="88731"/>
                    </a:cubicBezTo>
                    <a:cubicBezTo>
                      <a:pt x="412566" y="88731"/>
                      <a:pt x="409415" y="72129"/>
                      <a:pt x="417413" y="48135"/>
                    </a:cubicBezTo>
                    <a:cubicBezTo>
                      <a:pt x="425472" y="23898"/>
                      <a:pt x="433470" y="70372"/>
                      <a:pt x="433470" y="70372"/>
                    </a:cubicBezTo>
                    <a:cubicBezTo>
                      <a:pt x="430259" y="28806"/>
                      <a:pt x="433470" y="23292"/>
                      <a:pt x="437348" y="21959"/>
                    </a:cubicBezTo>
                    <a:cubicBezTo>
                      <a:pt x="447345" y="18627"/>
                      <a:pt x="453344" y="40015"/>
                      <a:pt x="456010" y="52861"/>
                    </a:cubicBezTo>
                    <a:cubicBezTo>
                      <a:pt x="451405" y="22141"/>
                      <a:pt x="457646" y="2509"/>
                      <a:pt x="465159" y="7417"/>
                    </a:cubicBezTo>
                    <a:cubicBezTo>
                      <a:pt x="470916" y="11174"/>
                      <a:pt x="475823" y="55345"/>
                      <a:pt x="475823" y="55345"/>
                    </a:cubicBezTo>
                    <a:cubicBezTo>
                      <a:pt x="475823" y="55345"/>
                      <a:pt x="472370" y="7902"/>
                      <a:pt x="485276" y="813"/>
                    </a:cubicBezTo>
                    <a:cubicBezTo>
                      <a:pt x="500908" y="-7731"/>
                      <a:pt x="491093" y="53891"/>
                      <a:pt x="496970" y="54255"/>
                    </a:cubicBezTo>
                    <a:cubicBezTo>
                      <a:pt x="502847" y="54618"/>
                      <a:pt x="485276" y="813"/>
                      <a:pt x="514784" y="752"/>
                    </a:cubicBezTo>
                    <a:cubicBezTo>
                      <a:pt x="544353" y="752"/>
                      <a:pt x="527690" y="74432"/>
                      <a:pt x="527690" y="74432"/>
                    </a:cubicBezTo>
                    <a:cubicBezTo>
                      <a:pt x="529568" y="95517"/>
                      <a:pt x="525266" y="117209"/>
                      <a:pt x="519510" y="135387"/>
                    </a:cubicBezTo>
                    <a:cubicBezTo>
                      <a:pt x="510421" y="164289"/>
                      <a:pt x="511391" y="195433"/>
                      <a:pt x="523145" y="223366"/>
                    </a:cubicBezTo>
                    <a:cubicBezTo>
                      <a:pt x="553684" y="296076"/>
                      <a:pt x="499394" y="297106"/>
                      <a:pt x="499394" y="2971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95" name="Graphic 174">
                <a:extLst>
                  <a:ext uri="{FF2B5EF4-FFF2-40B4-BE49-F238E27FC236}">
                    <a16:creationId xmlns:a16="http://schemas.microsoft.com/office/drawing/2014/main" id="{5CE30281-9453-BFE1-06B2-13208C8755BD}"/>
                  </a:ext>
                </a:extLst>
              </p:cNvPr>
              <p:cNvGrpSpPr/>
              <p:nvPr/>
            </p:nvGrpSpPr>
            <p:grpSpPr>
              <a:xfrm>
                <a:off x="6438455" y="3355518"/>
                <a:ext cx="536863" cy="631952"/>
                <a:chOff x="6438455" y="3355518"/>
                <a:chExt cx="536863" cy="63195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4FF807D-15E1-78E9-5FE0-09A0288D621B}"/>
                    </a:ext>
                  </a:extLst>
                </p:cNvPr>
                <p:cNvSpPr/>
                <p:nvPr/>
              </p:nvSpPr>
              <p:spPr>
                <a:xfrm>
                  <a:off x="6440586" y="3357670"/>
                  <a:ext cx="532465" cy="627561"/>
                </a:xfrm>
                <a:custGeom>
                  <a:avLst/>
                  <a:gdLst>
                    <a:gd name="connsiteX0" fmla="*/ 499333 w 532465"/>
                    <a:gd name="connsiteY0" fmla="*/ 297227 h 627561"/>
                    <a:gd name="connsiteX1" fmla="*/ 429410 w 532465"/>
                    <a:gd name="connsiteY1" fmla="*/ 279231 h 627561"/>
                    <a:gd name="connsiteX2" fmla="*/ 337735 w 532465"/>
                    <a:gd name="connsiteY2" fmla="*/ 296803 h 627561"/>
                    <a:gd name="connsiteX3" fmla="*/ 389420 w 532465"/>
                    <a:gd name="connsiteY3" fmla="*/ 498815 h 627561"/>
                    <a:gd name="connsiteX4" fmla="*/ 230549 w 532465"/>
                    <a:gd name="connsiteY4" fmla="*/ 620847 h 627561"/>
                    <a:gd name="connsiteX5" fmla="*/ 55803 w 532465"/>
                    <a:gd name="connsiteY5" fmla="*/ 553469 h 627561"/>
                    <a:gd name="connsiteX6" fmla="*/ 3088 w 532465"/>
                    <a:gd name="connsiteY6" fmla="*/ 275596 h 627561"/>
                    <a:gd name="connsiteX7" fmla="*/ 169109 w 532465"/>
                    <a:gd name="connsiteY7" fmla="*/ 58920 h 627561"/>
                    <a:gd name="connsiteX8" fmla="*/ 415474 w 532465"/>
                    <a:gd name="connsiteY8" fmla="*/ 174468 h 627561"/>
                    <a:gd name="connsiteX9" fmla="*/ 417110 w 532465"/>
                    <a:gd name="connsiteY9" fmla="*/ 177801 h 627561"/>
                    <a:gd name="connsiteX10" fmla="*/ 412566 w 532465"/>
                    <a:gd name="connsiteY10" fmla="*/ 88731 h 627561"/>
                    <a:gd name="connsiteX11" fmla="*/ 417413 w 532465"/>
                    <a:gd name="connsiteY11" fmla="*/ 48135 h 627561"/>
                    <a:gd name="connsiteX12" fmla="*/ 433470 w 532465"/>
                    <a:gd name="connsiteY12" fmla="*/ 70372 h 627561"/>
                    <a:gd name="connsiteX13" fmla="*/ 437348 w 532465"/>
                    <a:gd name="connsiteY13" fmla="*/ 21959 h 627561"/>
                    <a:gd name="connsiteX14" fmla="*/ 456010 w 532465"/>
                    <a:gd name="connsiteY14" fmla="*/ 52861 h 627561"/>
                    <a:gd name="connsiteX15" fmla="*/ 465160 w 532465"/>
                    <a:gd name="connsiteY15" fmla="*/ 7417 h 627561"/>
                    <a:gd name="connsiteX16" fmla="*/ 475824 w 532465"/>
                    <a:gd name="connsiteY16" fmla="*/ 55345 h 627561"/>
                    <a:gd name="connsiteX17" fmla="*/ 485276 w 532465"/>
                    <a:gd name="connsiteY17" fmla="*/ 813 h 627561"/>
                    <a:gd name="connsiteX18" fmla="*/ 496970 w 532465"/>
                    <a:gd name="connsiteY18" fmla="*/ 54255 h 627561"/>
                    <a:gd name="connsiteX19" fmla="*/ 514784 w 532465"/>
                    <a:gd name="connsiteY19" fmla="*/ 752 h 627561"/>
                    <a:gd name="connsiteX20" fmla="*/ 527690 w 532465"/>
                    <a:gd name="connsiteY20" fmla="*/ 74432 h 627561"/>
                    <a:gd name="connsiteX21" fmla="*/ 519510 w 532465"/>
                    <a:gd name="connsiteY21" fmla="*/ 135387 h 627561"/>
                    <a:gd name="connsiteX22" fmla="*/ 523146 w 532465"/>
                    <a:gd name="connsiteY22" fmla="*/ 223366 h 627561"/>
                    <a:gd name="connsiteX23" fmla="*/ 499394 w 532465"/>
                    <a:gd name="connsiteY23" fmla="*/ 297106 h 62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32465" h="627561">
                      <a:moveTo>
                        <a:pt x="499333" y="297227"/>
                      </a:moveTo>
                      <a:lnTo>
                        <a:pt x="429410" y="279231"/>
                      </a:lnTo>
                      <a:cubicBezTo>
                        <a:pt x="399357" y="282321"/>
                        <a:pt x="367668" y="294379"/>
                        <a:pt x="337735" y="296803"/>
                      </a:cubicBezTo>
                      <a:cubicBezTo>
                        <a:pt x="389784" y="342004"/>
                        <a:pt x="419110" y="436648"/>
                        <a:pt x="389420" y="498815"/>
                      </a:cubicBezTo>
                      <a:cubicBezTo>
                        <a:pt x="359669" y="560982"/>
                        <a:pt x="297199" y="603215"/>
                        <a:pt x="230549" y="620847"/>
                      </a:cubicBezTo>
                      <a:cubicBezTo>
                        <a:pt x="148508" y="642538"/>
                        <a:pt x="92218" y="609455"/>
                        <a:pt x="55803" y="553469"/>
                      </a:cubicBezTo>
                      <a:cubicBezTo>
                        <a:pt x="5815" y="476578"/>
                        <a:pt x="-6728" y="356425"/>
                        <a:pt x="3088" y="275596"/>
                      </a:cubicBezTo>
                      <a:cubicBezTo>
                        <a:pt x="14721" y="179558"/>
                        <a:pt x="75252" y="82551"/>
                        <a:pt x="169109" y="58920"/>
                      </a:cubicBezTo>
                      <a:cubicBezTo>
                        <a:pt x="244909" y="39834"/>
                        <a:pt x="346036" y="138537"/>
                        <a:pt x="415474" y="174468"/>
                      </a:cubicBezTo>
                      <a:cubicBezTo>
                        <a:pt x="416020" y="175620"/>
                        <a:pt x="416565" y="176710"/>
                        <a:pt x="417110" y="177801"/>
                      </a:cubicBezTo>
                      <a:cubicBezTo>
                        <a:pt x="417656" y="110181"/>
                        <a:pt x="412566" y="88731"/>
                        <a:pt x="412566" y="88731"/>
                      </a:cubicBezTo>
                      <a:cubicBezTo>
                        <a:pt x="412566" y="88731"/>
                        <a:pt x="409415" y="72129"/>
                        <a:pt x="417413" y="48135"/>
                      </a:cubicBezTo>
                      <a:cubicBezTo>
                        <a:pt x="425472" y="23898"/>
                        <a:pt x="433470" y="70372"/>
                        <a:pt x="433470" y="70372"/>
                      </a:cubicBezTo>
                      <a:cubicBezTo>
                        <a:pt x="430259" y="28806"/>
                        <a:pt x="433470" y="23292"/>
                        <a:pt x="437348" y="21959"/>
                      </a:cubicBezTo>
                      <a:cubicBezTo>
                        <a:pt x="447346" y="18627"/>
                        <a:pt x="453344" y="40016"/>
                        <a:pt x="456010" y="52861"/>
                      </a:cubicBezTo>
                      <a:cubicBezTo>
                        <a:pt x="451405" y="22141"/>
                        <a:pt x="457646" y="2509"/>
                        <a:pt x="465160" y="7417"/>
                      </a:cubicBezTo>
                      <a:cubicBezTo>
                        <a:pt x="470916" y="11174"/>
                        <a:pt x="475824" y="55345"/>
                        <a:pt x="475824" y="55345"/>
                      </a:cubicBezTo>
                      <a:cubicBezTo>
                        <a:pt x="475824" y="55345"/>
                        <a:pt x="472370" y="7902"/>
                        <a:pt x="485276" y="813"/>
                      </a:cubicBezTo>
                      <a:cubicBezTo>
                        <a:pt x="500908" y="-7731"/>
                        <a:pt x="491093" y="53891"/>
                        <a:pt x="496970" y="54255"/>
                      </a:cubicBezTo>
                      <a:cubicBezTo>
                        <a:pt x="502847" y="54618"/>
                        <a:pt x="485276" y="813"/>
                        <a:pt x="514784" y="752"/>
                      </a:cubicBezTo>
                      <a:cubicBezTo>
                        <a:pt x="544353" y="752"/>
                        <a:pt x="527690" y="74432"/>
                        <a:pt x="527690" y="74432"/>
                      </a:cubicBezTo>
                      <a:cubicBezTo>
                        <a:pt x="529568" y="95517"/>
                        <a:pt x="525266" y="117209"/>
                        <a:pt x="519510" y="135387"/>
                      </a:cubicBezTo>
                      <a:cubicBezTo>
                        <a:pt x="510421" y="164289"/>
                        <a:pt x="511391" y="195433"/>
                        <a:pt x="523146" y="223366"/>
                      </a:cubicBezTo>
                      <a:cubicBezTo>
                        <a:pt x="553684" y="296076"/>
                        <a:pt x="499394" y="297106"/>
                        <a:pt x="499394" y="297106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BD1AE6F2-04B0-1649-B5EB-C7759CDC7FBE}"/>
                    </a:ext>
                  </a:extLst>
                </p:cNvPr>
                <p:cNvSpPr/>
                <p:nvPr/>
              </p:nvSpPr>
              <p:spPr>
                <a:xfrm>
                  <a:off x="6438455" y="3355518"/>
                  <a:ext cx="536863" cy="631952"/>
                </a:xfrm>
                <a:custGeom>
                  <a:avLst/>
                  <a:gdLst>
                    <a:gd name="connsiteX0" fmla="*/ 529700 w 536863"/>
                    <a:gd name="connsiteY0" fmla="*/ 6843 h 631952"/>
                    <a:gd name="connsiteX1" fmla="*/ 532063 w 536863"/>
                    <a:gd name="connsiteY1" fmla="*/ 76887 h 631952"/>
                    <a:gd name="connsiteX2" fmla="*/ 523762 w 536863"/>
                    <a:gd name="connsiteY2" fmla="*/ 138387 h 631952"/>
                    <a:gd name="connsiteX3" fmla="*/ 527337 w 536863"/>
                    <a:gd name="connsiteY3" fmla="*/ 224791 h 631952"/>
                    <a:gd name="connsiteX4" fmla="*/ 531033 w 536863"/>
                    <a:gd name="connsiteY4" fmla="*/ 285867 h 631952"/>
                    <a:gd name="connsiteX5" fmla="*/ 501525 w 536863"/>
                    <a:gd name="connsiteY5" fmla="*/ 301681 h 631952"/>
                    <a:gd name="connsiteX6" fmla="*/ 501222 w 536863"/>
                    <a:gd name="connsiteY6" fmla="*/ 301681 h 631952"/>
                    <a:gd name="connsiteX7" fmla="*/ 431420 w 536863"/>
                    <a:gd name="connsiteY7" fmla="*/ 283746 h 631952"/>
                    <a:gd name="connsiteX8" fmla="*/ 387976 w 536863"/>
                    <a:gd name="connsiteY8" fmla="*/ 292290 h 631952"/>
                    <a:gd name="connsiteX9" fmla="*/ 345259 w 536863"/>
                    <a:gd name="connsiteY9" fmla="*/ 300773 h 631952"/>
                    <a:gd name="connsiteX10" fmla="*/ 393672 w 536863"/>
                    <a:gd name="connsiteY10" fmla="*/ 501997 h 631952"/>
                    <a:gd name="connsiteX11" fmla="*/ 233347 w 536863"/>
                    <a:gd name="connsiteY11" fmla="*/ 625241 h 631952"/>
                    <a:gd name="connsiteX12" fmla="*/ 56116 w 536863"/>
                    <a:gd name="connsiteY12" fmla="*/ 556954 h 631952"/>
                    <a:gd name="connsiteX13" fmla="*/ 3038 w 536863"/>
                    <a:gd name="connsiteY13" fmla="*/ 277566 h 631952"/>
                    <a:gd name="connsiteX14" fmla="*/ 170755 w 536863"/>
                    <a:gd name="connsiteY14" fmla="*/ 58951 h 631952"/>
                    <a:gd name="connsiteX15" fmla="*/ 351985 w 536863"/>
                    <a:gd name="connsiteY15" fmla="*/ 132146 h 631952"/>
                    <a:gd name="connsiteX16" fmla="*/ 417060 w 536863"/>
                    <a:gd name="connsiteY16" fmla="*/ 173833 h 631952"/>
                    <a:gd name="connsiteX17" fmla="*/ 412516 w 536863"/>
                    <a:gd name="connsiteY17" fmla="*/ 91368 h 631952"/>
                    <a:gd name="connsiteX18" fmla="*/ 417424 w 536863"/>
                    <a:gd name="connsiteY18" fmla="*/ 49681 h 631952"/>
                    <a:gd name="connsiteX19" fmla="*/ 424816 w 536863"/>
                    <a:gd name="connsiteY19" fmla="*/ 41138 h 631952"/>
                    <a:gd name="connsiteX20" fmla="*/ 432087 w 536863"/>
                    <a:gd name="connsiteY20" fmla="*/ 49802 h 631952"/>
                    <a:gd name="connsiteX21" fmla="*/ 438752 w 536863"/>
                    <a:gd name="connsiteY21" fmla="*/ 22051 h 631952"/>
                    <a:gd name="connsiteX22" fmla="*/ 445902 w 536863"/>
                    <a:gd name="connsiteY22" fmla="*/ 22778 h 631952"/>
                    <a:gd name="connsiteX23" fmla="*/ 454263 w 536863"/>
                    <a:gd name="connsiteY23" fmla="*/ 34048 h 631952"/>
                    <a:gd name="connsiteX24" fmla="*/ 461837 w 536863"/>
                    <a:gd name="connsiteY24" fmla="*/ 7630 h 631952"/>
                    <a:gd name="connsiteX25" fmla="*/ 468503 w 536863"/>
                    <a:gd name="connsiteY25" fmla="*/ 7752 h 631952"/>
                    <a:gd name="connsiteX26" fmla="*/ 475834 w 536863"/>
                    <a:gd name="connsiteY26" fmla="*/ 28171 h 631952"/>
                    <a:gd name="connsiteX27" fmla="*/ 486256 w 536863"/>
                    <a:gd name="connsiteY27" fmla="*/ 1086 h 631952"/>
                    <a:gd name="connsiteX28" fmla="*/ 493042 w 536863"/>
                    <a:gd name="connsiteY28" fmla="*/ 783 h 631952"/>
                    <a:gd name="connsiteX29" fmla="*/ 498556 w 536863"/>
                    <a:gd name="connsiteY29" fmla="*/ 15326 h 631952"/>
                    <a:gd name="connsiteX30" fmla="*/ 503343 w 536863"/>
                    <a:gd name="connsiteY30" fmla="*/ 6176 h 631952"/>
                    <a:gd name="connsiteX31" fmla="*/ 516855 w 536863"/>
                    <a:gd name="connsiteY31" fmla="*/ 723 h 631952"/>
                    <a:gd name="connsiteX32" fmla="*/ 519763 w 536863"/>
                    <a:gd name="connsiteY32" fmla="*/ 965 h 631952"/>
                    <a:gd name="connsiteX33" fmla="*/ 529700 w 536863"/>
                    <a:gd name="connsiteY33" fmla="*/ 6843 h 631952"/>
                    <a:gd name="connsiteX34" fmla="*/ 494618 w 536863"/>
                    <a:gd name="connsiteY34" fmla="*/ 36714 h 631952"/>
                    <a:gd name="connsiteX35" fmla="*/ 490679 w 536863"/>
                    <a:gd name="connsiteY35" fmla="*/ 4661 h 631952"/>
                    <a:gd name="connsiteX36" fmla="*/ 488437 w 536863"/>
                    <a:gd name="connsiteY36" fmla="*/ 5025 h 631952"/>
                    <a:gd name="connsiteX37" fmla="*/ 480136 w 536863"/>
                    <a:gd name="connsiteY37" fmla="*/ 57376 h 631952"/>
                    <a:gd name="connsiteX38" fmla="*/ 475592 w 536863"/>
                    <a:gd name="connsiteY38" fmla="*/ 57800 h 631952"/>
                    <a:gd name="connsiteX39" fmla="*/ 465958 w 536863"/>
                    <a:gd name="connsiteY39" fmla="*/ 11508 h 631952"/>
                    <a:gd name="connsiteX40" fmla="*/ 464200 w 536863"/>
                    <a:gd name="connsiteY40" fmla="*/ 11387 h 631952"/>
                    <a:gd name="connsiteX41" fmla="*/ 460323 w 536863"/>
                    <a:gd name="connsiteY41" fmla="*/ 54710 h 631952"/>
                    <a:gd name="connsiteX42" fmla="*/ 455839 w 536863"/>
                    <a:gd name="connsiteY42" fmla="*/ 55498 h 631952"/>
                    <a:gd name="connsiteX43" fmla="*/ 443599 w 536863"/>
                    <a:gd name="connsiteY43" fmla="*/ 26656 h 631952"/>
                    <a:gd name="connsiteX44" fmla="*/ 440145 w 536863"/>
                    <a:gd name="connsiteY44" fmla="*/ 26293 h 631952"/>
                    <a:gd name="connsiteX45" fmla="*/ 437783 w 536863"/>
                    <a:gd name="connsiteY45" fmla="*/ 72342 h 631952"/>
                    <a:gd name="connsiteX46" fmla="*/ 433299 w 536863"/>
                    <a:gd name="connsiteY46" fmla="*/ 72888 h 631952"/>
                    <a:gd name="connsiteX47" fmla="*/ 424513 w 536863"/>
                    <a:gd name="connsiteY47" fmla="*/ 45500 h 631952"/>
                    <a:gd name="connsiteX48" fmla="*/ 421665 w 536863"/>
                    <a:gd name="connsiteY48" fmla="*/ 50953 h 631952"/>
                    <a:gd name="connsiteX49" fmla="*/ 416878 w 536863"/>
                    <a:gd name="connsiteY49" fmla="*/ 90277 h 631952"/>
                    <a:gd name="connsiteX50" fmla="*/ 421483 w 536863"/>
                    <a:gd name="connsiteY50" fmla="*/ 179892 h 631952"/>
                    <a:gd name="connsiteX51" fmla="*/ 421483 w 536863"/>
                    <a:gd name="connsiteY51" fmla="*/ 189466 h 631952"/>
                    <a:gd name="connsiteX52" fmla="*/ 415848 w 536863"/>
                    <a:gd name="connsiteY52" fmla="*/ 178196 h 631952"/>
                    <a:gd name="connsiteX53" fmla="*/ 349319 w 536863"/>
                    <a:gd name="connsiteY53" fmla="*/ 135721 h 631952"/>
                    <a:gd name="connsiteX54" fmla="*/ 171785 w 536863"/>
                    <a:gd name="connsiteY54" fmla="*/ 63193 h 631952"/>
                    <a:gd name="connsiteX55" fmla="*/ 7461 w 536863"/>
                    <a:gd name="connsiteY55" fmla="*/ 277990 h 631952"/>
                    <a:gd name="connsiteX56" fmla="*/ 59812 w 536863"/>
                    <a:gd name="connsiteY56" fmla="*/ 554348 h 631952"/>
                    <a:gd name="connsiteX57" fmla="*/ 232074 w 536863"/>
                    <a:gd name="connsiteY57" fmla="*/ 620757 h 631952"/>
                    <a:gd name="connsiteX58" fmla="*/ 389491 w 536863"/>
                    <a:gd name="connsiteY58" fmla="*/ 499937 h 631952"/>
                    <a:gd name="connsiteX59" fmla="*/ 338412 w 536863"/>
                    <a:gd name="connsiteY59" fmla="*/ 300591 h 631952"/>
                    <a:gd name="connsiteX60" fmla="*/ 334353 w 536863"/>
                    <a:gd name="connsiteY60" fmla="*/ 297076 h 631952"/>
                    <a:gd name="connsiteX61" fmla="*/ 339745 w 536863"/>
                    <a:gd name="connsiteY61" fmla="*/ 296652 h 631952"/>
                    <a:gd name="connsiteX62" fmla="*/ 386886 w 536863"/>
                    <a:gd name="connsiteY62" fmla="*/ 287806 h 631952"/>
                    <a:gd name="connsiteX63" fmla="*/ 431360 w 536863"/>
                    <a:gd name="connsiteY63" fmla="*/ 279141 h 631952"/>
                    <a:gd name="connsiteX64" fmla="*/ 431784 w 536863"/>
                    <a:gd name="connsiteY64" fmla="*/ 279141 h 631952"/>
                    <a:gd name="connsiteX65" fmla="*/ 501767 w 536863"/>
                    <a:gd name="connsiteY65" fmla="*/ 297076 h 631952"/>
                    <a:gd name="connsiteX66" fmla="*/ 527276 w 536863"/>
                    <a:gd name="connsiteY66" fmla="*/ 283322 h 631952"/>
                    <a:gd name="connsiteX67" fmla="*/ 523217 w 536863"/>
                    <a:gd name="connsiteY67" fmla="*/ 226548 h 631952"/>
                    <a:gd name="connsiteX68" fmla="*/ 519521 w 536863"/>
                    <a:gd name="connsiteY68" fmla="*/ 137054 h 631952"/>
                    <a:gd name="connsiteX69" fmla="*/ 527579 w 536863"/>
                    <a:gd name="connsiteY69" fmla="*/ 77008 h 631952"/>
                    <a:gd name="connsiteX70" fmla="*/ 527579 w 536863"/>
                    <a:gd name="connsiteY70" fmla="*/ 76644 h 631952"/>
                    <a:gd name="connsiteX71" fmla="*/ 527579 w 536863"/>
                    <a:gd name="connsiteY71" fmla="*/ 76281 h 631952"/>
                    <a:gd name="connsiteX72" fmla="*/ 526186 w 536863"/>
                    <a:gd name="connsiteY72" fmla="*/ 9751 h 631952"/>
                    <a:gd name="connsiteX73" fmla="*/ 516915 w 536863"/>
                    <a:gd name="connsiteY73" fmla="*/ 5328 h 631952"/>
                    <a:gd name="connsiteX74" fmla="*/ 506736 w 536863"/>
                    <a:gd name="connsiteY74" fmla="*/ 9266 h 631952"/>
                    <a:gd name="connsiteX75" fmla="*/ 502192 w 536863"/>
                    <a:gd name="connsiteY75" fmla="*/ 44409 h 631952"/>
                    <a:gd name="connsiteX76" fmla="*/ 501343 w 536863"/>
                    <a:gd name="connsiteY76" fmla="*/ 57861 h 631952"/>
                    <a:gd name="connsiteX77" fmla="*/ 498919 w 536863"/>
                    <a:gd name="connsiteY77" fmla="*/ 58770 h 631952"/>
                    <a:gd name="connsiteX78" fmla="*/ 498556 w 536863"/>
                    <a:gd name="connsiteY78" fmla="*/ 58770 h 631952"/>
                    <a:gd name="connsiteX79" fmla="*/ 494618 w 536863"/>
                    <a:gd name="connsiteY79" fmla="*/ 36714 h 631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36863" h="631952">
                      <a:moveTo>
                        <a:pt x="529700" y="6843"/>
                      </a:moveTo>
                      <a:cubicBezTo>
                        <a:pt x="543272" y="23808"/>
                        <a:pt x="533154" y="71918"/>
                        <a:pt x="532063" y="76887"/>
                      </a:cubicBezTo>
                      <a:cubicBezTo>
                        <a:pt x="533639" y="95246"/>
                        <a:pt x="530851" y="115908"/>
                        <a:pt x="523762" y="138387"/>
                      </a:cubicBezTo>
                      <a:cubicBezTo>
                        <a:pt x="514734" y="167168"/>
                        <a:pt x="516006" y="197827"/>
                        <a:pt x="527337" y="224791"/>
                      </a:cubicBezTo>
                      <a:cubicBezTo>
                        <a:pt x="538667" y="251693"/>
                        <a:pt x="539879" y="272234"/>
                        <a:pt x="531033" y="285867"/>
                      </a:cubicBezTo>
                      <a:cubicBezTo>
                        <a:pt x="521096" y="301136"/>
                        <a:pt x="502312" y="301681"/>
                        <a:pt x="501525" y="301681"/>
                      </a:cubicBezTo>
                      <a:lnTo>
                        <a:pt x="501222" y="301681"/>
                      </a:lnTo>
                      <a:cubicBezTo>
                        <a:pt x="501222" y="301681"/>
                        <a:pt x="431420" y="283746"/>
                        <a:pt x="431420" y="283746"/>
                      </a:cubicBezTo>
                      <a:cubicBezTo>
                        <a:pt x="417242" y="285261"/>
                        <a:pt x="402336" y="288836"/>
                        <a:pt x="387976" y="292290"/>
                      </a:cubicBezTo>
                      <a:cubicBezTo>
                        <a:pt x="373858" y="295683"/>
                        <a:pt x="359377" y="299137"/>
                        <a:pt x="345259" y="300773"/>
                      </a:cubicBezTo>
                      <a:cubicBezTo>
                        <a:pt x="393248" y="345732"/>
                        <a:pt x="424513" y="437346"/>
                        <a:pt x="393672" y="501997"/>
                      </a:cubicBezTo>
                      <a:cubicBezTo>
                        <a:pt x="365981" y="559923"/>
                        <a:pt x="306057" y="606033"/>
                        <a:pt x="233347" y="625241"/>
                      </a:cubicBezTo>
                      <a:cubicBezTo>
                        <a:pt x="159182" y="644872"/>
                        <a:pt x="97924" y="621242"/>
                        <a:pt x="56116" y="556954"/>
                      </a:cubicBezTo>
                      <a:cubicBezTo>
                        <a:pt x="5764" y="479578"/>
                        <a:pt x="-6657" y="357850"/>
                        <a:pt x="3038" y="277566"/>
                      </a:cubicBezTo>
                      <a:cubicBezTo>
                        <a:pt x="13641" y="189950"/>
                        <a:pt x="70658" y="84158"/>
                        <a:pt x="170755" y="58951"/>
                      </a:cubicBezTo>
                      <a:cubicBezTo>
                        <a:pt x="225591" y="45137"/>
                        <a:pt x="292726" y="91368"/>
                        <a:pt x="351985" y="132146"/>
                      </a:cubicBezTo>
                      <a:cubicBezTo>
                        <a:pt x="375373" y="148263"/>
                        <a:pt x="397489" y="163472"/>
                        <a:pt x="417060" y="173833"/>
                      </a:cubicBezTo>
                      <a:cubicBezTo>
                        <a:pt x="417242" y="112272"/>
                        <a:pt x="412576" y="91671"/>
                        <a:pt x="412516" y="91368"/>
                      </a:cubicBezTo>
                      <a:cubicBezTo>
                        <a:pt x="412395" y="90641"/>
                        <a:pt x="409365" y="73857"/>
                        <a:pt x="417424" y="49681"/>
                      </a:cubicBezTo>
                      <a:cubicBezTo>
                        <a:pt x="418696" y="45864"/>
                        <a:pt x="420817" y="40835"/>
                        <a:pt x="424816" y="41138"/>
                      </a:cubicBezTo>
                      <a:cubicBezTo>
                        <a:pt x="427664" y="41440"/>
                        <a:pt x="430148" y="44894"/>
                        <a:pt x="432087" y="49802"/>
                      </a:cubicBezTo>
                      <a:cubicBezTo>
                        <a:pt x="431542" y="26717"/>
                        <a:pt x="434692" y="23445"/>
                        <a:pt x="438752" y="22051"/>
                      </a:cubicBezTo>
                      <a:cubicBezTo>
                        <a:pt x="441176" y="21203"/>
                        <a:pt x="443660" y="21506"/>
                        <a:pt x="445902" y="22778"/>
                      </a:cubicBezTo>
                      <a:cubicBezTo>
                        <a:pt x="449234" y="24717"/>
                        <a:pt x="452022" y="28898"/>
                        <a:pt x="454263" y="34048"/>
                      </a:cubicBezTo>
                      <a:cubicBezTo>
                        <a:pt x="454385" y="20597"/>
                        <a:pt x="457051" y="10660"/>
                        <a:pt x="461837" y="7630"/>
                      </a:cubicBezTo>
                      <a:cubicBezTo>
                        <a:pt x="463958" y="6297"/>
                        <a:pt x="466321" y="6358"/>
                        <a:pt x="468503" y="7752"/>
                      </a:cubicBezTo>
                      <a:cubicBezTo>
                        <a:pt x="471411" y="9630"/>
                        <a:pt x="473895" y="18355"/>
                        <a:pt x="475834" y="28171"/>
                      </a:cubicBezTo>
                      <a:cubicBezTo>
                        <a:pt x="476985" y="16295"/>
                        <a:pt x="479773" y="4661"/>
                        <a:pt x="486256" y="1086"/>
                      </a:cubicBezTo>
                      <a:cubicBezTo>
                        <a:pt x="489346" y="-610"/>
                        <a:pt x="491648" y="-4"/>
                        <a:pt x="493042" y="783"/>
                      </a:cubicBezTo>
                      <a:cubicBezTo>
                        <a:pt x="496314" y="2722"/>
                        <a:pt x="497829" y="7873"/>
                        <a:pt x="498556" y="15326"/>
                      </a:cubicBezTo>
                      <a:cubicBezTo>
                        <a:pt x="499586" y="11811"/>
                        <a:pt x="501101" y="8660"/>
                        <a:pt x="503343" y="6176"/>
                      </a:cubicBezTo>
                      <a:cubicBezTo>
                        <a:pt x="506675" y="2601"/>
                        <a:pt x="511220" y="723"/>
                        <a:pt x="516855" y="723"/>
                      </a:cubicBezTo>
                      <a:cubicBezTo>
                        <a:pt x="517885" y="723"/>
                        <a:pt x="518854" y="783"/>
                        <a:pt x="519763" y="965"/>
                      </a:cubicBezTo>
                      <a:cubicBezTo>
                        <a:pt x="523762" y="1571"/>
                        <a:pt x="527095" y="3571"/>
                        <a:pt x="529700" y="6843"/>
                      </a:cubicBezTo>
                      <a:close/>
                      <a:moveTo>
                        <a:pt x="494618" y="36714"/>
                      </a:moveTo>
                      <a:cubicBezTo>
                        <a:pt x="494618" y="25626"/>
                        <a:pt x="494739" y="7085"/>
                        <a:pt x="490679" y="4661"/>
                      </a:cubicBezTo>
                      <a:cubicBezTo>
                        <a:pt x="490497" y="4540"/>
                        <a:pt x="489952" y="4177"/>
                        <a:pt x="488437" y="5025"/>
                      </a:cubicBezTo>
                      <a:cubicBezTo>
                        <a:pt x="479954" y="9630"/>
                        <a:pt x="478864" y="39623"/>
                        <a:pt x="480136" y="57376"/>
                      </a:cubicBezTo>
                      <a:lnTo>
                        <a:pt x="475592" y="57800"/>
                      </a:lnTo>
                      <a:cubicBezTo>
                        <a:pt x="473350" y="37199"/>
                        <a:pt x="468987" y="13629"/>
                        <a:pt x="465958" y="11508"/>
                      </a:cubicBezTo>
                      <a:cubicBezTo>
                        <a:pt x="465049" y="10902"/>
                        <a:pt x="464625" y="11145"/>
                        <a:pt x="464200" y="11387"/>
                      </a:cubicBezTo>
                      <a:cubicBezTo>
                        <a:pt x="460383" y="13871"/>
                        <a:pt x="456505" y="29322"/>
                        <a:pt x="460323" y="54710"/>
                      </a:cubicBezTo>
                      <a:lnTo>
                        <a:pt x="455839" y="55498"/>
                      </a:lnTo>
                      <a:cubicBezTo>
                        <a:pt x="452627" y="39804"/>
                        <a:pt x="448144" y="29262"/>
                        <a:pt x="443599" y="26656"/>
                      </a:cubicBezTo>
                      <a:cubicBezTo>
                        <a:pt x="442448" y="25990"/>
                        <a:pt x="441357" y="25868"/>
                        <a:pt x="440145" y="26293"/>
                      </a:cubicBezTo>
                      <a:cubicBezTo>
                        <a:pt x="436207" y="27626"/>
                        <a:pt x="435480" y="42228"/>
                        <a:pt x="437783" y="72342"/>
                      </a:cubicBezTo>
                      <a:lnTo>
                        <a:pt x="433299" y="72888"/>
                      </a:lnTo>
                      <a:cubicBezTo>
                        <a:pt x="430936" y="59073"/>
                        <a:pt x="426755" y="46288"/>
                        <a:pt x="424513" y="45500"/>
                      </a:cubicBezTo>
                      <a:cubicBezTo>
                        <a:pt x="424513" y="45500"/>
                        <a:pt x="423301" y="46045"/>
                        <a:pt x="421665" y="50953"/>
                      </a:cubicBezTo>
                      <a:cubicBezTo>
                        <a:pt x="413970" y="73978"/>
                        <a:pt x="416878" y="90217"/>
                        <a:pt x="416878" y="90277"/>
                      </a:cubicBezTo>
                      <a:cubicBezTo>
                        <a:pt x="417060" y="91186"/>
                        <a:pt x="422029" y="112757"/>
                        <a:pt x="421483" y="179892"/>
                      </a:cubicBezTo>
                      <a:lnTo>
                        <a:pt x="421483" y="189466"/>
                      </a:lnTo>
                      <a:cubicBezTo>
                        <a:pt x="421483" y="189466"/>
                        <a:pt x="415848" y="178196"/>
                        <a:pt x="415848" y="178196"/>
                      </a:cubicBezTo>
                      <a:cubicBezTo>
                        <a:pt x="395793" y="167713"/>
                        <a:pt x="373192" y="152202"/>
                        <a:pt x="349319" y="135721"/>
                      </a:cubicBezTo>
                      <a:cubicBezTo>
                        <a:pt x="290848" y="95488"/>
                        <a:pt x="224621" y="49863"/>
                        <a:pt x="171785" y="63193"/>
                      </a:cubicBezTo>
                      <a:cubicBezTo>
                        <a:pt x="73748" y="87854"/>
                        <a:pt x="17883" y="191829"/>
                        <a:pt x="7461" y="277990"/>
                      </a:cubicBezTo>
                      <a:cubicBezTo>
                        <a:pt x="-2173" y="357486"/>
                        <a:pt x="10127" y="477882"/>
                        <a:pt x="59812" y="554348"/>
                      </a:cubicBezTo>
                      <a:cubicBezTo>
                        <a:pt x="101014" y="617727"/>
                        <a:pt x="159001" y="640085"/>
                        <a:pt x="232074" y="620757"/>
                      </a:cubicBezTo>
                      <a:cubicBezTo>
                        <a:pt x="303511" y="601852"/>
                        <a:pt x="362346" y="556651"/>
                        <a:pt x="389491" y="499937"/>
                      </a:cubicBezTo>
                      <a:cubicBezTo>
                        <a:pt x="419423" y="437285"/>
                        <a:pt x="387188" y="343005"/>
                        <a:pt x="338412" y="300591"/>
                      </a:cubicBezTo>
                      <a:lnTo>
                        <a:pt x="334353" y="297076"/>
                      </a:lnTo>
                      <a:lnTo>
                        <a:pt x="339745" y="296652"/>
                      </a:lnTo>
                      <a:cubicBezTo>
                        <a:pt x="355075" y="295440"/>
                        <a:pt x="371253" y="291563"/>
                        <a:pt x="386886" y="287806"/>
                      </a:cubicBezTo>
                      <a:cubicBezTo>
                        <a:pt x="401549" y="284292"/>
                        <a:pt x="416757" y="280656"/>
                        <a:pt x="431360" y="279141"/>
                      </a:cubicBezTo>
                      <a:lnTo>
                        <a:pt x="431784" y="279141"/>
                      </a:lnTo>
                      <a:cubicBezTo>
                        <a:pt x="431784" y="279141"/>
                        <a:pt x="501767" y="297076"/>
                        <a:pt x="501767" y="297076"/>
                      </a:cubicBezTo>
                      <a:cubicBezTo>
                        <a:pt x="504009" y="296955"/>
                        <a:pt x="519339" y="295622"/>
                        <a:pt x="527276" y="283322"/>
                      </a:cubicBezTo>
                      <a:cubicBezTo>
                        <a:pt x="535214" y="271022"/>
                        <a:pt x="533881" y="251936"/>
                        <a:pt x="523217" y="226548"/>
                      </a:cubicBezTo>
                      <a:cubicBezTo>
                        <a:pt x="511462" y="198615"/>
                        <a:pt x="510189" y="166805"/>
                        <a:pt x="519521" y="137054"/>
                      </a:cubicBezTo>
                      <a:cubicBezTo>
                        <a:pt x="526428" y="114999"/>
                        <a:pt x="529155" y="94822"/>
                        <a:pt x="527579" y="77008"/>
                      </a:cubicBezTo>
                      <a:lnTo>
                        <a:pt x="527579" y="76644"/>
                      </a:lnTo>
                      <a:cubicBezTo>
                        <a:pt x="527579" y="76644"/>
                        <a:pt x="527579" y="76281"/>
                        <a:pt x="527579" y="76281"/>
                      </a:cubicBezTo>
                      <a:cubicBezTo>
                        <a:pt x="527700" y="75796"/>
                        <a:pt x="538849" y="25565"/>
                        <a:pt x="526186" y="9751"/>
                      </a:cubicBezTo>
                      <a:cubicBezTo>
                        <a:pt x="523822" y="6782"/>
                        <a:pt x="520733" y="5328"/>
                        <a:pt x="516915" y="5328"/>
                      </a:cubicBezTo>
                      <a:cubicBezTo>
                        <a:pt x="512492" y="5328"/>
                        <a:pt x="509159" y="6661"/>
                        <a:pt x="506736" y="9266"/>
                      </a:cubicBezTo>
                      <a:cubicBezTo>
                        <a:pt x="499889" y="16719"/>
                        <a:pt x="501283" y="33382"/>
                        <a:pt x="502192" y="44409"/>
                      </a:cubicBezTo>
                      <a:cubicBezTo>
                        <a:pt x="502858" y="52711"/>
                        <a:pt x="503100" y="56104"/>
                        <a:pt x="501343" y="57861"/>
                      </a:cubicBezTo>
                      <a:cubicBezTo>
                        <a:pt x="500677" y="58527"/>
                        <a:pt x="499828" y="58830"/>
                        <a:pt x="498919" y="58770"/>
                      </a:cubicBezTo>
                      <a:cubicBezTo>
                        <a:pt x="498798" y="58770"/>
                        <a:pt x="498677" y="58770"/>
                        <a:pt x="498556" y="58770"/>
                      </a:cubicBezTo>
                      <a:cubicBezTo>
                        <a:pt x="494557" y="58164"/>
                        <a:pt x="494557" y="51256"/>
                        <a:pt x="494618" y="36714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98" name="Graphic 174">
              <a:extLst>
                <a:ext uri="{FF2B5EF4-FFF2-40B4-BE49-F238E27FC236}">
                  <a16:creationId xmlns:a16="http://schemas.microsoft.com/office/drawing/2014/main" id="{86A22FDA-E9CB-3F13-054C-6C6CFF9A98F4}"/>
                </a:ext>
              </a:extLst>
            </p:cNvPr>
            <p:cNvGrpSpPr/>
            <p:nvPr/>
          </p:nvGrpSpPr>
          <p:grpSpPr>
            <a:xfrm>
              <a:off x="6362663" y="3697122"/>
              <a:ext cx="509198" cy="601378"/>
              <a:chOff x="6362663" y="3697122"/>
              <a:chExt cx="509198" cy="601378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21EB217-5ACF-A444-23BF-E1BC40E2630E}"/>
                  </a:ext>
                </a:extLst>
              </p:cNvPr>
              <p:cNvSpPr/>
              <p:nvPr/>
            </p:nvSpPr>
            <p:spPr>
              <a:xfrm>
                <a:off x="6370964" y="3701777"/>
                <a:ext cx="500897" cy="596724"/>
              </a:xfrm>
              <a:custGeom>
                <a:avLst/>
                <a:gdLst>
                  <a:gd name="connsiteX0" fmla="*/ 17814 w 500897"/>
                  <a:gd name="connsiteY0" fmla="*/ 22073 h 596724"/>
                  <a:gd name="connsiteX1" fmla="*/ 0 w 500897"/>
                  <a:gd name="connsiteY1" fmla="*/ 596724 h 596724"/>
                  <a:gd name="connsiteX2" fmla="*/ 396754 w 500897"/>
                  <a:gd name="connsiteY2" fmla="*/ 521469 h 596724"/>
                  <a:gd name="connsiteX3" fmla="*/ 17753 w 500897"/>
                  <a:gd name="connsiteY3" fmla="*/ 22073 h 596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897" h="596724">
                    <a:moveTo>
                      <a:pt x="17814" y="22073"/>
                    </a:moveTo>
                    <a:cubicBezTo>
                      <a:pt x="17814" y="22073"/>
                      <a:pt x="70225" y="527589"/>
                      <a:pt x="0" y="596724"/>
                    </a:cubicBezTo>
                    <a:cubicBezTo>
                      <a:pt x="0" y="596724"/>
                      <a:pt x="319742" y="596603"/>
                      <a:pt x="396754" y="521469"/>
                    </a:cubicBezTo>
                    <a:cubicBezTo>
                      <a:pt x="473766" y="446336"/>
                      <a:pt x="717647" y="-117348"/>
                      <a:pt x="17753" y="2207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FEA39DD-1DC4-54A4-CFAE-63ECB4BA2EDB}"/>
                  </a:ext>
                </a:extLst>
              </p:cNvPr>
              <p:cNvSpPr/>
              <p:nvPr/>
            </p:nvSpPr>
            <p:spPr>
              <a:xfrm>
                <a:off x="6362663" y="3697122"/>
                <a:ext cx="501757" cy="584776"/>
              </a:xfrm>
              <a:custGeom>
                <a:avLst/>
                <a:gdLst>
                  <a:gd name="connsiteX0" fmla="*/ 19450 w 501757"/>
                  <a:gd name="connsiteY0" fmla="*/ 22184 h 584776"/>
                  <a:gd name="connsiteX1" fmla="*/ 0 w 501757"/>
                  <a:gd name="connsiteY1" fmla="*/ 584777 h 584776"/>
                  <a:gd name="connsiteX2" fmla="*/ 396814 w 501757"/>
                  <a:gd name="connsiteY2" fmla="*/ 509946 h 584776"/>
                  <a:gd name="connsiteX3" fmla="*/ 19450 w 501757"/>
                  <a:gd name="connsiteY3" fmla="*/ 22184 h 5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757" h="584776">
                    <a:moveTo>
                      <a:pt x="19450" y="22184"/>
                    </a:moveTo>
                    <a:cubicBezTo>
                      <a:pt x="19450" y="22184"/>
                      <a:pt x="70347" y="516914"/>
                      <a:pt x="0" y="584777"/>
                    </a:cubicBezTo>
                    <a:cubicBezTo>
                      <a:pt x="0" y="584777"/>
                      <a:pt x="319621" y="583686"/>
                      <a:pt x="396814" y="509946"/>
                    </a:cubicBezTo>
                    <a:cubicBezTo>
                      <a:pt x="474008" y="436145"/>
                      <a:pt x="719404" y="-116329"/>
                      <a:pt x="19450" y="22184"/>
                    </a:cubicBezTo>
                    <a:close/>
                  </a:path>
                </a:pathLst>
              </a:custGeom>
              <a:solidFill>
                <a:srgbClr val="44BDD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01" name="Graphic 174">
              <a:extLst>
                <a:ext uri="{FF2B5EF4-FFF2-40B4-BE49-F238E27FC236}">
                  <a16:creationId xmlns:a16="http://schemas.microsoft.com/office/drawing/2014/main" id="{1184B7A3-4908-2352-AADE-DDC20689C89D}"/>
                </a:ext>
              </a:extLst>
            </p:cNvPr>
            <p:cNvGrpSpPr/>
            <p:nvPr/>
          </p:nvGrpSpPr>
          <p:grpSpPr>
            <a:xfrm>
              <a:off x="5666814" y="3860360"/>
              <a:ext cx="605131" cy="492845"/>
              <a:chOff x="5666814" y="3860360"/>
              <a:chExt cx="605131" cy="492845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26785C3-942B-A630-3D83-4F24224B0C63}"/>
                  </a:ext>
                </a:extLst>
              </p:cNvPr>
              <p:cNvSpPr/>
              <p:nvPr/>
            </p:nvSpPr>
            <p:spPr>
              <a:xfrm>
                <a:off x="5676356" y="3875508"/>
                <a:ext cx="595589" cy="477697"/>
              </a:xfrm>
              <a:custGeom>
                <a:avLst/>
                <a:gdLst>
                  <a:gd name="connsiteX0" fmla="*/ 522588 w 595589"/>
                  <a:gd name="connsiteY0" fmla="*/ 30117 h 477697"/>
                  <a:gd name="connsiteX1" fmla="*/ 521074 w 595589"/>
                  <a:gd name="connsiteY1" fmla="*/ 34844 h 477697"/>
                  <a:gd name="connsiteX2" fmla="*/ 525982 w 595589"/>
                  <a:gd name="connsiteY2" fmla="*/ 28179 h 477697"/>
                  <a:gd name="connsiteX3" fmla="*/ 531496 w 595589"/>
                  <a:gd name="connsiteY3" fmla="*/ 21514 h 477697"/>
                  <a:gd name="connsiteX4" fmla="*/ 542705 w 595589"/>
                  <a:gd name="connsiteY4" fmla="*/ 11334 h 477697"/>
                  <a:gd name="connsiteX5" fmla="*/ 555247 w 595589"/>
                  <a:gd name="connsiteY5" fmla="*/ 14606 h 477697"/>
                  <a:gd name="connsiteX6" fmla="*/ 554217 w 595589"/>
                  <a:gd name="connsiteY6" fmla="*/ 27876 h 477697"/>
                  <a:gd name="connsiteX7" fmla="*/ 543371 w 595589"/>
                  <a:gd name="connsiteY7" fmla="*/ 50779 h 477697"/>
                  <a:gd name="connsiteX8" fmla="*/ 577969 w 595589"/>
                  <a:gd name="connsiteY8" fmla="*/ 39206 h 477697"/>
                  <a:gd name="connsiteX9" fmla="*/ 563064 w 595589"/>
                  <a:gd name="connsiteY9" fmla="*/ 80469 h 477697"/>
                  <a:gd name="connsiteX10" fmla="*/ 573970 w 595589"/>
                  <a:gd name="connsiteY10" fmla="*/ 73259 h 477697"/>
                  <a:gd name="connsiteX11" fmla="*/ 587846 w 595589"/>
                  <a:gd name="connsiteY11" fmla="*/ 70108 h 477697"/>
                  <a:gd name="connsiteX12" fmla="*/ 595298 w 595589"/>
                  <a:gd name="connsiteY12" fmla="*/ 76955 h 477697"/>
                  <a:gd name="connsiteX13" fmla="*/ 594329 w 595589"/>
                  <a:gd name="connsiteY13" fmla="*/ 84408 h 477697"/>
                  <a:gd name="connsiteX14" fmla="*/ 579363 w 595589"/>
                  <a:gd name="connsiteY14" fmla="*/ 102767 h 477697"/>
                  <a:gd name="connsiteX15" fmla="*/ 540342 w 595589"/>
                  <a:gd name="connsiteY15" fmla="*/ 145969 h 477697"/>
                  <a:gd name="connsiteX16" fmla="*/ 507319 w 595589"/>
                  <a:gd name="connsiteY16" fmla="*/ 199229 h 477697"/>
                  <a:gd name="connsiteX17" fmla="*/ 300096 w 595589"/>
                  <a:gd name="connsiteY17" fmla="*/ 473830 h 477697"/>
                  <a:gd name="connsiteX18" fmla="*/ 15073 w 595589"/>
                  <a:gd name="connsiteY18" fmla="*/ 354101 h 477697"/>
                  <a:gd name="connsiteX19" fmla="*/ 14346 w 595589"/>
                  <a:gd name="connsiteY19" fmla="*/ 262062 h 477697"/>
                  <a:gd name="connsiteX20" fmla="*/ 87299 w 595589"/>
                  <a:gd name="connsiteY20" fmla="*/ 241703 h 477697"/>
                  <a:gd name="connsiteX21" fmla="*/ 270103 w 595589"/>
                  <a:gd name="connsiteY21" fmla="*/ 273938 h 477697"/>
                  <a:gd name="connsiteX22" fmla="*/ 399830 w 595589"/>
                  <a:gd name="connsiteY22" fmla="*/ 139970 h 477697"/>
                  <a:gd name="connsiteX23" fmla="*/ 420128 w 595589"/>
                  <a:gd name="connsiteY23" fmla="*/ 106948 h 477697"/>
                  <a:gd name="connsiteX24" fmla="*/ 422007 w 595589"/>
                  <a:gd name="connsiteY24" fmla="*/ 54960 h 477697"/>
                  <a:gd name="connsiteX25" fmla="*/ 423946 w 595589"/>
                  <a:gd name="connsiteY25" fmla="*/ 43872 h 477697"/>
                  <a:gd name="connsiteX26" fmla="*/ 432247 w 595589"/>
                  <a:gd name="connsiteY26" fmla="*/ 36904 h 477697"/>
                  <a:gd name="connsiteX27" fmla="*/ 443092 w 595589"/>
                  <a:gd name="connsiteY27" fmla="*/ 43508 h 477697"/>
                  <a:gd name="connsiteX28" fmla="*/ 447758 w 595589"/>
                  <a:gd name="connsiteY28" fmla="*/ 56111 h 477697"/>
                  <a:gd name="connsiteX29" fmla="*/ 452060 w 595589"/>
                  <a:gd name="connsiteY29" fmla="*/ 62595 h 477697"/>
                  <a:gd name="connsiteX30" fmla="*/ 463936 w 595589"/>
                  <a:gd name="connsiteY30" fmla="*/ 60716 h 477697"/>
                  <a:gd name="connsiteX31" fmla="*/ 484113 w 595589"/>
                  <a:gd name="connsiteY31" fmla="*/ 34177 h 477697"/>
                  <a:gd name="connsiteX32" fmla="*/ 510773 w 595589"/>
                  <a:gd name="connsiteY32" fmla="*/ 5820 h 477697"/>
                  <a:gd name="connsiteX33" fmla="*/ 522831 w 595589"/>
                  <a:gd name="connsiteY33" fmla="*/ 4 h 477697"/>
                  <a:gd name="connsiteX34" fmla="*/ 528769 w 595589"/>
                  <a:gd name="connsiteY34" fmla="*/ 3154 h 477697"/>
                  <a:gd name="connsiteX35" fmla="*/ 529254 w 595589"/>
                  <a:gd name="connsiteY35" fmla="*/ 12182 h 477697"/>
                  <a:gd name="connsiteX36" fmla="*/ 525861 w 595589"/>
                  <a:gd name="connsiteY36" fmla="*/ 22301 h 477697"/>
                  <a:gd name="connsiteX37" fmla="*/ 522649 w 595589"/>
                  <a:gd name="connsiteY37" fmla="*/ 30178 h 4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95589" h="477697">
                    <a:moveTo>
                      <a:pt x="522588" y="30117"/>
                    </a:moveTo>
                    <a:cubicBezTo>
                      <a:pt x="522043" y="31693"/>
                      <a:pt x="521498" y="33268"/>
                      <a:pt x="521074" y="34844"/>
                    </a:cubicBezTo>
                    <a:cubicBezTo>
                      <a:pt x="521680" y="32662"/>
                      <a:pt x="524588" y="29936"/>
                      <a:pt x="525982" y="28179"/>
                    </a:cubicBezTo>
                    <a:cubicBezTo>
                      <a:pt x="527739" y="25937"/>
                      <a:pt x="529617" y="23695"/>
                      <a:pt x="531496" y="21514"/>
                    </a:cubicBezTo>
                    <a:cubicBezTo>
                      <a:pt x="534949" y="17636"/>
                      <a:pt x="537555" y="13334"/>
                      <a:pt x="542705" y="11334"/>
                    </a:cubicBezTo>
                    <a:cubicBezTo>
                      <a:pt x="547068" y="9638"/>
                      <a:pt x="552824" y="10546"/>
                      <a:pt x="555247" y="14606"/>
                    </a:cubicBezTo>
                    <a:cubicBezTo>
                      <a:pt x="557611" y="18545"/>
                      <a:pt x="555975" y="23634"/>
                      <a:pt x="554217" y="27876"/>
                    </a:cubicBezTo>
                    <a:cubicBezTo>
                      <a:pt x="550945" y="35692"/>
                      <a:pt x="547310" y="43327"/>
                      <a:pt x="543371" y="50779"/>
                    </a:cubicBezTo>
                    <a:cubicBezTo>
                      <a:pt x="549855" y="44417"/>
                      <a:pt x="572516" y="21877"/>
                      <a:pt x="577969" y="39206"/>
                    </a:cubicBezTo>
                    <a:cubicBezTo>
                      <a:pt x="581241" y="49689"/>
                      <a:pt x="567729" y="71502"/>
                      <a:pt x="563064" y="80469"/>
                    </a:cubicBezTo>
                    <a:cubicBezTo>
                      <a:pt x="564881" y="77076"/>
                      <a:pt x="570698" y="74834"/>
                      <a:pt x="573970" y="73259"/>
                    </a:cubicBezTo>
                    <a:cubicBezTo>
                      <a:pt x="578272" y="71199"/>
                      <a:pt x="582938" y="68836"/>
                      <a:pt x="587846" y="70108"/>
                    </a:cubicBezTo>
                    <a:cubicBezTo>
                      <a:pt x="591300" y="71017"/>
                      <a:pt x="594390" y="73562"/>
                      <a:pt x="595298" y="76955"/>
                    </a:cubicBezTo>
                    <a:cubicBezTo>
                      <a:pt x="595965" y="79439"/>
                      <a:pt x="595420" y="82105"/>
                      <a:pt x="594329" y="84408"/>
                    </a:cubicBezTo>
                    <a:cubicBezTo>
                      <a:pt x="590936" y="91679"/>
                      <a:pt x="584574" y="96890"/>
                      <a:pt x="579363" y="102767"/>
                    </a:cubicBezTo>
                    <a:cubicBezTo>
                      <a:pt x="566457" y="117248"/>
                      <a:pt x="553490" y="131669"/>
                      <a:pt x="540342" y="145969"/>
                    </a:cubicBezTo>
                    <a:cubicBezTo>
                      <a:pt x="523195" y="164631"/>
                      <a:pt x="511258" y="172750"/>
                      <a:pt x="507319" y="199229"/>
                    </a:cubicBezTo>
                    <a:cubicBezTo>
                      <a:pt x="491444" y="307021"/>
                      <a:pt x="419704" y="453471"/>
                      <a:pt x="300096" y="473830"/>
                    </a:cubicBezTo>
                    <a:cubicBezTo>
                      <a:pt x="193031" y="492068"/>
                      <a:pt x="75968" y="444746"/>
                      <a:pt x="15073" y="354101"/>
                    </a:cubicBezTo>
                    <a:cubicBezTo>
                      <a:pt x="-1165" y="329985"/>
                      <a:pt x="-8254" y="280300"/>
                      <a:pt x="14346" y="262062"/>
                    </a:cubicBezTo>
                    <a:cubicBezTo>
                      <a:pt x="34341" y="245884"/>
                      <a:pt x="61607" y="242430"/>
                      <a:pt x="87299" y="241703"/>
                    </a:cubicBezTo>
                    <a:cubicBezTo>
                      <a:pt x="149587" y="240007"/>
                      <a:pt x="212178" y="251035"/>
                      <a:pt x="270103" y="273938"/>
                    </a:cubicBezTo>
                    <a:cubicBezTo>
                      <a:pt x="297733" y="221708"/>
                      <a:pt x="355962" y="179476"/>
                      <a:pt x="399830" y="139970"/>
                    </a:cubicBezTo>
                    <a:cubicBezTo>
                      <a:pt x="410615" y="130215"/>
                      <a:pt x="419765" y="121611"/>
                      <a:pt x="420128" y="106948"/>
                    </a:cubicBezTo>
                    <a:cubicBezTo>
                      <a:pt x="420552" y="89618"/>
                      <a:pt x="421098" y="72289"/>
                      <a:pt x="422007" y="54960"/>
                    </a:cubicBezTo>
                    <a:cubicBezTo>
                      <a:pt x="422188" y="51203"/>
                      <a:pt x="422431" y="47326"/>
                      <a:pt x="423946" y="43872"/>
                    </a:cubicBezTo>
                    <a:cubicBezTo>
                      <a:pt x="425460" y="40418"/>
                      <a:pt x="428490" y="37328"/>
                      <a:pt x="432247" y="36904"/>
                    </a:cubicBezTo>
                    <a:cubicBezTo>
                      <a:pt x="436670" y="36359"/>
                      <a:pt x="440850" y="39630"/>
                      <a:pt x="443092" y="43508"/>
                    </a:cubicBezTo>
                    <a:cubicBezTo>
                      <a:pt x="445334" y="47386"/>
                      <a:pt x="446243" y="51870"/>
                      <a:pt x="447758" y="56111"/>
                    </a:cubicBezTo>
                    <a:cubicBezTo>
                      <a:pt x="448667" y="58596"/>
                      <a:pt x="449879" y="61080"/>
                      <a:pt x="452060" y="62595"/>
                    </a:cubicBezTo>
                    <a:cubicBezTo>
                      <a:pt x="455635" y="65018"/>
                      <a:pt x="460785" y="63685"/>
                      <a:pt x="463936" y="60716"/>
                    </a:cubicBezTo>
                    <a:cubicBezTo>
                      <a:pt x="471813" y="53385"/>
                      <a:pt x="477266" y="42478"/>
                      <a:pt x="484113" y="34177"/>
                    </a:cubicBezTo>
                    <a:cubicBezTo>
                      <a:pt x="492353" y="24180"/>
                      <a:pt x="501260" y="14667"/>
                      <a:pt x="510773" y="5820"/>
                    </a:cubicBezTo>
                    <a:cubicBezTo>
                      <a:pt x="513863" y="2912"/>
                      <a:pt x="518347" y="-118"/>
                      <a:pt x="522831" y="4"/>
                    </a:cubicBezTo>
                    <a:cubicBezTo>
                      <a:pt x="525133" y="64"/>
                      <a:pt x="527496" y="1215"/>
                      <a:pt x="528769" y="3154"/>
                    </a:cubicBezTo>
                    <a:cubicBezTo>
                      <a:pt x="530465" y="5760"/>
                      <a:pt x="529981" y="9153"/>
                      <a:pt x="529254" y="12182"/>
                    </a:cubicBezTo>
                    <a:cubicBezTo>
                      <a:pt x="528405" y="15636"/>
                      <a:pt x="527254" y="19029"/>
                      <a:pt x="525861" y="22301"/>
                    </a:cubicBezTo>
                    <a:cubicBezTo>
                      <a:pt x="524709" y="24907"/>
                      <a:pt x="523618" y="27512"/>
                      <a:pt x="522649" y="3017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5" name="Graphic 174">
                <a:extLst>
                  <a:ext uri="{FF2B5EF4-FFF2-40B4-BE49-F238E27FC236}">
                    <a16:creationId xmlns:a16="http://schemas.microsoft.com/office/drawing/2014/main" id="{721D05E5-0727-2C15-1EB5-AB0FC919B7B9}"/>
                  </a:ext>
                </a:extLst>
              </p:cNvPr>
              <p:cNvGrpSpPr/>
              <p:nvPr/>
            </p:nvGrpSpPr>
            <p:grpSpPr>
              <a:xfrm>
                <a:off x="5666814" y="3860360"/>
                <a:ext cx="600404" cy="482593"/>
                <a:chOff x="5666814" y="3860360"/>
                <a:chExt cx="600404" cy="482593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8D6F7EC1-CCE1-1C7D-EAA8-2897A9ED4B34}"/>
                    </a:ext>
                  </a:extLst>
                </p:cNvPr>
                <p:cNvSpPr/>
                <p:nvPr/>
              </p:nvSpPr>
              <p:spPr>
                <a:xfrm>
                  <a:off x="5669267" y="3862783"/>
                  <a:ext cx="595589" cy="477697"/>
                </a:xfrm>
                <a:custGeom>
                  <a:avLst/>
                  <a:gdLst>
                    <a:gd name="connsiteX0" fmla="*/ 522588 w 595589"/>
                    <a:gd name="connsiteY0" fmla="*/ 30118 h 477697"/>
                    <a:gd name="connsiteX1" fmla="*/ 521074 w 595589"/>
                    <a:gd name="connsiteY1" fmla="*/ 34844 h 477697"/>
                    <a:gd name="connsiteX2" fmla="*/ 525982 w 595589"/>
                    <a:gd name="connsiteY2" fmla="*/ 28179 h 477697"/>
                    <a:gd name="connsiteX3" fmla="*/ 531495 w 595589"/>
                    <a:gd name="connsiteY3" fmla="*/ 21514 h 477697"/>
                    <a:gd name="connsiteX4" fmla="*/ 542705 w 595589"/>
                    <a:gd name="connsiteY4" fmla="*/ 11334 h 477697"/>
                    <a:gd name="connsiteX5" fmla="*/ 555247 w 595589"/>
                    <a:gd name="connsiteY5" fmla="*/ 14606 h 477697"/>
                    <a:gd name="connsiteX6" fmla="*/ 554217 w 595589"/>
                    <a:gd name="connsiteY6" fmla="*/ 27876 h 477697"/>
                    <a:gd name="connsiteX7" fmla="*/ 543371 w 595589"/>
                    <a:gd name="connsiteY7" fmla="*/ 50779 h 477697"/>
                    <a:gd name="connsiteX8" fmla="*/ 577969 w 595589"/>
                    <a:gd name="connsiteY8" fmla="*/ 39206 h 477697"/>
                    <a:gd name="connsiteX9" fmla="*/ 563064 w 595589"/>
                    <a:gd name="connsiteY9" fmla="*/ 80469 h 477697"/>
                    <a:gd name="connsiteX10" fmla="*/ 573970 w 595589"/>
                    <a:gd name="connsiteY10" fmla="*/ 73259 h 477697"/>
                    <a:gd name="connsiteX11" fmla="*/ 587846 w 595589"/>
                    <a:gd name="connsiteY11" fmla="*/ 70108 h 477697"/>
                    <a:gd name="connsiteX12" fmla="*/ 595298 w 595589"/>
                    <a:gd name="connsiteY12" fmla="*/ 76955 h 477697"/>
                    <a:gd name="connsiteX13" fmla="*/ 594329 w 595589"/>
                    <a:gd name="connsiteY13" fmla="*/ 84408 h 477697"/>
                    <a:gd name="connsiteX14" fmla="*/ 579363 w 595589"/>
                    <a:gd name="connsiteY14" fmla="*/ 102767 h 477697"/>
                    <a:gd name="connsiteX15" fmla="*/ 540342 w 595589"/>
                    <a:gd name="connsiteY15" fmla="*/ 145969 h 477697"/>
                    <a:gd name="connsiteX16" fmla="*/ 507319 w 595589"/>
                    <a:gd name="connsiteY16" fmla="*/ 199229 h 477697"/>
                    <a:gd name="connsiteX17" fmla="*/ 300096 w 595589"/>
                    <a:gd name="connsiteY17" fmla="*/ 473830 h 477697"/>
                    <a:gd name="connsiteX18" fmla="*/ 15073 w 595589"/>
                    <a:gd name="connsiteY18" fmla="*/ 354101 h 477697"/>
                    <a:gd name="connsiteX19" fmla="*/ 14346 w 595589"/>
                    <a:gd name="connsiteY19" fmla="*/ 262062 h 477697"/>
                    <a:gd name="connsiteX20" fmla="*/ 87298 w 595589"/>
                    <a:gd name="connsiteY20" fmla="*/ 241703 h 477697"/>
                    <a:gd name="connsiteX21" fmla="*/ 270103 w 595589"/>
                    <a:gd name="connsiteY21" fmla="*/ 273938 h 477697"/>
                    <a:gd name="connsiteX22" fmla="*/ 399830 w 595589"/>
                    <a:gd name="connsiteY22" fmla="*/ 139970 h 477697"/>
                    <a:gd name="connsiteX23" fmla="*/ 420128 w 595589"/>
                    <a:gd name="connsiteY23" fmla="*/ 106948 h 477697"/>
                    <a:gd name="connsiteX24" fmla="*/ 422006 w 595589"/>
                    <a:gd name="connsiteY24" fmla="*/ 54960 h 477697"/>
                    <a:gd name="connsiteX25" fmla="*/ 423945 w 595589"/>
                    <a:gd name="connsiteY25" fmla="*/ 43872 h 477697"/>
                    <a:gd name="connsiteX26" fmla="*/ 432246 w 595589"/>
                    <a:gd name="connsiteY26" fmla="*/ 36904 h 477697"/>
                    <a:gd name="connsiteX27" fmla="*/ 443092 w 595589"/>
                    <a:gd name="connsiteY27" fmla="*/ 43508 h 477697"/>
                    <a:gd name="connsiteX28" fmla="*/ 447758 w 595589"/>
                    <a:gd name="connsiteY28" fmla="*/ 56111 h 477697"/>
                    <a:gd name="connsiteX29" fmla="*/ 452060 w 595589"/>
                    <a:gd name="connsiteY29" fmla="*/ 62595 h 477697"/>
                    <a:gd name="connsiteX30" fmla="*/ 463936 w 595589"/>
                    <a:gd name="connsiteY30" fmla="*/ 60716 h 477697"/>
                    <a:gd name="connsiteX31" fmla="*/ 484113 w 595589"/>
                    <a:gd name="connsiteY31" fmla="*/ 34177 h 477697"/>
                    <a:gd name="connsiteX32" fmla="*/ 510773 w 595589"/>
                    <a:gd name="connsiteY32" fmla="*/ 5820 h 477697"/>
                    <a:gd name="connsiteX33" fmla="*/ 522831 w 595589"/>
                    <a:gd name="connsiteY33" fmla="*/ 4 h 477697"/>
                    <a:gd name="connsiteX34" fmla="*/ 528769 w 595589"/>
                    <a:gd name="connsiteY34" fmla="*/ 3154 h 477697"/>
                    <a:gd name="connsiteX35" fmla="*/ 529253 w 595589"/>
                    <a:gd name="connsiteY35" fmla="*/ 12182 h 477697"/>
                    <a:gd name="connsiteX36" fmla="*/ 525860 w 595589"/>
                    <a:gd name="connsiteY36" fmla="*/ 22301 h 477697"/>
                    <a:gd name="connsiteX37" fmla="*/ 522649 w 595589"/>
                    <a:gd name="connsiteY37" fmla="*/ 30178 h 47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95589" h="477697">
                      <a:moveTo>
                        <a:pt x="522588" y="30118"/>
                      </a:moveTo>
                      <a:cubicBezTo>
                        <a:pt x="522043" y="31693"/>
                        <a:pt x="521498" y="33268"/>
                        <a:pt x="521074" y="34844"/>
                      </a:cubicBezTo>
                      <a:cubicBezTo>
                        <a:pt x="521679" y="32662"/>
                        <a:pt x="524588" y="29936"/>
                        <a:pt x="525982" y="28179"/>
                      </a:cubicBezTo>
                      <a:cubicBezTo>
                        <a:pt x="527739" y="25937"/>
                        <a:pt x="529617" y="23695"/>
                        <a:pt x="531495" y="21514"/>
                      </a:cubicBezTo>
                      <a:cubicBezTo>
                        <a:pt x="534949" y="17636"/>
                        <a:pt x="537554" y="13334"/>
                        <a:pt x="542705" y="11334"/>
                      </a:cubicBezTo>
                      <a:cubicBezTo>
                        <a:pt x="547067" y="9638"/>
                        <a:pt x="552824" y="10546"/>
                        <a:pt x="555247" y="14606"/>
                      </a:cubicBezTo>
                      <a:cubicBezTo>
                        <a:pt x="557610" y="18545"/>
                        <a:pt x="555975" y="23634"/>
                        <a:pt x="554217" y="27876"/>
                      </a:cubicBezTo>
                      <a:cubicBezTo>
                        <a:pt x="550945" y="35692"/>
                        <a:pt x="547310" y="43327"/>
                        <a:pt x="543371" y="50779"/>
                      </a:cubicBezTo>
                      <a:cubicBezTo>
                        <a:pt x="549855" y="44417"/>
                        <a:pt x="572516" y="21877"/>
                        <a:pt x="577969" y="39206"/>
                      </a:cubicBezTo>
                      <a:cubicBezTo>
                        <a:pt x="581241" y="49689"/>
                        <a:pt x="567729" y="71502"/>
                        <a:pt x="563064" y="80469"/>
                      </a:cubicBezTo>
                      <a:cubicBezTo>
                        <a:pt x="564881" y="77076"/>
                        <a:pt x="570698" y="74834"/>
                        <a:pt x="573970" y="73259"/>
                      </a:cubicBezTo>
                      <a:cubicBezTo>
                        <a:pt x="578272" y="71199"/>
                        <a:pt x="582938" y="68836"/>
                        <a:pt x="587846" y="70108"/>
                      </a:cubicBezTo>
                      <a:cubicBezTo>
                        <a:pt x="591299" y="71017"/>
                        <a:pt x="594389" y="73562"/>
                        <a:pt x="595298" y="76955"/>
                      </a:cubicBezTo>
                      <a:cubicBezTo>
                        <a:pt x="595965" y="79439"/>
                        <a:pt x="595420" y="82105"/>
                        <a:pt x="594329" y="84408"/>
                      </a:cubicBezTo>
                      <a:cubicBezTo>
                        <a:pt x="590936" y="91679"/>
                        <a:pt x="584574" y="96890"/>
                        <a:pt x="579363" y="102767"/>
                      </a:cubicBezTo>
                      <a:cubicBezTo>
                        <a:pt x="566457" y="117248"/>
                        <a:pt x="553490" y="131669"/>
                        <a:pt x="540342" y="145969"/>
                      </a:cubicBezTo>
                      <a:cubicBezTo>
                        <a:pt x="523194" y="164631"/>
                        <a:pt x="511258" y="172750"/>
                        <a:pt x="507319" y="199229"/>
                      </a:cubicBezTo>
                      <a:cubicBezTo>
                        <a:pt x="491444" y="307021"/>
                        <a:pt x="419704" y="453471"/>
                        <a:pt x="300096" y="473830"/>
                      </a:cubicBezTo>
                      <a:cubicBezTo>
                        <a:pt x="193031" y="492068"/>
                        <a:pt x="75968" y="444746"/>
                        <a:pt x="15073" y="354101"/>
                      </a:cubicBezTo>
                      <a:cubicBezTo>
                        <a:pt x="-1165" y="329985"/>
                        <a:pt x="-8254" y="280300"/>
                        <a:pt x="14346" y="262062"/>
                      </a:cubicBezTo>
                      <a:cubicBezTo>
                        <a:pt x="34341" y="245884"/>
                        <a:pt x="61607" y="242430"/>
                        <a:pt x="87298" y="241703"/>
                      </a:cubicBezTo>
                      <a:cubicBezTo>
                        <a:pt x="149587" y="240007"/>
                        <a:pt x="212178" y="251035"/>
                        <a:pt x="270103" y="273938"/>
                      </a:cubicBezTo>
                      <a:cubicBezTo>
                        <a:pt x="297733" y="221708"/>
                        <a:pt x="355962" y="179476"/>
                        <a:pt x="399830" y="139970"/>
                      </a:cubicBezTo>
                      <a:cubicBezTo>
                        <a:pt x="410615" y="130215"/>
                        <a:pt x="419764" y="121611"/>
                        <a:pt x="420128" y="106948"/>
                      </a:cubicBezTo>
                      <a:cubicBezTo>
                        <a:pt x="420552" y="89618"/>
                        <a:pt x="421098" y="72289"/>
                        <a:pt x="422006" y="54960"/>
                      </a:cubicBezTo>
                      <a:cubicBezTo>
                        <a:pt x="422188" y="51203"/>
                        <a:pt x="422430" y="47326"/>
                        <a:pt x="423945" y="43872"/>
                      </a:cubicBezTo>
                      <a:cubicBezTo>
                        <a:pt x="425460" y="40418"/>
                        <a:pt x="428490" y="37328"/>
                        <a:pt x="432246" y="36904"/>
                      </a:cubicBezTo>
                      <a:cubicBezTo>
                        <a:pt x="436670" y="36359"/>
                        <a:pt x="440850" y="39630"/>
                        <a:pt x="443092" y="43508"/>
                      </a:cubicBezTo>
                      <a:cubicBezTo>
                        <a:pt x="445334" y="47386"/>
                        <a:pt x="446243" y="51870"/>
                        <a:pt x="447758" y="56111"/>
                      </a:cubicBezTo>
                      <a:cubicBezTo>
                        <a:pt x="448667" y="58596"/>
                        <a:pt x="449879" y="61080"/>
                        <a:pt x="452060" y="62595"/>
                      </a:cubicBezTo>
                      <a:cubicBezTo>
                        <a:pt x="455635" y="65018"/>
                        <a:pt x="460785" y="63685"/>
                        <a:pt x="463936" y="60716"/>
                      </a:cubicBezTo>
                      <a:cubicBezTo>
                        <a:pt x="471813" y="53385"/>
                        <a:pt x="477266" y="42478"/>
                        <a:pt x="484113" y="34177"/>
                      </a:cubicBezTo>
                      <a:cubicBezTo>
                        <a:pt x="492353" y="24180"/>
                        <a:pt x="501260" y="14667"/>
                        <a:pt x="510773" y="5820"/>
                      </a:cubicBezTo>
                      <a:cubicBezTo>
                        <a:pt x="513863" y="2912"/>
                        <a:pt x="518347" y="-118"/>
                        <a:pt x="522831" y="4"/>
                      </a:cubicBezTo>
                      <a:cubicBezTo>
                        <a:pt x="525133" y="64"/>
                        <a:pt x="527496" y="1215"/>
                        <a:pt x="528769" y="3154"/>
                      </a:cubicBezTo>
                      <a:cubicBezTo>
                        <a:pt x="530465" y="5760"/>
                        <a:pt x="529980" y="9153"/>
                        <a:pt x="529253" y="12182"/>
                      </a:cubicBezTo>
                      <a:cubicBezTo>
                        <a:pt x="528405" y="15636"/>
                        <a:pt x="527254" y="19029"/>
                        <a:pt x="525860" y="22301"/>
                      </a:cubicBezTo>
                      <a:cubicBezTo>
                        <a:pt x="524709" y="24907"/>
                        <a:pt x="523618" y="27512"/>
                        <a:pt x="522649" y="30178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AF7D9ECC-9A8B-18E0-68C9-BEC6C8EEEDE0}"/>
                    </a:ext>
                  </a:extLst>
                </p:cNvPr>
                <p:cNvSpPr/>
                <p:nvPr/>
              </p:nvSpPr>
              <p:spPr>
                <a:xfrm>
                  <a:off x="5666814" y="3860360"/>
                  <a:ext cx="600404" cy="482593"/>
                </a:xfrm>
                <a:custGeom>
                  <a:avLst/>
                  <a:gdLst>
                    <a:gd name="connsiteX0" fmla="*/ 533221 w 600404"/>
                    <a:gd name="connsiteY0" fmla="*/ 4184 h 482593"/>
                    <a:gd name="connsiteX1" fmla="*/ 534009 w 600404"/>
                    <a:gd name="connsiteY1" fmla="*/ 15090 h 482593"/>
                    <a:gd name="connsiteX2" fmla="*/ 531525 w 600404"/>
                    <a:gd name="connsiteY2" fmla="*/ 23088 h 482593"/>
                    <a:gd name="connsiteX3" fmla="*/ 532131 w 600404"/>
                    <a:gd name="connsiteY3" fmla="*/ 22422 h 482593"/>
                    <a:gd name="connsiteX4" fmla="*/ 534191 w 600404"/>
                    <a:gd name="connsiteY4" fmla="*/ 19998 h 482593"/>
                    <a:gd name="connsiteX5" fmla="*/ 544310 w 600404"/>
                    <a:gd name="connsiteY5" fmla="*/ 11576 h 482593"/>
                    <a:gd name="connsiteX6" fmla="*/ 559821 w 600404"/>
                    <a:gd name="connsiteY6" fmla="*/ 15878 h 482593"/>
                    <a:gd name="connsiteX7" fmla="*/ 558912 w 600404"/>
                    <a:gd name="connsiteY7" fmla="*/ 31329 h 482593"/>
                    <a:gd name="connsiteX8" fmla="*/ 553883 w 600404"/>
                    <a:gd name="connsiteY8" fmla="*/ 42659 h 482593"/>
                    <a:gd name="connsiteX9" fmla="*/ 575514 w 600404"/>
                    <a:gd name="connsiteY9" fmla="*/ 33207 h 482593"/>
                    <a:gd name="connsiteX10" fmla="*/ 582725 w 600404"/>
                    <a:gd name="connsiteY10" fmla="*/ 41024 h 482593"/>
                    <a:gd name="connsiteX11" fmla="*/ 572666 w 600404"/>
                    <a:gd name="connsiteY11" fmla="*/ 74834 h 482593"/>
                    <a:gd name="connsiteX12" fmla="*/ 573818 w 600404"/>
                    <a:gd name="connsiteY12" fmla="*/ 74288 h 482593"/>
                    <a:gd name="connsiteX13" fmla="*/ 575817 w 600404"/>
                    <a:gd name="connsiteY13" fmla="*/ 73379 h 482593"/>
                    <a:gd name="connsiteX14" fmla="*/ 590904 w 600404"/>
                    <a:gd name="connsiteY14" fmla="*/ 70289 h 482593"/>
                    <a:gd name="connsiteX15" fmla="*/ 600054 w 600404"/>
                    <a:gd name="connsiteY15" fmla="*/ 78893 h 482593"/>
                    <a:gd name="connsiteX16" fmla="*/ 598903 w 600404"/>
                    <a:gd name="connsiteY16" fmla="*/ 87982 h 482593"/>
                    <a:gd name="connsiteX17" fmla="*/ 587754 w 600404"/>
                    <a:gd name="connsiteY17" fmla="*/ 102463 h 482593"/>
                    <a:gd name="connsiteX18" fmla="*/ 583512 w 600404"/>
                    <a:gd name="connsiteY18" fmla="*/ 106947 h 482593"/>
                    <a:gd name="connsiteX19" fmla="*/ 544491 w 600404"/>
                    <a:gd name="connsiteY19" fmla="*/ 150149 h 482593"/>
                    <a:gd name="connsiteX20" fmla="*/ 536554 w 600404"/>
                    <a:gd name="connsiteY20" fmla="*/ 158571 h 482593"/>
                    <a:gd name="connsiteX21" fmla="*/ 512135 w 600404"/>
                    <a:gd name="connsiteY21" fmla="*/ 202137 h 482593"/>
                    <a:gd name="connsiteX22" fmla="*/ 302973 w 600404"/>
                    <a:gd name="connsiteY22" fmla="*/ 478737 h 482593"/>
                    <a:gd name="connsiteX23" fmla="*/ 15526 w 600404"/>
                    <a:gd name="connsiteY23" fmla="*/ 357978 h 482593"/>
                    <a:gd name="connsiteX24" fmla="*/ 15284 w 600404"/>
                    <a:gd name="connsiteY24" fmla="*/ 262728 h 482593"/>
                    <a:gd name="connsiteX25" fmla="*/ 89691 w 600404"/>
                    <a:gd name="connsiteY25" fmla="*/ 241824 h 482593"/>
                    <a:gd name="connsiteX26" fmla="*/ 271405 w 600404"/>
                    <a:gd name="connsiteY26" fmla="*/ 273453 h 482593"/>
                    <a:gd name="connsiteX27" fmla="*/ 371623 w 600404"/>
                    <a:gd name="connsiteY27" fmla="*/ 165903 h 482593"/>
                    <a:gd name="connsiteX28" fmla="*/ 400586 w 600404"/>
                    <a:gd name="connsiteY28" fmla="*/ 140697 h 482593"/>
                    <a:gd name="connsiteX29" fmla="*/ 420097 w 600404"/>
                    <a:gd name="connsiteY29" fmla="*/ 109432 h 482593"/>
                    <a:gd name="connsiteX30" fmla="*/ 421975 w 600404"/>
                    <a:gd name="connsiteY30" fmla="*/ 57383 h 482593"/>
                    <a:gd name="connsiteX31" fmla="*/ 424096 w 600404"/>
                    <a:gd name="connsiteY31" fmla="*/ 45447 h 482593"/>
                    <a:gd name="connsiteX32" fmla="*/ 434336 w 600404"/>
                    <a:gd name="connsiteY32" fmla="*/ 37024 h 482593"/>
                    <a:gd name="connsiteX33" fmla="*/ 447545 w 600404"/>
                    <a:gd name="connsiteY33" fmla="*/ 44780 h 482593"/>
                    <a:gd name="connsiteX34" fmla="*/ 451120 w 600404"/>
                    <a:gd name="connsiteY34" fmla="*/ 53869 h 482593"/>
                    <a:gd name="connsiteX35" fmla="*/ 452392 w 600404"/>
                    <a:gd name="connsiteY35" fmla="*/ 57807 h 482593"/>
                    <a:gd name="connsiteX36" fmla="*/ 455785 w 600404"/>
                    <a:gd name="connsiteY36" fmla="*/ 63079 h 482593"/>
                    <a:gd name="connsiteX37" fmla="*/ 464692 w 600404"/>
                    <a:gd name="connsiteY37" fmla="*/ 61443 h 482593"/>
                    <a:gd name="connsiteX38" fmla="*/ 476810 w 600404"/>
                    <a:gd name="connsiteY38" fmla="*/ 45992 h 482593"/>
                    <a:gd name="connsiteX39" fmla="*/ 484687 w 600404"/>
                    <a:gd name="connsiteY39" fmla="*/ 35085 h 482593"/>
                    <a:gd name="connsiteX40" fmla="*/ 511530 w 600404"/>
                    <a:gd name="connsiteY40" fmla="*/ 6486 h 482593"/>
                    <a:gd name="connsiteX41" fmla="*/ 525284 w 600404"/>
                    <a:gd name="connsiteY41" fmla="*/ 3 h 482593"/>
                    <a:gd name="connsiteX42" fmla="*/ 528435 w 600404"/>
                    <a:gd name="connsiteY42" fmla="*/ 609 h 482593"/>
                    <a:gd name="connsiteX43" fmla="*/ 533221 w 600404"/>
                    <a:gd name="connsiteY43" fmla="*/ 4305 h 482593"/>
                    <a:gd name="connsiteX44" fmla="*/ 453119 w 600404"/>
                    <a:gd name="connsiteY44" fmla="*/ 66957 h 482593"/>
                    <a:gd name="connsiteX45" fmla="*/ 447908 w 600404"/>
                    <a:gd name="connsiteY45" fmla="*/ 59322 h 482593"/>
                    <a:gd name="connsiteX46" fmla="*/ 446575 w 600404"/>
                    <a:gd name="connsiteY46" fmla="*/ 55202 h 482593"/>
                    <a:gd name="connsiteX47" fmla="*/ 443424 w 600404"/>
                    <a:gd name="connsiteY47" fmla="*/ 47143 h 482593"/>
                    <a:gd name="connsiteX48" fmla="*/ 434942 w 600404"/>
                    <a:gd name="connsiteY48" fmla="*/ 41751 h 482593"/>
                    <a:gd name="connsiteX49" fmla="*/ 428580 w 600404"/>
                    <a:gd name="connsiteY49" fmla="*/ 47264 h 482593"/>
                    <a:gd name="connsiteX50" fmla="*/ 426822 w 600404"/>
                    <a:gd name="connsiteY50" fmla="*/ 57565 h 482593"/>
                    <a:gd name="connsiteX51" fmla="*/ 424944 w 600404"/>
                    <a:gd name="connsiteY51" fmla="*/ 109492 h 482593"/>
                    <a:gd name="connsiteX52" fmla="*/ 403858 w 600404"/>
                    <a:gd name="connsiteY52" fmla="*/ 144272 h 482593"/>
                    <a:gd name="connsiteX53" fmla="*/ 374774 w 600404"/>
                    <a:gd name="connsiteY53" fmla="*/ 169538 h 482593"/>
                    <a:gd name="connsiteX54" fmla="*/ 274616 w 600404"/>
                    <a:gd name="connsiteY54" fmla="*/ 277573 h 482593"/>
                    <a:gd name="connsiteX55" fmla="*/ 273586 w 600404"/>
                    <a:gd name="connsiteY55" fmla="*/ 279512 h 482593"/>
                    <a:gd name="connsiteX56" fmla="*/ 271587 w 600404"/>
                    <a:gd name="connsiteY56" fmla="*/ 278724 h 482593"/>
                    <a:gd name="connsiteX57" fmla="*/ 89751 w 600404"/>
                    <a:gd name="connsiteY57" fmla="*/ 246611 h 482593"/>
                    <a:gd name="connsiteX58" fmla="*/ 18253 w 600404"/>
                    <a:gd name="connsiteY58" fmla="*/ 266424 h 482593"/>
                    <a:gd name="connsiteX59" fmla="*/ 19465 w 600404"/>
                    <a:gd name="connsiteY59" fmla="*/ 355252 h 482593"/>
                    <a:gd name="connsiteX60" fmla="*/ 302064 w 600404"/>
                    <a:gd name="connsiteY60" fmla="*/ 473950 h 482593"/>
                    <a:gd name="connsiteX61" fmla="*/ 507288 w 600404"/>
                    <a:gd name="connsiteY61" fmla="*/ 201410 h 482593"/>
                    <a:gd name="connsiteX62" fmla="*/ 533040 w 600404"/>
                    <a:gd name="connsiteY62" fmla="*/ 155178 h 482593"/>
                    <a:gd name="connsiteX63" fmla="*/ 540916 w 600404"/>
                    <a:gd name="connsiteY63" fmla="*/ 146877 h 482593"/>
                    <a:gd name="connsiteX64" fmla="*/ 579877 w 600404"/>
                    <a:gd name="connsiteY64" fmla="*/ 103736 h 482593"/>
                    <a:gd name="connsiteX65" fmla="*/ 584240 w 600404"/>
                    <a:gd name="connsiteY65" fmla="*/ 99070 h 482593"/>
                    <a:gd name="connsiteX66" fmla="*/ 594480 w 600404"/>
                    <a:gd name="connsiteY66" fmla="*/ 85922 h 482593"/>
                    <a:gd name="connsiteX67" fmla="*/ 595328 w 600404"/>
                    <a:gd name="connsiteY67" fmla="*/ 80105 h 482593"/>
                    <a:gd name="connsiteX68" fmla="*/ 589632 w 600404"/>
                    <a:gd name="connsiteY68" fmla="*/ 74955 h 482593"/>
                    <a:gd name="connsiteX69" fmla="*/ 577877 w 600404"/>
                    <a:gd name="connsiteY69" fmla="*/ 77742 h 482593"/>
                    <a:gd name="connsiteX70" fmla="*/ 575817 w 600404"/>
                    <a:gd name="connsiteY70" fmla="*/ 78712 h 482593"/>
                    <a:gd name="connsiteX71" fmla="*/ 567637 w 600404"/>
                    <a:gd name="connsiteY71" fmla="*/ 84104 h 482593"/>
                    <a:gd name="connsiteX72" fmla="*/ 567637 w 600404"/>
                    <a:gd name="connsiteY72" fmla="*/ 84104 h 482593"/>
                    <a:gd name="connsiteX73" fmla="*/ 563335 w 600404"/>
                    <a:gd name="connsiteY73" fmla="*/ 81862 h 482593"/>
                    <a:gd name="connsiteX74" fmla="*/ 563335 w 600404"/>
                    <a:gd name="connsiteY74" fmla="*/ 81862 h 482593"/>
                    <a:gd name="connsiteX75" fmla="*/ 565699 w 600404"/>
                    <a:gd name="connsiteY75" fmla="*/ 77560 h 482593"/>
                    <a:gd name="connsiteX76" fmla="*/ 578120 w 600404"/>
                    <a:gd name="connsiteY76" fmla="*/ 42478 h 482593"/>
                    <a:gd name="connsiteX77" fmla="*/ 574302 w 600404"/>
                    <a:gd name="connsiteY77" fmla="*/ 37933 h 482593"/>
                    <a:gd name="connsiteX78" fmla="*/ 547521 w 600404"/>
                    <a:gd name="connsiteY78" fmla="*/ 55081 h 482593"/>
                    <a:gd name="connsiteX79" fmla="*/ 536433 w 600404"/>
                    <a:gd name="connsiteY79" fmla="*/ 65927 h 482593"/>
                    <a:gd name="connsiteX80" fmla="*/ 543704 w 600404"/>
                    <a:gd name="connsiteY80" fmla="*/ 52233 h 482593"/>
                    <a:gd name="connsiteX81" fmla="*/ 554428 w 600404"/>
                    <a:gd name="connsiteY81" fmla="*/ 29572 h 482593"/>
                    <a:gd name="connsiteX82" fmla="*/ 555640 w 600404"/>
                    <a:gd name="connsiteY82" fmla="*/ 18483 h 482593"/>
                    <a:gd name="connsiteX83" fmla="*/ 546006 w 600404"/>
                    <a:gd name="connsiteY83" fmla="*/ 16242 h 482593"/>
                    <a:gd name="connsiteX84" fmla="*/ 537887 w 600404"/>
                    <a:gd name="connsiteY84" fmla="*/ 23210 h 482593"/>
                    <a:gd name="connsiteX85" fmla="*/ 535706 w 600404"/>
                    <a:gd name="connsiteY85" fmla="*/ 25754 h 482593"/>
                    <a:gd name="connsiteX86" fmla="*/ 530252 w 600404"/>
                    <a:gd name="connsiteY86" fmla="*/ 32298 h 482593"/>
                    <a:gd name="connsiteX87" fmla="*/ 528737 w 600404"/>
                    <a:gd name="connsiteY87" fmla="*/ 34056 h 482593"/>
                    <a:gd name="connsiteX88" fmla="*/ 525768 w 600404"/>
                    <a:gd name="connsiteY88" fmla="*/ 38115 h 482593"/>
                    <a:gd name="connsiteX89" fmla="*/ 525768 w 600404"/>
                    <a:gd name="connsiteY89" fmla="*/ 38115 h 482593"/>
                    <a:gd name="connsiteX90" fmla="*/ 521103 w 600404"/>
                    <a:gd name="connsiteY90" fmla="*/ 36843 h 482593"/>
                    <a:gd name="connsiteX91" fmla="*/ 522678 w 600404"/>
                    <a:gd name="connsiteY91" fmla="*/ 31935 h 482593"/>
                    <a:gd name="connsiteX92" fmla="*/ 522678 w 600404"/>
                    <a:gd name="connsiteY92" fmla="*/ 31935 h 482593"/>
                    <a:gd name="connsiteX93" fmla="*/ 525950 w 600404"/>
                    <a:gd name="connsiteY93" fmla="*/ 23876 h 482593"/>
                    <a:gd name="connsiteX94" fmla="*/ 529222 w 600404"/>
                    <a:gd name="connsiteY94" fmla="*/ 14121 h 482593"/>
                    <a:gd name="connsiteX95" fmla="*/ 529040 w 600404"/>
                    <a:gd name="connsiteY95" fmla="*/ 6971 h 482593"/>
                    <a:gd name="connsiteX96" fmla="*/ 525102 w 600404"/>
                    <a:gd name="connsiteY96" fmla="*/ 4911 h 482593"/>
                    <a:gd name="connsiteX97" fmla="*/ 514741 w 600404"/>
                    <a:gd name="connsiteY97" fmla="*/ 10061 h 482593"/>
                    <a:gd name="connsiteX98" fmla="*/ 488323 w 600404"/>
                    <a:gd name="connsiteY98" fmla="*/ 38176 h 482593"/>
                    <a:gd name="connsiteX99" fmla="*/ 480749 w 600404"/>
                    <a:gd name="connsiteY99" fmla="*/ 48658 h 482593"/>
                    <a:gd name="connsiteX100" fmla="*/ 467904 w 600404"/>
                    <a:gd name="connsiteY100" fmla="*/ 64957 h 482593"/>
                    <a:gd name="connsiteX101" fmla="*/ 455179 w 600404"/>
                    <a:gd name="connsiteY101" fmla="*/ 68169 h 482593"/>
                    <a:gd name="connsiteX102" fmla="*/ 452998 w 600404"/>
                    <a:gd name="connsiteY102" fmla="*/ 67078 h 48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600404" h="482593">
                      <a:moveTo>
                        <a:pt x="533221" y="4184"/>
                      </a:moveTo>
                      <a:cubicBezTo>
                        <a:pt x="535463" y="7638"/>
                        <a:pt x="534797" y="11818"/>
                        <a:pt x="534009" y="15090"/>
                      </a:cubicBezTo>
                      <a:cubicBezTo>
                        <a:pt x="533342" y="17817"/>
                        <a:pt x="532494" y="20483"/>
                        <a:pt x="531525" y="23088"/>
                      </a:cubicBezTo>
                      <a:cubicBezTo>
                        <a:pt x="531706" y="22846"/>
                        <a:pt x="531949" y="22604"/>
                        <a:pt x="532131" y="22422"/>
                      </a:cubicBezTo>
                      <a:cubicBezTo>
                        <a:pt x="532858" y="21634"/>
                        <a:pt x="533524" y="20786"/>
                        <a:pt x="534191" y="19998"/>
                      </a:cubicBezTo>
                      <a:cubicBezTo>
                        <a:pt x="536857" y="16726"/>
                        <a:pt x="539644" y="13394"/>
                        <a:pt x="544310" y="11576"/>
                      </a:cubicBezTo>
                      <a:cubicBezTo>
                        <a:pt x="549399" y="9637"/>
                        <a:pt x="556549" y="10485"/>
                        <a:pt x="559821" y="15878"/>
                      </a:cubicBezTo>
                      <a:cubicBezTo>
                        <a:pt x="562729" y="20725"/>
                        <a:pt x="560972" y="26421"/>
                        <a:pt x="558912" y="31329"/>
                      </a:cubicBezTo>
                      <a:cubicBezTo>
                        <a:pt x="557337" y="35146"/>
                        <a:pt x="555640" y="38903"/>
                        <a:pt x="553883" y="42659"/>
                      </a:cubicBezTo>
                      <a:cubicBezTo>
                        <a:pt x="561457" y="36358"/>
                        <a:pt x="569334" y="31632"/>
                        <a:pt x="575514" y="33207"/>
                      </a:cubicBezTo>
                      <a:cubicBezTo>
                        <a:pt x="578907" y="34056"/>
                        <a:pt x="581392" y="36661"/>
                        <a:pt x="582725" y="41024"/>
                      </a:cubicBezTo>
                      <a:cubicBezTo>
                        <a:pt x="585330" y="49203"/>
                        <a:pt x="579635" y="61928"/>
                        <a:pt x="572666" y="74834"/>
                      </a:cubicBezTo>
                      <a:cubicBezTo>
                        <a:pt x="573091" y="74652"/>
                        <a:pt x="573454" y="74470"/>
                        <a:pt x="573818" y="74288"/>
                      </a:cubicBezTo>
                      <a:lnTo>
                        <a:pt x="575817" y="73379"/>
                      </a:lnTo>
                      <a:cubicBezTo>
                        <a:pt x="580240" y="71259"/>
                        <a:pt x="585330" y="68835"/>
                        <a:pt x="590904" y="70289"/>
                      </a:cubicBezTo>
                      <a:cubicBezTo>
                        <a:pt x="595449" y="71440"/>
                        <a:pt x="599024" y="74834"/>
                        <a:pt x="600054" y="78893"/>
                      </a:cubicBezTo>
                      <a:cubicBezTo>
                        <a:pt x="600963" y="82468"/>
                        <a:pt x="599933" y="85801"/>
                        <a:pt x="598903" y="87982"/>
                      </a:cubicBezTo>
                      <a:cubicBezTo>
                        <a:pt x="596237" y="93678"/>
                        <a:pt x="591934" y="98161"/>
                        <a:pt x="587754" y="102463"/>
                      </a:cubicBezTo>
                      <a:cubicBezTo>
                        <a:pt x="586299" y="103918"/>
                        <a:pt x="584906" y="105432"/>
                        <a:pt x="583512" y="106947"/>
                      </a:cubicBezTo>
                      <a:cubicBezTo>
                        <a:pt x="570727" y="121368"/>
                        <a:pt x="557579" y="135910"/>
                        <a:pt x="544491" y="150149"/>
                      </a:cubicBezTo>
                      <a:cubicBezTo>
                        <a:pt x="541704" y="153179"/>
                        <a:pt x="539038" y="155966"/>
                        <a:pt x="536554" y="158571"/>
                      </a:cubicBezTo>
                      <a:cubicBezTo>
                        <a:pt x="523708" y="171901"/>
                        <a:pt x="515286" y="180687"/>
                        <a:pt x="512135" y="202137"/>
                      </a:cubicBezTo>
                      <a:cubicBezTo>
                        <a:pt x="497533" y="301507"/>
                        <a:pt x="429791" y="457167"/>
                        <a:pt x="302973" y="478737"/>
                      </a:cubicBezTo>
                      <a:cubicBezTo>
                        <a:pt x="193969" y="497278"/>
                        <a:pt x="75815" y="447654"/>
                        <a:pt x="15526" y="357978"/>
                      </a:cubicBezTo>
                      <a:cubicBezTo>
                        <a:pt x="-1197" y="333075"/>
                        <a:pt x="-8710" y="282057"/>
                        <a:pt x="15284" y="262728"/>
                      </a:cubicBezTo>
                      <a:cubicBezTo>
                        <a:pt x="36673" y="245460"/>
                        <a:pt x="66302" y="242491"/>
                        <a:pt x="89691" y="241824"/>
                      </a:cubicBezTo>
                      <a:cubicBezTo>
                        <a:pt x="151252" y="240127"/>
                        <a:pt x="214025" y="251095"/>
                        <a:pt x="271405" y="273453"/>
                      </a:cubicBezTo>
                      <a:cubicBezTo>
                        <a:pt x="293763" y="232554"/>
                        <a:pt x="335087" y="197168"/>
                        <a:pt x="371623" y="165903"/>
                      </a:cubicBezTo>
                      <a:cubicBezTo>
                        <a:pt x="381803" y="157178"/>
                        <a:pt x="391437" y="148937"/>
                        <a:pt x="400586" y="140697"/>
                      </a:cubicBezTo>
                      <a:cubicBezTo>
                        <a:pt x="410462" y="131790"/>
                        <a:pt x="419733" y="123428"/>
                        <a:pt x="420097" y="109432"/>
                      </a:cubicBezTo>
                      <a:cubicBezTo>
                        <a:pt x="420460" y="95253"/>
                        <a:pt x="420945" y="76530"/>
                        <a:pt x="421975" y="57383"/>
                      </a:cubicBezTo>
                      <a:cubicBezTo>
                        <a:pt x="422157" y="53627"/>
                        <a:pt x="422399" y="49385"/>
                        <a:pt x="424096" y="45447"/>
                      </a:cubicBezTo>
                      <a:cubicBezTo>
                        <a:pt x="426095" y="40781"/>
                        <a:pt x="430034" y="37509"/>
                        <a:pt x="434336" y="37024"/>
                      </a:cubicBezTo>
                      <a:cubicBezTo>
                        <a:pt x="440334" y="36297"/>
                        <a:pt x="445182" y="40781"/>
                        <a:pt x="447545" y="44780"/>
                      </a:cubicBezTo>
                      <a:cubicBezTo>
                        <a:pt x="449241" y="47689"/>
                        <a:pt x="450211" y="50779"/>
                        <a:pt x="451120" y="53869"/>
                      </a:cubicBezTo>
                      <a:cubicBezTo>
                        <a:pt x="451544" y="55202"/>
                        <a:pt x="451907" y="56474"/>
                        <a:pt x="452392" y="57807"/>
                      </a:cubicBezTo>
                      <a:cubicBezTo>
                        <a:pt x="453059" y="59686"/>
                        <a:pt x="454028" y="61928"/>
                        <a:pt x="455785" y="63079"/>
                      </a:cubicBezTo>
                      <a:cubicBezTo>
                        <a:pt x="458391" y="64836"/>
                        <a:pt x="462329" y="63624"/>
                        <a:pt x="464692" y="61443"/>
                      </a:cubicBezTo>
                      <a:cubicBezTo>
                        <a:pt x="469236" y="57201"/>
                        <a:pt x="473114" y="51506"/>
                        <a:pt x="476810" y="45992"/>
                      </a:cubicBezTo>
                      <a:cubicBezTo>
                        <a:pt x="479295" y="42296"/>
                        <a:pt x="481900" y="38479"/>
                        <a:pt x="484687" y="35085"/>
                      </a:cubicBezTo>
                      <a:cubicBezTo>
                        <a:pt x="492989" y="25027"/>
                        <a:pt x="502017" y="15393"/>
                        <a:pt x="511530" y="6486"/>
                      </a:cubicBezTo>
                      <a:cubicBezTo>
                        <a:pt x="514741" y="3457"/>
                        <a:pt x="519770" y="-118"/>
                        <a:pt x="525284" y="3"/>
                      </a:cubicBezTo>
                      <a:cubicBezTo>
                        <a:pt x="526374" y="3"/>
                        <a:pt x="527405" y="245"/>
                        <a:pt x="528435" y="609"/>
                      </a:cubicBezTo>
                      <a:cubicBezTo>
                        <a:pt x="530374" y="1336"/>
                        <a:pt x="532131" y="2608"/>
                        <a:pt x="533221" y="4305"/>
                      </a:cubicBezTo>
                      <a:close/>
                      <a:moveTo>
                        <a:pt x="453119" y="66957"/>
                      </a:moveTo>
                      <a:cubicBezTo>
                        <a:pt x="450271" y="65018"/>
                        <a:pt x="448817" y="61867"/>
                        <a:pt x="447908" y="59322"/>
                      </a:cubicBezTo>
                      <a:cubicBezTo>
                        <a:pt x="447424" y="57989"/>
                        <a:pt x="446999" y="56596"/>
                        <a:pt x="446575" y="55202"/>
                      </a:cubicBezTo>
                      <a:cubicBezTo>
                        <a:pt x="445666" y="52293"/>
                        <a:pt x="444818" y="49567"/>
                        <a:pt x="443424" y="47143"/>
                      </a:cubicBezTo>
                      <a:cubicBezTo>
                        <a:pt x="441667" y="44174"/>
                        <a:pt x="438395" y="41326"/>
                        <a:pt x="434942" y="41751"/>
                      </a:cubicBezTo>
                      <a:cubicBezTo>
                        <a:pt x="432397" y="42053"/>
                        <a:pt x="429913" y="44235"/>
                        <a:pt x="428580" y="47264"/>
                      </a:cubicBezTo>
                      <a:cubicBezTo>
                        <a:pt x="427246" y="50415"/>
                        <a:pt x="427004" y="54232"/>
                        <a:pt x="426822" y="57565"/>
                      </a:cubicBezTo>
                      <a:cubicBezTo>
                        <a:pt x="425792" y="76651"/>
                        <a:pt x="425307" y="95314"/>
                        <a:pt x="424944" y="109492"/>
                      </a:cubicBezTo>
                      <a:cubicBezTo>
                        <a:pt x="424580" y="125609"/>
                        <a:pt x="414038" y="135062"/>
                        <a:pt x="403858" y="144272"/>
                      </a:cubicBezTo>
                      <a:cubicBezTo>
                        <a:pt x="394648" y="152573"/>
                        <a:pt x="385014" y="160813"/>
                        <a:pt x="374774" y="169538"/>
                      </a:cubicBezTo>
                      <a:cubicBezTo>
                        <a:pt x="336177" y="202561"/>
                        <a:pt x="296247" y="236674"/>
                        <a:pt x="274616" y="277573"/>
                      </a:cubicBezTo>
                      <a:lnTo>
                        <a:pt x="273586" y="279512"/>
                      </a:lnTo>
                      <a:lnTo>
                        <a:pt x="271587" y="278724"/>
                      </a:lnTo>
                      <a:cubicBezTo>
                        <a:pt x="214267" y="256003"/>
                        <a:pt x="151373" y="244914"/>
                        <a:pt x="89751" y="246611"/>
                      </a:cubicBezTo>
                      <a:cubicBezTo>
                        <a:pt x="67090" y="247217"/>
                        <a:pt x="38552" y="250065"/>
                        <a:pt x="18253" y="266424"/>
                      </a:cubicBezTo>
                      <a:cubicBezTo>
                        <a:pt x="-3378" y="283875"/>
                        <a:pt x="4075" y="332348"/>
                        <a:pt x="19465" y="355252"/>
                      </a:cubicBezTo>
                      <a:cubicBezTo>
                        <a:pt x="78723" y="443352"/>
                        <a:pt x="194938" y="492189"/>
                        <a:pt x="302064" y="473950"/>
                      </a:cubicBezTo>
                      <a:cubicBezTo>
                        <a:pt x="426338" y="452804"/>
                        <a:pt x="492867" y="299386"/>
                        <a:pt x="507288" y="201410"/>
                      </a:cubicBezTo>
                      <a:cubicBezTo>
                        <a:pt x="510681" y="178445"/>
                        <a:pt x="520073" y="168690"/>
                        <a:pt x="533040" y="155178"/>
                      </a:cubicBezTo>
                      <a:cubicBezTo>
                        <a:pt x="535524" y="152573"/>
                        <a:pt x="538129" y="149846"/>
                        <a:pt x="540916" y="146877"/>
                      </a:cubicBezTo>
                      <a:cubicBezTo>
                        <a:pt x="554004" y="132638"/>
                        <a:pt x="567092" y="118096"/>
                        <a:pt x="579877" y="103736"/>
                      </a:cubicBezTo>
                      <a:cubicBezTo>
                        <a:pt x="581270" y="102160"/>
                        <a:pt x="582725" y="100646"/>
                        <a:pt x="584240" y="99070"/>
                      </a:cubicBezTo>
                      <a:cubicBezTo>
                        <a:pt x="588299" y="94889"/>
                        <a:pt x="592116" y="90890"/>
                        <a:pt x="594480" y="85922"/>
                      </a:cubicBezTo>
                      <a:cubicBezTo>
                        <a:pt x="595449" y="83862"/>
                        <a:pt x="595752" y="81802"/>
                        <a:pt x="595328" y="80105"/>
                      </a:cubicBezTo>
                      <a:cubicBezTo>
                        <a:pt x="594722" y="77742"/>
                        <a:pt x="592480" y="75682"/>
                        <a:pt x="589632" y="74955"/>
                      </a:cubicBezTo>
                      <a:cubicBezTo>
                        <a:pt x="585754" y="73985"/>
                        <a:pt x="581755" y="75864"/>
                        <a:pt x="577877" y="77742"/>
                      </a:cubicBezTo>
                      <a:lnTo>
                        <a:pt x="575817" y="78712"/>
                      </a:lnTo>
                      <a:cubicBezTo>
                        <a:pt x="573030" y="79984"/>
                        <a:pt x="568788" y="81923"/>
                        <a:pt x="567637" y="84104"/>
                      </a:cubicBezTo>
                      <a:lnTo>
                        <a:pt x="567637" y="84104"/>
                      </a:lnTo>
                      <a:lnTo>
                        <a:pt x="563335" y="81862"/>
                      </a:lnTo>
                      <a:lnTo>
                        <a:pt x="563335" y="81862"/>
                      </a:lnTo>
                      <a:cubicBezTo>
                        <a:pt x="564002" y="80651"/>
                        <a:pt x="564790" y="79196"/>
                        <a:pt x="565699" y="77560"/>
                      </a:cubicBezTo>
                      <a:cubicBezTo>
                        <a:pt x="570909" y="68108"/>
                        <a:pt x="580664" y="50536"/>
                        <a:pt x="578120" y="42478"/>
                      </a:cubicBezTo>
                      <a:cubicBezTo>
                        <a:pt x="576908" y="38600"/>
                        <a:pt x="574969" y="38055"/>
                        <a:pt x="574302" y="37933"/>
                      </a:cubicBezTo>
                      <a:cubicBezTo>
                        <a:pt x="569395" y="36722"/>
                        <a:pt x="560487" y="42357"/>
                        <a:pt x="547521" y="55081"/>
                      </a:cubicBezTo>
                      <a:lnTo>
                        <a:pt x="536433" y="65927"/>
                      </a:lnTo>
                      <a:lnTo>
                        <a:pt x="543704" y="52233"/>
                      </a:lnTo>
                      <a:cubicBezTo>
                        <a:pt x="547642" y="44841"/>
                        <a:pt x="551217" y="37206"/>
                        <a:pt x="554428" y="29572"/>
                      </a:cubicBezTo>
                      <a:cubicBezTo>
                        <a:pt x="556004" y="25754"/>
                        <a:pt x="557397" y="21452"/>
                        <a:pt x="555640" y="18483"/>
                      </a:cubicBezTo>
                      <a:cubicBezTo>
                        <a:pt x="553883" y="15514"/>
                        <a:pt x="549278" y="14969"/>
                        <a:pt x="546006" y="16242"/>
                      </a:cubicBezTo>
                      <a:cubicBezTo>
                        <a:pt x="542552" y="17575"/>
                        <a:pt x="540371" y="20180"/>
                        <a:pt x="537887" y="23210"/>
                      </a:cubicBezTo>
                      <a:cubicBezTo>
                        <a:pt x="537160" y="24058"/>
                        <a:pt x="536493" y="24906"/>
                        <a:pt x="535706" y="25754"/>
                      </a:cubicBezTo>
                      <a:cubicBezTo>
                        <a:pt x="533827" y="27875"/>
                        <a:pt x="532009" y="30056"/>
                        <a:pt x="530252" y="32298"/>
                      </a:cubicBezTo>
                      <a:cubicBezTo>
                        <a:pt x="529828" y="32844"/>
                        <a:pt x="529344" y="33389"/>
                        <a:pt x="528737" y="34056"/>
                      </a:cubicBezTo>
                      <a:cubicBezTo>
                        <a:pt x="527647" y="35267"/>
                        <a:pt x="526071" y="37085"/>
                        <a:pt x="525768" y="38115"/>
                      </a:cubicBezTo>
                      <a:lnTo>
                        <a:pt x="525768" y="38115"/>
                      </a:lnTo>
                      <a:cubicBezTo>
                        <a:pt x="525768" y="38115"/>
                        <a:pt x="521103" y="36843"/>
                        <a:pt x="521103" y="36843"/>
                      </a:cubicBezTo>
                      <a:cubicBezTo>
                        <a:pt x="521588" y="35146"/>
                        <a:pt x="522072" y="33510"/>
                        <a:pt x="522678" y="31935"/>
                      </a:cubicBezTo>
                      <a:lnTo>
                        <a:pt x="522678" y="31935"/>
                      </a:lnTo>
                      <a:cubicBezTo>
                        <a:pt x="523648" y="29208"/>
                        <a:pt x="524799" y="26542"/>
                        <a:pt x="525950" y="23876"/>
                      </a:cubicBezTo>
                      <a:cubicBezTo>
                        <a:pt x="527344" y="20725"/>
                        <a:pt x="528435" y="17453"/>
                        <a:pt x="529222" y="14121"/>
                      </a:cubicBezTo>
                      <a:cubicBezTo>
                        <a:pt x="529767" y="11818"/>
                        <a:pt x="530313" y="8910"/>
                        <a:pt x="529040" y="6971"/>
                      </a:cubicBezTo>
                      <a:cubicBezTo>
                        <a:pt x="528253" y="5759"/>
                        <a:pt x="526678" y="4972"/>
                        <a:pt x="525102" y="4911"/>
                      </a:cubicBezTo>
                      <a:cubicBezTo>
                        <a:pt x="521042" y="4790"/>
                        <a:pt x="516861" y="8062"/>
                        <a:pt x="514741" y="10061"/>
                      </a:cubicBezTo>
                      <a:cubicBezTo>
                        <a:pt x="505410" y="18786"/>
                        <a:pt x="496503" y="28239"/>
                        <a:pt x="488323" y="38176"/>
                      </a:cubicBezTo>
                      <a:cubicBezTo>
                        <a:pt x="485657" y="41387"/>
                        <a:pt x="483294" y="44901"/>
                        <a:pt x="480749" y="48658"/>
                      </a:cubicBezTo>
                      <a:cubicBezTo>
                        <a:pt x="476871" y="54414"/>
                        <a:pt x="472872" y="60352"/>
                        <a:pt x="467904" y="64957"/>
                      </a:cubicBezTo>
                      <a:cubicBezTo>
                        <a:pt x="464692" y="67926"/>
                        <a:pt x="459603" y="69744"/>
                        <a:pt x="455179" y="68169"/>
                      </a:cubicBezTo>
                      <a:cubicBezTo>
                        <a:pt x="454452" y="67926"/>
                        <a:pt x="453725" y="67563"/>
                        <a:pt x="452998" y="67078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DE3995-7798-FCDB-E8B9-31746A7D69B9}"/>
                </a:ext>
              </a:extLst>
            </p:cNvPr>
            <p:cNvSpPr/>
            <p:nvPr/>
          </p:nvSpPr>
          <p:spPr>
            <a:xfrm>
              <a:off x="5334727" y="404995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6BC0CF-A6C4-8803-60AF-78F5D54478EF}"/>
                </a:ext>
              </a:extLst>
            </p:cNvPr>
            <p:cNvSpPr/>
            <p:nvPr/>
          </p:nvSpPr>
          <p:spPr>
            <a:xfrm>
              <a:off x="5728511" y="3461852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40"/>
                    <a:pt x="31739" y="0"/>
                    <a:pt x="70892" y="0"/>
                  </a:cubicBezTo>
                  <a:cubicBezTo>
                    <a:pt x="110045" y="0"/>
                    <a:pt x="141784" y="31740"/>
                    <a:pt x="141784" y="7089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70AFB02-53DE-8923-802A-5603F9F99C4A}"/>
                </a:ext>
              </a:extLst>
            </p:cNvPr>
            <p:cNvSpPr/>
            <p:nvPr/>
          </p:nvSpPr>
          <p:spPr>
            <a:xfrm>
              <a:off x="5253655" y="3483968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1CBC8C6-2E64-1BAB-B343-C025D577CBAD}"/>
                </a:ext>
              </a:extLst>
            </p:cNvPr>
            <p:cNvSpPr/>
            <p:nvPr/>
          </p:nvSpPr>
          <p:spPr>
            <a:xfrm>
              <a:off x="5609206" y="3830976"/>
              <a:ext cx="93008" cy="60716"/>
            </a:xfrm>
            <a:custGeom>
              <a:avLst/>
              <a:gdLst>
                <a:gd name="connsiteX0" fmla="*/ 93008 w 93008"/>
                <a:gd name="connsiteY0" fmla="*/ 39566 h 60716"/>
                <a:gd name="connsiteX1" fmla="*/ 79072 w 93008"/>
                <a:gd name="connsiteY1" fmla="*/ 35567 h 60716"/>
                <a:gd name="connsiteX2" fmla="*/ 71135 w 93008"/>
                <a:gd name="connsiteY2" fmla="*/ 46050 h 60716"/>
                <a:gd name="connsiteX3" fmla="*/ 11331 w 93008"/>
                <a:gd name="connsiteY3" fmla="*/ 0 h 60716"/>
                <a:gd name="connsiteX4" fmla="*/ 0 w 93008"/>
                <a:gd name="connsiteY4" fmla="*/ 9028 h 60716"/>
                <a:gd name="connsiteX5" fmla="*/ 73982 w 93008"/>
                <a:gd name="connsiteY5" fmla="*/ 60289 h 60716"/>
                <a:gd name="connsiteX6" fmla="*/ 93008 w 93008"/>
                <a:gd name="connsiteY6" fmla="*/ 39627 h 6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008" h="60716">
                  <a:moveTo>
                    <a:pt x="93008" y="39566"/>
                  </a:moveTo>
                  <a:lnTo>
                    <a:pt x="79072" y="35567"/>
                  </a:lnTo>
                  <a:cubicBezTo>
                    <a:pt x="76346" y="45020"/>
                    <a:pt x="72407" y="45807"/>
                    <a:pt x="71135" y="46050"/>
                  </a:cubicBezTo>
                  <a:cubicBezTo>
                    <a:pt x="57502" y="48776"/>
                    <a:pt x="27933" y="20783"/>
                    <a:pt x="11331" y="0"/>
                  </a:cubicBezTo>
                  <a:lnTo>
                    <a:pt x="0" y="9028"/>
                  </a:lnTo>
                  <a:cubicBezTo>
                    <a:pt x="7574" y="18541"/>
                    <a:pt x="46838" y="65681"/>
                    <a:pt x="73982" y="60289"/>
                  </a:cubicBezTo>
                  <a:cubicBezTo>
                    <a:pt x="80345" y="59016"/>
                    <a:pt x="88767" y="54411"/>
                    <a:pt x="93008" y="39627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DFC762-8437-9067-A628-B860973F5919}"/>
                </a:ext>
              </a:extLst>
            </p:cNvPr>
            <p:cNvSpPr/>
            <p:nvPr/>
          </p:nvSpPr>
          <p:spPr>
            <a:xfrm>
              <a:off x="5604662" y="3653625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421A3BA-87D1-A25C-B19A-B2C2E228B90A}"/>
                </a:ext>
              </a:extLst>
            </p:cNvPr>
            <p:cNvSpPr/>
            <p:nvPr/>
          </p:nvSpPr>
          <p:spPr>
            <a:xfrm>
              <a:off x="5477783" y="3860424"/>
              <a:ext cx="77097" cy="115972"/>
            </a:xfrm>
            <a:custGeom>
              <a:avLst/>
              <a:gdLst>
                <a:gd name="connsiteX0" fmla="*/ 77012 w 77097"/>
                <a:gd name="connsiteY0" fmla="*/ 0 h 115972"/>
                <a:gd name="connsiteX1" fmla="*/ 62531 w 77097"/>
                <a:gd name="connsiteY1" fmla="*/ 667 h 115972"/>
                <a:gd name="connsiteX2" fmla="*/ 0 w 77097"/>
                <a:gd name="connsiteY2" fmla="*/ 102642 h 115972"/>
                <a:gd name="connsiteX3" fmla="*/ 5696 w 77097"/>
                <a:gd name="connsiteY3" fmla="*/ 115972 h 115972"/>
                <a:gd name="connsiteX4" fmla="*/ 76951 w 77097"/>
                <a:gd name="connsiteY4" fmla="*/ 0 h 11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97" h="115972">
                  <a:moveTo>
                    <a:pt x="77012" y="0"/>
                  </a:moveTo>
                  <a:lnTo>
                    <a:pt x="62531" y="667"/>
                  </a:lnTo>
                  <a:cubicBezTo>
                    <a:pt x="65924" y="73316"/>
                    <a:pt x="2727" y="101491"/>
                    <a:pt x="0" y="102642"/>
                  </a:cubicBezTo>
                  <a:lnTo>
                    <a:pt x="5696" y="115972"/>
                  </a:lnTo>
                  <a:cubicBezTo>
                    <a:pt x="6423" y="115669"/>
                    <a:pt x="80829" y="82889"/>
                    <a:pt x="7695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0AA2FA-1AF2-F416-3FE4-0FA00F05D77B}"/>
                </a:ext>
              </a:extLst>
            </p:cNvPr>
            <p:cNvSpPr/>
            <p:nvPr/>
          </p:nvSpPr>
          <p:spPr>
            <a:xfrm>
              <a:off x="5714212" y="3846549"/>
              <a:ext cx="109887" cy="169353"/>
            </a:xfrm>
            <a:custGeom>
              <a:avLst/>
              <a:gdLst>
                <a:gd name="connsiteX0" fmla="*/ 109731 w 109887"/>
                <a:gd name="connsiteY0" fmla="*/ 0 h 169353"/>
                <a:gd name="connsiteX1" fmla="*/ 95250 w 109887"/>
                <a:gd name="connsiteY1" fmla="*/ 667 h 169353"/>
                <a:gd name="connsiteX2" fmla="*/ 0 w 109887"/>
                <a:gd name="connsiteY2" fmla="*/ 156023 h 169353"/>
                <a:gd name="connsiteX3" fmla="*/ 5696 w 109887"/>
                <a:gd name="connsiteY3" fmla="*/ 169354 h 169353"/>
                <a:gd name="connsiteX4" fmla="*/ 109671 w 109887"/>
                <a:gd name="connsiteY4" fmla="*/ 0 h 16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887" h="169353">
                  <a:moveTo>
                    <a:pt x="109731" y="0"/>
                  </a:moveTo>
                  <a:lnTo>
                    <a:pt x="95250" y="667"/>
                  </a:lnTo>
                  <a:cubicBezTo>
                    <a:pt x="100461" y="111489"/>
                    <a:pt x="4120" y="154266"/>
                    <a:pt x="0" y="156023"/>
                  </a:cubicBezTo>
                  <a:lnTo>
                    <a:pt x="5696" y="169354"/>
                  </a:lnTo>
                  <a:cubicBezTo>
                    <a:pt x="6786" y="168869"/>
                    <a:pt x="115367" y="121001"/>
                    <a:pt x="109671" y="0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EF185C-C78C-558F-B34E-96984E591AA6}"/>
                </a:ext>
              </a:extLst>
            </p:cNvPr>
            <p:cNvSpPr/>
            <p:nvPr/>
          </p:nvSpPr>
          <p:spPr>
            <a:xfrm>
              <a:off x="5328304" y="4021295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40" y="141784"/>
                    <a:pt x="0" y="110045"/>
                    <a:pt x="0" y="70892"/>
                  </a:cubicBezTo>
                  <a:cubicBezTo>
                    <a:pt x="0" y="31739"/>
                    <a:pt x="31740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C77D509-5A1F-F797-0DF2-1E3D6D6E2B67}"/>
                </a:ext>
              </a:extLst>
            </p:cNvPr>
            <p:cNvSpPr/>
            <p:nvPr/>
          </p:nvSpPr>
          <p:spPr>
            <a:xfrm>
              <a:off x="5722089" y="3433193"/>
              <a:ext cx="141784" cy="141784"/>
            </a:xfrm>
            <a:custGeom>
              <a:avLst/>
              <a:gdLst>
                <a:gd name="connsiteX0" fmla="*/ 141784 w 141784"/>
                <a:gd name="connsiteY0" fmla="*/ 70892 h 141784"/>
                <a:gd name="connsiteX1" fmla="*/ 70892 w 141784"/>
                <a:gd name="connsiteY1" fmla="*/ 141784 h 141784"/>
                <a:gd name="connsiteX2" fmla="*/ 0 w 141784"/>
                <a:gd name="connsiteY2" fmla="*/ 70892 h 141784"/>
                <a:gd name="connsiteX3" fmla="*/ 70892 w 141784"/>
                <a:gd name="connsiteY3" fmla="*/ 0 h 141784"/>
                <a:gd name="connsiteX4" fmla="*/ 141784 w 141784"/>
                <a:gd name="connsiteY4" fmla="*/ 70892 h 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4" h="141784">
                  <a:moveTo>
                    <a:pt x="141784" y="70892"/>
                  </a:moveTo>
                  <a:cubicBezTo>
                    <a:pt x="141784" y="110045"/>
                    <a:pt x="110045" y="141784"/>
                    <a:pt x="70892" y="141784"/>
                  </a:cubicBezTo>
                  <a:cubicBezTo>
                    <a:pt x="31739" y="141784"/>
                    <a:pt x="0" y="110045"/>
                    <a:pt x="0" y="70892"/>
                  </a:cubicBezTo>
                  <a:cubicBezTo>
                    <a:pt x="0" y="31739"/>
                    <a:pt x="31739" y="0"/>
                    <a:pt x="70892" y="0"/>
                  </a:cubicBezTo>
                  <a:cubicBezTo>
                    <a:pt x="110045" y="0"/>
                    <a:pt x="141784" y="31739"/>
                    <a:pt x="141784" y="70892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61313AC-4866-7D05-94E9-E3329528A82D}"/>
                </a:ext>
              </a:extLst>
            </p:cNvPr>
            <p:cNvSpPr/>
            <p:nvPr/>
          </p:nvSpPr>
          <p:spPr>
            <a:xfrm>
              <a:off x="5247172" y="3455309"/>
              <a:ext cx="683715" cy="683715"/>
            </a:xfrm>
            <a:custGeom>
              <a:avLst/>
              <a:gdLst>
                <a:gd name="connsiteX0" fmla="*/ 683716 w 683715"/>
                <a:gd name="connsiteY0" fmla="*/ 341858 h 683715"/>
                <a:gd name="connsiteX1" fmla="*/ 341858 w 683715"/>
                <a:gd name="connsiteY1" fmla="*/ 683716 h 683715"/>
                <a:gd name="connsiteX2" fmla="*/ 0 w 683715"/>
                <a:gd name="connsiteY2" fmla="*/ 341858 h 683715"/>
                <a:gd name="connsiteX3" fmla="*/ 341858 w 683715"/>
                <a:gd name="connsiteY3" fmla="*/ 0 h 683715"/>
                <a:gd name="connsiteX4" fmla="*/ 683716 w 683715"/>
                <a:gd name="connsiteY4" fmla="*/ 341858 h 68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715" h="683715">
                  <a:moveTo>
                    <a:pt x="683716" y="341858"/>
                  </a:moveTo>
                  <a:cubicBezTo>
                    <a:pt x="683716" y="530661"/>
                    <a:pt x="530661" y="683716"/>
                    <a:pt x="341858" y="683716"/>
                  </a:cubicBezTo>
                  <a:cubicBezTo>
                    <a:pt x="153055" y="683716"/>
                    <a:pt x="0" y="530661"/>
                    <a:pt x="0" y="341858"/>
                  </a:cubicBezTo>
                  <a:cubicBezTo>
                    <a:pt x="0" y="153055"/>
                    <a:pt x="153055" y="0"/>
                    <a:pt x="341858" y="0"/>
                  </a:cubicBezTo>
                  <a:cubicBezTo>
                    <a:pt x="530661" y="0"/>
                    <a:pt x="683716" y="153055"/>
                    <a:pt x="683716" y="341858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18" name="Graphic 174">
              <a:extLst>
                <a:ext uri="{FF2B5EF4-FFF2-40B4-BE49-F238E27FC236}">
                  <a16:creationId xmlns:a16="http://schemas.microsoft.com/office/drawing/2014/main" id="{D7FC8EDE-6E3D-6C52-C51B-3327C183D8FF}"/>
                </a:ext>
              </a:extLst>
            </p:cNvPr>
            <p:cNvGrpSpPr/>
            <p:nvPr/>
          </p:nvGrpSpPr>
          <p:grpSpPr>
            <a:xfrm>
              <a:off x="5610903" y="3797590"/>
              <a:ext cx="206773" cy="189651"/>
              <a:chOff x="5610903" y="3797590"/>
              <a:chExt cx="206773" cy="189651"/>
            </a:xfrm>
            <a:solidFill>
              <a:srgbClr val="515150"/>
            </a:solidFill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B7B54B8-2EBA-50F2-5F5F-4734BE69846F}"/>
                  </a:ext>
                </a:extLst>
              </p:cNvPr>
              <p:cNvSpPr/>
              <p:nvPr/>
            </p:nvSpPr>
            <p:spPr>
              <a:xfrm>
                <a:off x="5610903" y="3797590"/>
                <a:ext cx="79878" cy="74588"/>
              </a:xfrm>
              <a:custGeom>
                <a:avLst/>
                <a:gdLst>
                  <a:gd name="connsiteX0" fmla="*/ 67499 w 79878"/>
                  <a:gd name="connsiteY0" fmla="*/ 74588 h 74588"/>
                  <a:gd name="connsiteX1" fmla="*/ 58531 w 79878"/>
                  <a:gd name="connsiteY1" fmla="*/ 63197 h 74588"/>
                  <a:gd name="connsiteX2" fmla="*/ 65257 w 79878"/>
                  <a:gd name="connsiteY2" fmla="*/ 51866 h 74588"/>
                  <a:gd name="connsiteX3" fmla="*/ 0 w 79878"/>
                  <a:gd name="connsiteY3" fmla="*/ 13876 h 74588"/>
                  <a:gd name="connsiteX4" fmla="*/ 4120 w 79878"/>
                  <a:gd name="connsiteY4" fmla="*/ 0 h 74588"/>
                  <a:gd name="connsiteX5" fmla="*/ 79496 w 79878"/>
                  <a:gd name="connsiteY5" fmla="*/ 49140 h 74588"/>
                  <a:gd name="connsiteX6" fmla="*/ 67560 w 79878"/>
                  <a:gd name="connsiteY6" fmla="*/ 74588 h 74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878" h="74588">
                    <a:moveTo>
                      <a:pt x="67499" y="74588"/>
                    </a:moveTo>
                    <a:lnTo>
                      <a:pt x="58531" y="63197"/>
                    </a:lnTo>
                    <a:cubicBezTo>
                      <a:pt x="66227" y="57138"/>
                      <a:pt x="65500" y="53199"/>
                      <a:pt x="65257" y="51866"/>
                    </a:cubicBezTo>
                    <a:cubicBezTo>
                      <a:pt x="62652" y="38173"/>
                      <a:pt x="25509" y="21449"/>
                      <a:pt x="0" y="13876"/>
                    </a:cubicBezTo>
                    <a:lnTo>
                      <a:pt x="4120" y="0"/>
                    </a:lnTo>
                    <a:cubicBezTo>
                      <a:pt x="15814" y="3454"/>
                      <a:pt x="74285" y="21995"/>
                      <a:pt x="79496" y="49140"/>
                    </a:cubicBezTo>
                    <a:cubicBezTo>
                      <a:pt x="80708" y="55502"/>
                      <a:pt x="79617" y="65075"/>
                      <a:pt x="67560" y="74588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642C933-E11F-47E0-5775-415EE1CFA1F9}"/>
                  </a:ext>
                </a:extLst>
              </p:cNvPr>
              <p:cNvSpPr/>
              <p:nvPr/>
            </p:nvSpPr>
            <p:spPr>
              <a:xfrm>
                <a:off x="5707789" y="3817889"/>
                <a:ext cx="109887" cy="169353"/>
              </a:xfrm>
              <a:custGeom>
                <a:avLst/>
                <a:gdLst>
                  <a:gd name="connsiteX0" fmla="*/ 109731 w 109887"/>
                  <a:gd name="connsiteY0" fmla="*/ 0 h 169353"/>
                  <a:gd name="connsiteX1" fmla="*/ 95250 w 109887"/>
                  <a:gd name="connsiteY1" fmla="*/ 667 h 169353"/>
                  <a:gd name="connsiteX2" fmla="*/ 0 w 109887"/>
                  <a:gd name="connsiteY2" fmla="*/ 156023 h 169353"/>
                  <a:gd name="connsiteX3" fmla="*/ 5696 w 109887"/>
                  <a:gd name="connsiteY3" fmla="*/ 169353 h 169353"/>
                  <a:gd name="connsiteX4" fmla="*/ 109671 w 109887"/>
                  <a:gd name="connsiteY4" fmla="*/ 0 h 169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87" h="169353">
                    <a:moveTo>
                      <a:pt x="109731" y="0"/>
                    </a:moveTo>
                    <a:lnTo>
                      <a:pt x="95250" y="667"/>
                    </a:lnTo>
                    <a:cubicBezTo>
                      <a:pt x="100461" y="111489"/>
                      <a:pt x="4120" y="154266"/>
                      <a:pt x="0" y="156023"/>
                    </a:cubicBezTo>
                    <a:lnTo>
                      <a:pt x="5696" y="169353"/>
                    </a:lnTo>
                    <a:cubicBezTo>
                      <a:pt x="6786" y="168869"/>
                      <a:pt x="115366" y="121001"/>
                      <a:pt x="109671" y="0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1" name="Graphic 174">
              <a:extLst>
                <a:ext uri="{FF2B5EF4-FFF2-40B4-BE49-F238E27FC236}">
                  <a16:creationId xmlns:a16="http://schemas.microsoft.com/office/drawing/2014/main" id="{47D91675-FB00-250F-C086-21D6F1F32206}"/>
                </a:ext>
              </a:extLst>
            </p:cNvPr>
            <p:cNvGrpSpPr/>
            <p:nvPr/>
          </p:nvGrpSpPr>
          <p:grpSpPr>
            <a:xfrm>
              <a:off x="6461620" y="3709822"/>
              <a:ext cx="598956" cy="580072"/>
              <a:chOff x="6461620" y="3709822"/>
              <a:chExt cx="598956" cy="580072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6F0A729-1187-C5F1-E54A-64454185FB0C}"/>
                  </a:ext>
                </a:extLst>
              </p:cNvPr>
              <p:cNvSpPr/>
              <p:nvPr/>
            </p:nvSpPr>
            <p:spPr>
              <a:xfrm>
                <a:off x="6472406" y="3725460"/>
                <a:ext cx="588170" cy="564434"/>
              </a:xfrm>
              <a:custGeom>
                <a:avLst/>
                <a:gdLst>
                  <a:gd name="connsiteX0" fmla="*/ 505929 w 588170"/>
                  <a:gd name="connsiteY0" fmla="*/ 295108 h 564434"/>
                  <a:gd name="connsiteX1" fmla="*/ 440490 w 588170"/>
                  <a:gd name="connsiteY1" fmla="*/ 264570 h 564434"/>
                  <a:gd name="connsiteX2" fmla="*/ 347179 w 588170"/>
                  <a:gd name="connsiteY2" fmla="*/ 264994 h 564434"/>
                  <a:gd name="connsiteX3" fmla="*/ 360872 w 588170"/>
                  <a:gd name="connsiteY3" fmla="*/ 473065 h 564434"/>
                  <a:gd name="connsiteX4" fmla="*/ 182249 w 588170"/>
                  <a:gd name="connsiteY4" fmla="*/ 563832 h 564434"/>
                  <a:gd name="connsiteX5" fmla="*/ 22832 w 588170"/>
                  <a:gd name="connsiteY5" fmla="*/ 465491 h 564434"/>
                  <a:gd name="connsiteX6" fmla="*/ 22044 w 588170"/>
                  <a:gd name="connsiteY6" fmla="*/ 182650 h 564434"/>
                  <a:gd name="connsiteX7" fmla="*/ 225026 w 588170"/>
                  <a:gd name="connsiteY7" fmla="*/ 148 h 564434"/>
                  <a:gd name="connsiteX8" fmla="*/ 445943 w 588170"/>
                  <a:gd name="connsiteY8" fmla="*/ 158958 h 564434"/>
                  <a:gd name="connsiteX9" fmla="*/ 446973 w 588170"/>
                  <a:gd name="connsiteY9" fmla="*/ 162533 h 564434"/>
                  <a:gd name="connsiteX10" fmla="*/ 458849 w 588170"/>
                  <a:gd name="connsiteY10" fmla="*/ 74130 h 564434"/>
                  <a:gd name="connsiteX11" fmla="*/ 471028 w 588170"/>
                  <a:gd name="connsiteY11" fmla="*/ 35109 h 564434"/>
                  <a:gd name="connsiteX12" fmla="*/ 482722 w 588170"/>
                  <a:gd name="connsiteY12" fmla="*/ 59952 h 564434"/>
                  <a:gd name="connsiteX13" fmla="*/ 495447 w 588170"/>
                  <a:gd name="connsiteY13" fmla="*/ 13114 h 564434"/>
                  <a:gd name="connsiteX14" fmla="*/ 508110 w 588170"/>
                  <a:gd name="connsiteY14" fmla="*/ 46925 h 564434"/>
                  <a:gd name="connsiteX15" fmla="*/ 525439 w 588170"/>
                  <a:gd name="connsiteY15" fmla="*/ 3965 h 564434"/>
                  <a:gd name="connsiteX16" fmla="*/ 527075 w 588170"/>
                  <a:gd name="connsiteY16" fmla="*/ 53044 h 564434"/>
                  <a:gd name="connsiteX17" fmla="*/ 546404 w 588170"/>
                  <a:gd name="connsiteY17" fmla="*/ 1178 h 564434"/>
                  <a:gd name="connsiteX18" fmla="*/ 548101 w 588170"/>
                  <a:gd name="connsiteY18" fmla="*/ 55892 h 564434"/>
                  <a:gd name="connsiteX19" fmla="*/ 575488 w 588170"/>
                  <a:gd name="connsiteY19" fmla="*/ 6571 h 564434"/>
                  <a:gd name="connsiteX20" fmla="*/ 574640 w 588170"/>
                  <a:gd name="connsiteY20" fmla="*/ 81401 h 564434"/>
                  <a:gd name="connsiteX21" fmla="*/ 555432 w 588170"/>
                  <a:gd name="connsiteY21" fmla="*/ 139812 h 564434"/>
                  <a:gd name="connsiteX22" fmla="*/ 542829 w 588170"/>
                  <a:gd name="connsiteY22" fmla="*/ 226942 h 564434"/>
                  <a:gd name="connsiteX23" fmla="*/ 505929 w 588170"/>
                  <a:gd name="connsiteY23" fmla="*/ 295047 h 5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8170" h="564434">
                    <a:moveTo>
                      <a:pt x="505929" y="295108"/>
                    </a:moveTo>
                    <a:lnTo>
                      <a:pt x="440490" y="264570"/>
                    </a:lnTo>
                    <a:cubicBezTo>
                      <a:pt x="410376" y="262085"/>
                      <a:pt x="376990" y="268084"/>
                      <a:pt x="347179" y="264994"/>
                    </a:cubicBezTo>
                    <a:cubicBezTo>
                      <a:pt x="390017" y="318981"/>
                      <a:pt x="401469" y="417382"/>
                      <a:pt x="360872" y="473065"/>
                    </a:cubicBezTo>
                    <a:cubicBezTo>
                      <a:pt x="320215" y="528749"/>
                      <a:pt x="251020" y="558742"/>
                      <a:pt x="182249" y="563832"/>
                    </a:cubicBezTo>
                    <a:cubicBezTo>
                      <a:pt x="97602" y="570072"/>
                      <a:pt x="48341" y="527234"/>
                      <a:pt x="22832" y="465491"/>
                    </a:cubicBezTo>
                    <a:cubicBezTo>
                      <a:pt x="-12190" y="380724"/>
                      <a:pt x="-2435" y="260328"/>
                      <a:pt x="22044" y="182650"/>
                    </a:cubicBezTo>
                    <a:cubicBezTo>
                      <a:pt x="51128" y="90369"/>
                      <a:pt x="128443" y="6146"/>
                      <a:pt x="225026" y="148"/>
                    </a:cubicBezTo>
                    <a:cubicBezTo>
                      <a:pt x="303008" y="-4699"/>
                      <a:pt x="384321" y="110909"/>
                      <a:pt x="445943" y="158958"/>
                    </a:cubicBezTo>
                    <a:cubicBezTo>
                      <a:pt x="446307" y="160170"/>
                      <a:pt x="446610" y="161322"/>
                      <a:pt x="446973" y="162533"/>
                    </a:cubicBezTo>
                    <a:cubicBezTo>
                      <a:pt x="459940" y="96125"/>
                      <a:pt x="458849" y="74130"/>
                      <a:pt x="458849" y="74130"/>
                    </a:cubicBezTo>
                    <a:cubicBezTo>
                      <a:pt x="458849" y="74130"/>
                      <a:pt x="458849" y="57225"/>
                      <a:pt x="471028" y="35109"/>
                    </a:cubicBezTo>
                    <a:cubicBezTo>
                      <a:pt x="483449" y="12751"/>
                      <a:pt x="482722" y="59952"/>
                      <a:pt x="482722" y="59952"/>
                    </a:cubicBezTo>
                    <a:cubicBezTo>
                      <a:pt x="487206" y="18507"/>
                      <a:pt x="491387" y="13660"/>
                      <a:pt x="495447" y="13114"/>
                    </a:cubicBezTo>
                    <a:cubicBezTo>
                      <a:pt x="505929" y="11660"/>
                      <a:pt x="507868" y="33776"/>
                      <a:pt x="508110" y="46925"/>
                    </a:cubicBezTo>
                    <a:cubicBezTo>
                      <a:pt x="509201" y="15902"/>
                      <a:pt x="518956" y="-2215"/>
                      <a:pt x="525439" y="3965"/>
                    </a:cubicBezTo>
                    <a:cubicBezTo>
                      <a:pt x="530408" y="8752"/>
                      <a:pt x="527075" y="53044"/>
                      <a:pt x="527075" y="53044"/>
                    </a:cubicBezTo>
                    <a:cubicBezTo>
                      <a:pt x="527075" y="53044"/>
                      <a:pt x="532407" y="5783"/>
                      <a:pt x="546404" y="1178"/>
                    </a:cubicBezTo>
                    <a:cubicBezTo>
                      <a:pt x="563309" y="-4336"/>
                      <a:pt x="542405" y="54438"/>
                      <a:pt x="548101" y="55892"/>
                    </a:cubicBezTo>
                    <a:cubicBezTo>
                      <a:pt x="553796" y="57346"/>
                      <a:pt x="546404" y="1178"/>
                      <a:pt x="575488" y="6571"/>
                    </a:cubicBezTo>
                    <a:cubicBezTo>
                      <a:pt x="604511" y="11963"/>
                      <a:pt x="574640" y="81401"/>
                      <a:pt x="574640" y="81401"/>
                    </a:cubicBezTo>
                    <a:cubicBezTo>
                      <a:pt x="572580" y="102487"/>
                      <a:pt x="564400" y="122967"/>
                      <a:pt x="555432" y="139812"/>
                    </a:cubicBezTo>
                    <a:cubicBezTo>
                      <a:pt x="541193" y="166532"/>
                      <a:pt x="536407" y="197374"/>
                      <a:pt x="542829" y="226942"/>
                    </a:cubicBezTo>
                    <a:cubicBezTo>
                      <a:pt x="559492" y="304015"/>
                      <a:pt x="505929" y="295047"/>
                      <a:pt x="505929" y="29504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25" name="Graphic 174">
                <a:extLst>
                  <a:ext uri="{FF2B5EF4-FFF2-40B4-BE49-F238E27FC236}">
                    <a16:creationId xmlns:a16="http://schemas.microsoft.com/office/drawing/2014/main" id="{21A16755-0D2E-861C-47EA-9B7689538E3B}"/>
                  </a:ext>
                </a:extLst>
              </p:cNvPr>
              <p:cNvGrpSpPr/>
              <p:nvPr/>
            </p:nvGrpSpPr>
            <p:grpSpPr>
              <a:xfrm>
                <a:off x="6461620" y="3709822"/>
                <a:ext cx="592521" cy="568915"/>
                <a:chOff x="6461620" y="3709822"/>
                <a:chExt cx="592521" cy="56891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5F93DE1-9E74-5F9A-234C-D6E9CDED5FE2}"/>
                    </a:ext>
                  </a:extLst>
                </p:cNvPr>
                <p:cNvSpPr/>
                <p:nvPr/>
              </p:nvSpPr>
              <p:spPr>
                <a:xfrm>
                  <a:off x="6463681" y="3712069"/>
                  <a:ext cx="588170" cy="564434"/>
                </a:xfrm>
                <a:custGeom>
                  <a:avLst/>
                  <a:gdLst>
                    <a:gd name="connsiteX0" fmla="*/ 505929 w 588170"/>
                    <a:gd name="connsiteY0" fmla="*/ 295108 h 564434"/>
                    <a:gd name="connsiteX1" fmla="*/ 440490 w 588170"/>
                    <a:gd name="connsiteY1" fmla="*/ 264570 h 564434"/>
                    <a:gd name="connsiteX2" fmla="*/ 347179 w 588170"/>
                    <a:gd name="connsiteY2" fmla="*/ 264994 h 564434"/>
                    <a:gd name="connsiteX3" fmla="*/ 360872 w 588170"/>
                    <a:gd name="connsiteY3" fmla="*/ 473065 h 564434"/>
                    <a:gd name="connsiteX4" fmla="*/ 182248 w 588170"/>
                    <a:gd name="connsiteY4" fmla="*/ 563832 h 564434"/>
                    <a:gd name="connsiteX5" fmla="*/ 22832 w 588170"/>
                    <a:gd name="connsiteY5" fmla="*/ 465491 h 564434"/>
                    <a:gd name="connsiteX6" fmla="*/ 22044 w 588170"/>
                    <a:gd name="connsiteY6" fmla="*/ 182650 h 564434"/>
                    <a:gd name="connsiteX7" fmla="*/ 225026 w 588170"/>
                    <a:gd name="connsiteY7" fmla="*/ 148 h 564434"/>
                    <a:gd name="connsiteX8" fmla="*/ 445943 w 588170"/>
                    <a:gd name="connsiteY8" fmla="*/ 158958 h 564434"/>
                    <a:gd name="connsiteX9" fmla="*/ 446973 w 588170"/>
                    <a:gd name="connsiteY9" fmla="*/ 162533 h 564434"/>
                    <a:gd name="connsiteX10" fmla="*/ 458849 w 588170"/>
                    <a:gd name="connsiteY10" fmla="*/ 74130 h 564434"/>
                    <a:gd name="connsiteX11" fmla="*/ 471028 w 588170"/>
                    <a:gd name="connsiteY11" fmla="*/ 35109 h 564434"/>
                    <a:gd name="connsiteX12" fmla="*/ 482722 w 588170"/>
                    <a:gd name="connsiteY12" fmla="*/ 59952 h 564434"/>
                    <a:gd name="connsiteX13" fmla="*/ 495446 w 588170"/>
                    <a:gd name="connsiteY13" fmla="*/ 13114 h 564434"/>
                    <a:gd name="connsiteX14" fmla="*/ 508110 w 588170"/>
                    <a:gd name="connsiteY14" fmla="*/ 46925 h 564434"/>
                    <a:gd name="connsiteX15" fmla="*/ 525439 w 588170"/>
                    <a:gd name="connsiteY15" fmla="*/ 3965 h 564434"/>
                    <a:gd name="connsiteX16" fmla="*/ 527075 w 588170"/>
                    <a:gd name="connsiteY16" fmla="*/ 53044 h 564434"/>
                    <a:gd name="connsiteX17" fmla="*/ 546404 w 588170"/>
                    <a:gd name="connsiteY17" fmla="*/ 1178 h 564434"/>
                    <a:gd name="connsiteX18" fmla="*/ 548101 w 588170"/>
                    <a:gd name="connsiteY18" fmla="*/ 55892 h 564434"/>
                    <a:gd name="connsiteX19" fmla="*/ 575488 w 588170"/>
                    <a:gd name="connsiteY19" fmla="*/ 6571 h 564434"/>
                    <a:gd name="connsiteX20" fmla="*/ 574640 w 588170"/>
                    <a:gd name="connsiteY20" fmla="*/ 81401 h 564434"/>
                    <a:gd name="connsiteX21" fmla="*/ 555432 w 588170"/>
                    <a:gd name="connsiteY21" fmla="*/ 139812 h 564434"/>
                    <a:gd name="connsiteX22" fmla="*/ 542829 w 588170"/>
                    <a:gd name="connsiteY22" fmla="*/ 226942 h 564434"/>
                    <a:gd name="connsiteX23" fmla="*/ 505929 w 588170"/>
                    <a:gd name="connsiteY23" fmla="*/ 295047 h 5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88170" h="564434">
                      <a:moveTo>
                        <a:pt x="505929" y="295108"/>
                      </a:moveTo>
                      <a:lnTo>
                        <a:pt x="440490" y="264570"/>
                      </a:lnTo>
                      <a:cubicBezTo>
                        <a:pt x="410376" y="262085"/>
                        <a:pt x="376990" y="268084"/>
                        <a:pt x="347179" y="264994"/>
                      </a:cubicBezTo>
                      <a:cubicBezTo>
                        <a:pt x="390017" y="318981"/>
                        <a:pt x="401469" y="417382"/>
                        <a:pt x="360872" y="473065"/>
                      </a:cubicBezTo>
                      <a:cubicBezTo>
                        <a:pt x="320216" y="528749"/>
                        <a:pt x="251020" y="558742"/>
                        <a:pt x="182248" y="563832"/>
                      </a:cubicBezTo>
                      <a:cubicBezTo>
                        <a:pt x="97602" y="570072"/>
                        <a:pt x="48341" y="527234"/>
                        <a:pt x="22832" y="465491"/>
                      </a:cubicBezTo>
                      <a:cubicBezTo>
                        <a:pt x="-12190" y="380724"/>
                        <a:pt x="-2435" y="260328"/>
                        <a:pt x="22044" y="182650"/>
                      </a:cubicBezTo>
                      <a:cubicBezTo>
                        <a:pt x="51128" y="90369"/>
                        <a:pt x="128443" y="6146"/>
                        <a:pt x="225026" y="148"/>
                      </a:cubicBezTo>
                      <a:cubicBezTo>
                        <a:pt x="303007" y="-4699"/>
                        <a:pt x="384321" y="110909"/>
                        <a:pt x="445943" y="158958"/>
                      </a:cubicBezTo>
                      <a:cubicBezTo>
                        <a:pt x="446307" y="160170"/>
                        <a:pt x="446610" y="161321"/>
                        <a:pt x="446973" y="162533"/>
                      </a:cubicBezTo>
                      <a:cubicBezTo>
                        <a:pt x="459940" y="96125"/>
                        <a:pt x="458849" y="74130"/>
                        <a:pt x="458849" y="74130"/>
                      </a:cubicBezTo>
                      <a:cubicBezTo>
                        <a:pt x="458849" y="74130"/>
                        <a:pt x="458849" y="57225"/>
                        <a:pt x="471028" y="35109"/>
                      </a:cubicBezTo>
                      <a:cubicBezTo>
                        <a:pt x="483449" y="12751"/>
                        <a:pt x="482722" y="59952"/>
                        <a:pt x="482722" y="59952"/>
                      </a:cubicBezTo>
                      <a:cubicBezTo>
                        <a:pt x="487206" y="18507"/>
                        <a:pt x="491387" y="13660"/>
                        <a:pt x="495446" y="13114"/>
                      </a:cubicBezTo>
                      <a:cubicBezTo>
                        <a:pt x="505929" y="11660"/>
                        <a:pt x="507868" y="33776"/>
                        <a:pt x="508110" y="46925"/>
                      </a:cubicBezTo>
                      <a:cubicBezTo>
                        <a:pt x="509200" y="15902"/>
                        <a:pt x="518956" y="-2215"/>
                        <a:pt x="525439" y="3965"/>
                      </a:cubicBezTo>
                      <a:cubicBezTo>
                        <a:pt x="530408" y="8752"/>
                        <a:pt x="527075" y="53044"/>
                        <a:pt x="527075" y="53044"/>
                      </a:cubicBezTo>
                      <a:cubicBezTo>
                        <a:pt x="527075" y="53044"/>
                        <a:pt x="532407" y="5783"/>
                        <a:pt x="546404" y="1178"/>
                      </a:cubicBezTo>
                      <a:cubicBezTo>
                        <a:pt x="563309" y="-4336"/>
                        <a:pt x="542405" y="54438"/>
                        <a:pt x="548101" y="55892"/>
                      </a:cubicBezTo>
                      <a:cubicBezTo>
                        <a:pt x="553796" y="57346"/>
                        <a:pt x="546404" y="1178"/>
                        <a:pt x="575488" y="6571"/>
                      </a:cubicBezTo>
                      <a:cubicBezTo>
                        <a:pt x="604511" y="11963"/>
                        <a:pt x="574640" y="81401"/>
                        <a:pt x="574640" y="81401"/>
                      </a:cubicBezTo>
                      <a:cubicBezTo>
                        <a:pt x="572579" y="102487"/>
                        <a:pt x="564400" y="122967"/>
                        <a:pt x="555432" y="139812"/>
                      </a:cubicBezTo>
                      <a:cubicBezTo>
                        <a:pt x="541193" y="166532"/>
                        <a:pt x="536406" y="197373"/>
                        <a:pt x="542829" y="226942"/>
                      </a:cubicBezTo>
                      <a:cubicBezTo>
                        <a:pt x="559492" y="304015"/>
                        <a:pt x="505929" y="295047"/>
                        <a:pt x="505929" y="295047"/>
                      </a:cubicBezTo>
                      <a:close/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6793ADF-E650-44A3-6579-3FD5F9C8CBA7}"/>
                    </a:ext>
                  </a:extLst>
                </p:cNvPr>
                <p:cNvSpPr/>
                <p:nvPr/>
              </p:nvSpPr>
              <p:spPr>
                <a:xfrm>
                  <a:off x="6461620" y="3709822"/>
                  <a:ext cx="592521" cy="568915"/>
                </a:xfrm>
                <a:custGeom>
                  <a:avLst/>
                  <a:gdLst>
                    <a:gd name="connsiteX0" fmla="*/ 589485 w 592521"/>
                    <a:gd name="connsiteY0" fmla="*/ 14998 h 568915"/>
                    <a:gd name="connsiteX1" fmla="*/ 578943 w 592521"/>
                    <a:gd name="connsiteY1" fmla="*/ 84254 h 568915"/>
                    <a:gd name="connsiteX2" fmla="*/ 559493 w 592521"/>
                    <a:gd name="connsiteY2" fmla="*/ 143149 h 568915"/>
                    <a:gd name="connsiteX3" fmla="*/ 547132 w 592521"/>
                    <a:gd name="connsiteY3" fmla="*/ 228704 h 568915"/>
                    <a:gd name="connsiteX4" fmla="*/ 539558 w 592521"/>
                    <a:gd name="connsiteY4" fmla="*/ 289417 h 568915"/>
                    <a:gd name="connsiteX5" fmla="*/ 507626 w 592521"/>
                    <a:gd name="connsiteY5" fmla="*/ 299536 h 568915"/>
                    <a:gd name="connsiteX6" fmla="*/ 507323 w 592521"/>
                    <a:gd name="connsiteY6" fmla="*/ 299536 h 568915"/>
                    <a:gd name="connsiteX7" fmla="*/ 442005 w 592521"/>
                    <a:gd name="connsiteY7" fmla="*/ 268998 h 568915"/>
                    <a:gd name="connsiteX8" fmla="*/ 397713 w 592521"/>
                    <a:gd name="connsiteY8" fmla="*/ 269422 h 568915"/>
                    <a:gd name="connsiteX9" fmla="*/ 354208 w 592521"/>
                    <a:gd name="connsiteY9" fmla="*/ 269906 h 568915"/>
                    <a:gd name="connsiteX10" fmla="*/ 364812 w 592521"/>
                    <a:gd name="connsiteY10" fmla="*/ 476585 h 568915"/>
                    <a:gd name="connsiteX11" fmla="*/ 184552 w 592521"/>
                    <a:gd name="connsiteY11" fmla="*/ 568320 h 568915"/>
                    <a:gd name="connsiteX12" fmla="*/ 22893 w 592521"/>
                    <a:gd name="connsiteY12" fmla="*/ 468586 h 568915"/>
                    <a:gd name="connsiteX13" fmla="*/ 22045 w 592521"/>
                    <a:gd name="connsiteY13" fmla="*/ 184230 h 568915"/>
                    <a:gd name="connsiteX14" fmla="*/ 227087 w 592521"/>
                    <a:gd name="connsiteY14" fmla="*/ 153 h 568915"/>
                    <a:gd name="connsiteX15" fmla="*/ 391775 w 592521"/>
                    <a:gd name="connsiteY15" fmla="*/ 105400 h 568915"/>
                    <a:gd name="connsiteX16" fmla="*/ 448064 w 592521"/>
                    <a:gd name="connsiteY16" fmla="*/ 158297 h 568915"/>
                    <a:gd name="connsiteX17" fmla="*/ 458729 w 592521"/>
                    <a:gd name="connsiteY17" fmla="*/ 76377 h 568915"/>
                    <a:gd name="connsiteX18" fmla="*/ 471211 w 592521"/>
                    <a:gd name="connsiteY18" fmla="*/ 36265 h 568915"/>
                    <a:gd name="connsiteX19" fmla="*/ 480057 w 592521"/>
                    <a:gd name="connsiteY19" fmla="*/ 29237 h 568915"/>
                    <a:gd name="connsiteX20" fmla="*/ 485631 w 592521"/>
                    <a:gd name="connsiteY20" fmla="*/ 39113 h 568915"/>
                    <a:gd name="connsiteX21" fmla="*/ 497325 w 592521"/>
                    <a:gd name="connsiteY21" fmla="*/ 13059 h 568915"/>
                    <a:gd name="connsiteX22" fmla="*/ 504233 w 592521"/>
                    <a:gd name="connsiteY22" fmla="*/ 15119 h 568915"/>
                    <a:gd name="connsiteX23" fmla="*/ 510353 w 592521"/>
                    <a:gd name="connsiteY23" fmla="*/ 27722 h 568915"/>
                    <a:gd name="connsiteX24" fmla="*/ 522653 w 592521"/>
                    <a:gd name="connsiteY24" fmla="*/ 3122 h 568915"/>
                    <a:gd name="connsiteX25" fmla="*/ 529197 w 592521"/>
                    <a:gd name="connsiteY25" fmla="*/ 4515 h 568915"/>
                    <a:gd name="connsiteX26" fmla="*/ 532651 w 592521"/>
                    <a:gd name="connsiteY26" fmla="*/ 25904 h 568915"/>
                    <a:gd name="connsiteX27" fmla="*/ 547920 w 592521"/>
                    <a:gd name="connsiteY27" fmla="*/ 1243 h 568915"/>
                    <a:gd name="connsiteX28" fmla="*/ 554585 w 592521"/>
                    <a:gd name="connsiteY28" fmla="*/ 2213 h 568915"/>
                    <a:gd name="connsiteX29" fmla="*/ 557372 w 592521"/>
                    <a:gd name="connsiteY29" fmla="*/ 17542 h 568915"/>
                    <a:gd name="connsiteX30" fmla="*/ 563795 w 592521"/>
                    <a:gd name="connsiteY30" fmla="*/ 9423 h 568915"/>
                    <a:gd name="connsiteX31" fmla="*/ 578094 w 592521"/>
                    <a:gd name="connsiteY31" fmla="*/ 6575 h 568915"/>
                    <a:gd name="connsiteX32" fmla="*/ 580882 w 592521"/>
                    <a:gd name="connsiteY32" fmla="*/ 7302 h 568915"/>
                    <a:gd name="connsiteX33" fmla="*/ 589546 w 592521"/>
                    <a:gd name="connsiteY33" fmla="*/ 14937 h 568915"/>
                    <a:gd name="connsiteX34" fmla="*/ 549495 w 592521"/>
                    <a:gd name="connsiteY34" fmla="*/ 37901 h 568915"/>
                    <a:gd name="connsiteX35" fmla="*/ 551494 w 592521"/>
                    <a:gd name="connsiteY35" fmla="*/ 5666 h 568915"/>
                    <a:gd name="connsiteX36" fmla="*/ 549192 w 592521"/>
                    <a:gd name="connsiteY36" fmla="*/ 5666 h 568915"/>
                    <a:gd name="connsiteX37" fmla="*/ 531439 w 592521"/>
                    <a:gd name="connsiteY37" fmla="*/ 55594 h 568915"/>
                    <a:gd name="connsiteX38" fmla="*/ 526894 w 592521"/>
                    <a:gd name="connsiteY38" fmla="*/ 55170 h 568915"/>
                    <a:gd name="connsiteX39" fmla="*/ 525925 w 592521"/>
                    <a:gd name="connsiteY39" fmla="*/ 7908 h 568915"/>
                    <a:gd name="connsiteX40" fmla="*/ 524228 w 592521"/>
                    <a:gd name="connsiteY40" fmla="*/ 7484 h 568915"/>
                    <a:gd name="connsiteX41" fmla="*/ 512413 w 592521"/>
                    <a:gd name="connsiteY41" fmla="*/ 49353 h 568915"/>
                    <a:gd name="connsiteX42" fmla="*/ 507868 w 592521"/>
                    <a:gd name="connsiteY42" fmla="*/ 49353 h 568915"/>
                    <a:gd name="connsiteX43" fmla="*/ 501143 w 592521"/>
                    <a:gd name="connsiteY43" fmla="*/ 18694 h 568915"/>
                    <a:gd name="connsiteX44" fmla="*/ 497810 w 592521"/>
                    <a:gd name="connsiteY44" fmla="*/ 17664 h 568915"/>
                    <a:gd name="connsiteX45" fmla="*/ 487025 w 592521"/>
                    <a:gd name="connsiteY45" fmla="*/ 62501 h 568915"/>
                    <a:gd name="connsiteX46" fmla="*/ 482480 w 592521"/>
                    <a:gd name="connsiteY46" fmla="*/ 62198 h 568915"/>
                    <a:gd name="connsiteX47" fmla="*/ 478845 w 592521"/>
                    <a:gd name="connsiteY47" fmla="*/ 33660 h 568915"/>
                    <a:gd name="connsiteX48" fmla="*/ 475028 w 592521"/>
                    <a:gd name="connsiteY48" fmla="*/ 38507 h 568915"/>
                    <a:gd name="connsiteX49" fmla="*/ 463091 w 592521"/>
                    <a:gd name="connsiteY49" fmla="*/ 76316 h 568915"/>
                    <a:gd name="connsiteX50" fmla="*/ 451155 w 592521"/>
                    <a:gd name="connsiteY50" fmla="*/ 165265 h 568915"/>
                    <a:gd name="connsiteX51" fmla="*/ 449337 w 592521"/>
                    <a:gd name="connsiteY51" fmla="*/ 174656 h 568915"/>
                    <a:gd name="connsiteX52" fmla="*/ 445944 w 592521"/>
                    <a:gd name="connsiteY52" fmla="*/ 162599 h 568915"/>
                    <a:gd name="connsiteX53" fmla="*/ 388321 w 592521"/>
                    <a:gd name="connsiteY53" fmla="*/ 108612 h 568915"/>
                    <a:gd name="connsiteX54" fmla="*/ 227148 w 592521"/>
                    <a:gd name="connsiteY54" fmla="*/ 4697 h 568915"/>
                    <a:gd name="connsiteX55" fmla="*/ 26165 w 592521"/>
                    <a:gd name="connsiteY55" fmla="*/ 185624 h 568915"/>
                    <a:gd name="connsiteX56" fmla="*/ 26832 w 592521"/>
                    <a:gd name="connsiteY56" fmla="*/ 466890 h 568915"/>
                    <a:gd name="connsiteX57" fmla="*/ 184007 w 592521"/>
                    <a:gd name="connsiteY57" fmla="*/ 563836 h 568915"/>
                    <a:gd name="connsiteX58" fmla="*/ 360934 w 592521"/>
                    <a:gd name="connsiteY58" fmla="*/ 473979 h 568915"/>
                    <a:gd name="connsiteX59" fmla="*/ 347301 w 592521"/>
                    <a:gd name="connsiteY59" fmla="*/ 268634 h 568915"/>
                    <a:gd name="connsiteX60" fmla="*/ 343907 w 592521"/>
                    <a:gd name="connsiteY60" fmla="*/ 264393 h 568915"/>
                    <a:gd name="connsiteX61" fmla="*/ 349300 w 592521"/>
                    <a:gd name="connsiteY61" fmla="*/ 264938 h 568915"/>
                    <a:gd name="connsiteX62" fmla="*/ 397289 w 592521"/>
                    <a:gd name="connsiteY62" fmla="*/ 264938 h 568915"/>
                    <a:gd name="connsiteX63" fmla="*/ 442611 w 592521"/>
                    <a:gd name="connsiteY63" fmla="*/ 264574 h 568915"/>
                    <a:gd name="connsiteX64" fmla="*/ 443036 w 592521"/>
                    <a:gd name="connsiteY64" fmla="*/ 264574 h 568915"/>
                    <a:gd name="connsiteX65" fmla="*/ 508535 w 592521"/>
                    <a:gd name="connsiteY65" fmla="*/ 295173 h 568915"/>
                    <a:gd name="connsiteX66" fmla="*/ 536165 w 592521"/>
                    <a:gd name="connsiteY66" fmla="*/ 286327 h 568915"/>
                    <a:gd name="connsiteX67" fmla="*/ 542588 w 592521"/>
                    <a:gd name="connsiteY67" fmla="*/ 229734 h 568915"/>
                    <a:gd name="connsiteX68" fmla="*/ 555433 w 592521"/>
                    <a:gd name="connsiteY68" fmla="*/ 141028 h 568915"/>
                    <a:gd name="connsiteX69" fmla="*/ 574398 w 592521"/>
                    <a:gd name="connsiteY69" fmla="*/ 83466 h 568915"/>
                    <a:gd name="connsiteX70" fmla="*/ 574398 w 592521"/>
                    <a:gd name="connsiteY70" fmla="*/ 83103 h 568915"/>
                    <a:gd name="connsiteX71" fmla="*/ 574580 w 592521"/>
                    <a:gd name="connsiteY71" fmla="*/ 82800 h 568915"/>
                    <a:gd name="connsiteX72" fmla="*/ 585426 w 592521"/>
                    <a:gd name="connsiteY72" fmla="*/ 17118 h 568915"/>
                    <a:gd name="connsiteX73" fmla="*/ 577125 w 592521"/>
                    <a:gd name="connsiteY73" fmla="*/ 11120 h 568915"/>
                    <a:gd name="connsiteX74" fmla="*/ 566400 w 592521"/>
                    <a:gd name="connsiteY74" fmla="*/ 13119 h 568915"/>
                    <a:gd name="connsiteX75" fmla="*/ 555433 w 592521"/>
                    <a:gd name="connsiteY75" fmla="*/ 46869 h 568915"/>
                    <a:gd name="connsiteX76" fmla="*/ 552161 w 592521"/>
                    <a:gd name="connsiteY76" fmla="*/ 59957 h 568915"/>
                    <a:gd name="connsiteX77" fmla="*/ 549616 w 592521"/>
                    <a:gd name="connsiteY77" fmla="*/ 60441 h 568915"/>
                    <a:gd name="connsiteX78" fmla="*/ 549253 w 592521"/>
                    <a:gd name="connsiteY78" fmla="*/ 60320 h 568915"/>
                    <a:gd name="connsiteX79" fmla="*/ 549434 w 592521"/>
                    <a:gd name="connsiteY79" fmla="*/ 37962 h 568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92521" h="568915">
                      <a:moveTo>
                        <a:pt x="589485" y="14998"/>
                      </a:moveTo>
                      <a:cubicBezTo>
                        <a:pt x="599725" y="34145"/>
                        <a:pt x="580942" y="79588"/>
                        <a:pt x="578943" y="84254"/>
                      </a:cubicBezTo>
                      <a:cubicBezTo>
                        <a:pt x="577125" y="102552"/>
                        <a:pt x="570581" y="122366"/>
                        <a:pt x="559493" y="143149"/>
                      </a:cubicBezTo>
                      <a:cubicBezTo>
                        <a:pt x="545314" y="169749"/>
                        <a:pt x="540891" y="200165"/>
                        <a:pt x="547132" y="228704"/>
                      </a:cubicBezTo>
                      <a:cubicBezTo>
                        <a:pt x="553312" y="257243"/>
                        <a:pt x="550767" y="277662"/>
                        <a:pt x="539558" y="289417"/>
                      </a:cubicBezTo>
                      <a:cubicBezTo>
                        <a:pt x="526955" y="302626"/>
                        <a:pt x="508414" y="299657"/>
                        <a:pt x="507626" y="299536"/>
                      </a:cubicBezTo>
                      <a:lnTo>
                        <a:pt x="507323" y="299536"/>
                      </a:lnTo>
                      <a:cubicBezTo>
                        <a:pt x="507323" y="299536"/>
                        <a:pt x="442005" y="268998"/>
                        <a:pt x="442005" y="268998"/>
                      </a:cubicBezTo>
                      <a:cubicBezTo>
                        <a:pt x="427766" y="267846"/>
                        <a:pt x="412497" y="268634"/>
                        <a:pt x="397713" y="269422"/>
                      </a:cubicBezTo>
                      <a:cubicBezTo>
                        <a:pt x="383232" y="270149"/>
                        <a:pt x="368326" y="270937"/>
                        <a:pt x="354208" y="269906"/>
                      </a:cubicBezTo>
                      <a:cubicBezTo>
                        <a:pt x="393169" y="322924"/>
                        <a:pt x="407044" y="418719"/>
                        <a:pt x="364812" y="476585"/>
                      </a:cubicBezTo>
                      <a:cubicBezTo>
                        <a:pt x="326942" y="528451"/>
                        <a:pt x="259564" y="562746"/>
                        <a:pt x="184552" y="568320"/>
                      </a:cubicBezTo>
                      <a:cubicBezTo>
                        <a:pt x="108085" y="573955"/>
                        <a:pt x="52159" y="539478"/>
                        <a:pt x="22893" y="468586"/>
                      </a:cubicBezTo>
                      <a:cubicBezTo>
                        <a:pt x="-12371" y="383273"/>
                        <a:pt x="-2252" y="261363"/>
                        <a:pt x="22045" y="184230"/>
                      </a:cubicBezTo>
                      <a:cubicBezTo>
                        <a:pt x="48584" y="100068"/>
                        <a:pt x="124081" y="6515"/>
                        <a:pt x="227087" y="153"/>
                      </a:cubicBezTo>
                      <a:cubicBezTo>
                        <a:pt x="283498" y="-3362"/>
                        <a:pt x="340999" y="54443"/>
                        <a:pt x="391775" y="105400"/>
                      </a:cubicBezTo>
                      <a:cubicBezTo>
                        <a:pt x="411770" y="125517"/>
                        <a:pt x="430735" y="144542"/>
                        <a:pt x="448064" y="158297"/>
                      </a:cubicBezTo>
                      <a:cubicBezTo>
                        <a:pt x="459577" y="97826"/>
                        <a:pt x="458729" y="76680"/>
                        <a:pt x="458729" y="76377"/>
                      </a:cubicBezTo>
                      <a:cubicBezTo>
                        <a:pt x="458729" y="75650"/>
                        <a:pt x="458850" y="58624"/>
                        <a:pt x="471211" y="36265"/>
                      </a:cubicBezTo>
                      <a:cubicBezTo>
                        <a:pt x="473149" y="32751"/>
                        <a:pt x="476179" y="28207"/>
                        <a:pt x="480057" y="29237"/>
                      </a:cubicBezTo>
                      <a:cubicBezTo>
                        <a:pt x="482784" y="30085"/>
                        <a:pt x="484601" y="33902"/>
                        <a:pt x="485631" y="39113"/>
                      </a:cubicBezTo>
                      <a:cubicBezTo>
                        <a:pt x="489327" y="16331"/>
                        <a:pt x="493024" y="13665"/>
                        <a:pt x="497325" y="13059"/>
                      </a:cubicBezTo>
                      <a:cubicBezTo>
                        <a:pt x="499871" y="12695"/>
                        <a:pt x="502233" y="13422"/>
                        <a:pt x="504233" y="15119"/>
                      </a:cubicBezTo>
                      <a:cubicBezTo>
                        <a:pt x="507141" y="17603"/>
                        <a:pt x="509080" y="22269"/>
                        <a:pt x="510353" y="27722"/>
                      </a:cubicBezTo>
                      <a:cubicBezTo>
                        <a:pt x="512958" y="14573"/>
                        <a:pt x="517381" y="5242"/>
                        <a:pt x="522653" y="3122"/>
                      </a:cubicBezTo>
                      <a:cubicBezTo>
                        <a:pt x="524955" y="2213"/>
                        <a:pt x="527318" y="2698"/>
                        <a:pt x="529197" y="4515"/>
                      </a:cubicBezTo>
                      <a:cubicBezTo>
                        <a:pt x="531681" y="6939"/>
                        <a:pt x="532529" y="15906"/>
                        <a:pt x="532651" y="25904"/>
                      </a:cubicBezTo>
                      <a:cubicBezTo>
                        <a:pt x="535922" y="14452"/>
                        <a:pt x="540830" y="3485"/>
                        <a:pt x="547920" y="1243"/>
                      </a:cubicBezTo>
                      <a:cubicBezTo>
                        <a:pt x="551313" y="153"/>
                        <a:pt x="553433" y="1183"/>
                        <a:pt x="554585" y="2213"/>
                      </a:cubicBezTo>
                      <a:cubicBezTo>
                        <a:pt x="557433" y="4697"/>
                        <a:pt x="558038" y="10090"/>
                        <a:pt x="557372" y="17542"/>
                      </a:cubicBezTo>
                      <a:cubicBezTo>
                        <a:pt x="559008" y="14270"/>
                        <a:pt x="561068" y="11423"/>
                        <a:pt x="563795" y="9423"/>
                      </a:cubicBezTo>
                      <a:cubicBezTo>
                        <a:pt x="567733" y="6515"/>
                        <a:pt x="572520" y="5545"/>
                        <a:pt x="578094" y="6575"/>
                      </a:cubicBezTo>
                      <a:cubicBezTo>
                        <a:pt x="579064" y="6757"/>
                        <a:pt x="580033" y="6999"/>
                        <a:pt x="580882" y="7302"/>
                      </a:cubicBezTo>
                      <a:cubicBezTo>
                        <a:pt x="584699" y="8635"/>
                        <a:pt x="587607" y="11180"/>
                        <a:pt x="589546" y="14937"/>
                      </a:cubicBezTo>
                      <a:close/>
                      <a:moveTo>
                        <a:pt x="549495" y="37901"/>
                      </a:moveTo>
                      <a:cubicBezTo>
                        <a:pt x="551555" y="26995"/>
                        <a:pt x="555069" y="8817"/>
                        <a:pt x="551494" y="5666"/>
                      </a:cubicBezTo>
                      <a:cubicBezTo>
                        <a:pt x="551313" y="5545"/>
                        <a:pt x="550828" y="5061"/>
                        <a:pt x="549192" y="5666"/>
                      </a:cubicBezTo>
                      <a:cubicBezTo>
                        <a:pt x="539982" y="8635"/>
                        <a:pt x="533438" y="37901"/>
                        <a:pt x="531439" y="55594"/>
                      </a:cubicBezTo>
                      <a:lnTo>
                        <a:pt x="526894" y="55170"/>
                      </a:lnTo>
                      <a:cubicBezTo>
                        <a:pt x="528470" y="34508"/>
                        <a:pt x="528530" y="10574"/>
                        <a:pt x="525925" y="7908"/>
                      </a:cubicBezTo>
                      <a:cubicBezTo>
                        <a:pt x="525137" y="7181"/>
                        <a:pt x="524652" y="7302"/>
                        <a:pt x="524228" y="7484"/>
                      </a:cubicBezTo>
                      <a:cubicBezTo>
                        <a:pt x="519987" y="9181"/>
                        <a:pt x="513322" y="23662"/>
                        <a:pt x="512413" y="49353"/>
                      </a:cubicBezTo>
                      <a:lnTo>
                        <a:pt x="507868" y="49353"/>
                      </a:lnTo>
                      <a:cubicBezTo>
                        <a:pt x="507565" y="33296"/>
                        <a:pt x="505142" y="22147"/>
                        <a:pt x="501143" y="18694"/>
                      </a:cubicBezTo>
                      <a:cubicBezTo>
                        <a:pt x="500113" y="17845"/>
                        <a:pt x="499083" y="17542"/>
                        <a:pt x="497810" y="17664"/>
                      </a:cubicBezTo>
                      <a:cubicBezTo>
                        <a:pt x="493690" y="18209"/>
                        <a:pt x="490297" y="32509"/>
                        <a:pt x="487025" y="62501"/>
                      </a:cubicBezTo>
                      <a:lnTo>
                        <a:pt x="482480" y="62198"/>
                      </a:lnTo>
                      <a:cubicBezTo>
                        <a:pt x="482662" y="48202"/>
                        <a:pt x="480905" y="34811"/>
                        <a:pt x="478845" y="33660"/>
                      </a:cubicBezTo>
                      <a:cubicBezTo>
                        <a:pt x="478845" y="33660"/>
                        <a:pt x="477573" y="33963"/>
                        <a:pt x="475028" y="38507"/>
                      </a:cubicBezTo>
                      <a:cubicBezTo>
                        <a:pt x="463273" y="59714"/>
                        <a:pt x="463091" y="76256"/>
                        <a:pt x="463091" y="76316"/>
                      </a:cubicBezTo>
                      <a:cubicBezTo>
                        <a:pt x="463091" y="77225"/>
                        <a:pt x="464000" y="99341"/>
                        <a:pt x="451155" y="165265"/>
                      </a:cubicBezTo>
                      <a:lnTo>
                        <a:pt x="449337" y="174656"/>
                      </a:lnTo>
                      <a:lnTo>
                        <a:pt x="445944" y="162599"/>
                      </a:lnTo>
                      <a:cubicBezTo>
                        <a:pt x="428130" y="148602"/>
                        <a:pt x="408801" y="129213"/>
                        <a:pt x="388321" y="108612"/>
                      </a:cubicBezTo>
                      <a:cubicBezTo>
                        <a:pt x="338273" y="58321"/>
                        <a:pt x="281498" y="1304"/>
                        <a:pt x="227148" y="4697"/>
                      </a:cubicBezTo>
                      <a:cubicBezTo>
                        <a:pt x="126263" y="10938"/>
                        <a:pt x="52220" y="102855"/>
                        <a:pt x="26165" y="185624"/>
                      </a:cubicBezTo>
                      <a:cubicBezTo>
                        <a:pt x="2110" y="262030"/>
                        <a:pt x="-7948" y="382607"/>
                        <a:pt x="26832" y="466890"/>
                      </a:cubicBezTo>
                      <a:cubicBezTo>
                        <a:pt x="55734" y="536813"/>
                        <a:pt x="108570" y="569411"/>
                        <a:pt x="184007" y="563836"/>
                      </a:cubicBezTo>
                      <a:cubicBezTo>
                        <a:pt x="257686" y="558383"/>
                        <a:pt x="323852" y="524755"/>
                        <a:pt x="360934" y="473979"/>
                      </a:cubicBezTo>
                      <a:cubicBezTo>
                        <a:pt x="401894" y="417871"/>
                        <a:pt x="387534" y="319289"/>
                        <a:pt x="347301" y="268634"/>
                      </a:cubicBezTo>
                      <a:lnTo>
                        <a:pt x="343907" y="264393"/>
                      </a:lnTo>
                      <a:lnTo>
                        <a:pt x="349300" y="264938"/>
                      </a:lnTo>
                      <a:cubicBezTo>
                        <a:pt x="364569" y="266574"/>
                        <a:pt x="381232" y="265726"/>
                        <a:pt x="397289" y="264938"/>
                      </a:cubicBezTo>
                      <a:cubicBezTo>
                        <a:pt x="412376" y="264150"/>
                        <a:pt x="427948" y="263363"/>
                        <a:pt x="442611" y="264574"/>
                      </a:cubicBezTo>
                      <a:lnTo>
                        <a:pt x="443036" y="264574"/>
                      </a:lnTo>
                      <a:cubicBezTo>
                        <a:pt x="443036" y="264574"/>
                        <a:pt x="508535" y="295173"/>
                        <a:pt x="508535" y="295173"/>
                      </a:cubicBezTo>
                      <a:cubicBezTo>
                        <a:pt x="510777" y="295476"/>
                        <a:pt x="526046" y="296991"/>
                        <a:pt x="536165" y="286327"/>
                      </a:cubicBezTo>
                      <a:cubicBezTo>
                        <a:pt x="546223" y="275723"/>
                        <a:pt x="548404" y="256698"/>
                        <a:pt x="542588" y="229734"/>
                      </a:cubicBezTo>
                      <a:cubicBezTo>
                        <a:pt x="536165" y="200105"/>
                        <a:pt x="540709" y="168597"/>
                        <a:pt x="555433" y="141028"/>
                      </a:cubicBezTo>
                      <a:cubicBezTo>
                        <a:pt x="566279" y="120669"/>
                        <a:pt x="572641" y="101280"/>
                        <a:pt x="574398" y="83466"/>
                      </a:cubicBezTo>
                      <a:lnTo>
                        <a:pt x="574398" y="83103"/>
                      </a:lnTo>
                      <a:cubicBezTo>
                        <a:pt x="574398" y="83103"/>
                        <a:pt x="574580" y="82800"/>
                        <a:pt x="574580" y="82800"/>
                      </a:cubicBezTo>
                      <a:cubicBezTo>
                        <a:pt x="574762" y="82315"/>
                        <a:pt x="594939" y="34993"/>
                        <a:pt x="585426" y="17118"/>
                      </a:cubicBezTo>
                      <a:cubicBezTo>
                        <a:pt x="583669" y="13786"/>
                        <a:pt x="580882" y="11786"/>
                        <a:pt x="577125" y="11120"/>
                      </a:cubicBezTo>
                      <a:cubicBezTo>
                        <a:pt x="572762" y="10332"/>
                        <a:pt x="569248" y="10999"/>
                        <a:pt x="566400" y="13119"/>
                      </a:cubicBezTo>
                      <a:cubicBezTo>
                        <a:pt x="558281" y="19178"/>
                        <a:pt x="556584" y="35841"/>
                        <a:pt x="555433" y="46869"/>
                      </a:cubicBezTo>
                      <a:cubicBezTo>
                        <a:pt x="554585" y="55109"/>
                        <a:pt x="554160" y="58563"/>
                        <a:pt x="552161" y="59957"/>
                      </a:cubicBezTo>
                      <a:cubicBezTo>
                        <a:pt x="551434" y="60502"/>
                        <a:pt x="550525" y="60623"/>
                        <a:pt x="549616" y="60441"/>
                      </a:cubicBezTo>
                      <a:cubicBezTo>
                        <a:pt x="549495" y="60441"/>
                        <a:pt x="549374" y="60381"/>
                        <a:pt x="549253" y="60320"/>
                      </a:cubicBezTo>
                      <a:cubicBezTo>
                        <a:pt x="545435" y="58987"/>
                        <a:pt x="546708" y="52201"/>
                        <a:pt x="549434" y="37962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28" name="Graphic 174">
              <a:extLst>
                <a:ext uri="{FF2B5EF4-FFF2-40B4-BE49-F238E27FC236}">
                  <a16:creationId xmlns:a16="http://schemas.microsoft.com/office/drawing/2014/main" id="{E1FDA8A7-89AC-0818-E16D-2ABAF023393B}"/>
                </a:ext>
              </a:extLst>
            </p:cNvPr>
            <p:cNvGrpSpPr/>
            <p:nvPr/>
          </p:nvGrpSpPr>
          <p:grpSpPr>
            <a:xfrm>
              <a:off x="5442008" y="3808861"/>
              <a:ext cx="94065" cy="126743"/>
              <a:chOff x="5442008" y="3808861"/>
              <a:chExt cx="94065" cy="126743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8E2EEA8-3C7F-3A83-85ED-C892D0ED5968}"/>
                  </a:ext>
                </a:extLst>
              </p:cNvPr>
              <p:cNvSpPr/>
              <p:nvPr/>
            </p:nvSpPr>
            <p:spPr>
              <a:xfrm>
                <a:off x="5442011" y="3814224"/>
                <a:ext cx="88764" cy="121380"/>
              </a:xfrm>
              <a:custGeom>
                <a:avLst/>
                <a:gdLst>
                  <a:gd name="connsiteX0" fmla="*/ 74491 w 88764"/>
                  <a:gd name="connsiteY0" fmla="*/ 635 h 121380"/>
                  <a:gd name="connsiteX1" fmla="*/ 18807 w 88764"/>
                  <a:gd name="connsiteY1" fmla="*/ 120970 h 121380"/>
                  <a:gd name="connsiteX2" fmla="*/ 88245 w 88764"/>
                  <a:gd name="connsiteY2" fmla="*/ 14026 h 121380"/>
                  <a:gd name="connsiteX3" fmla="*/ 74491 w 88764"/>
                  <a:gd name="connsiteY3" fmla="*/ 635 h 12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764" h="121380">
                    <a:moveTo>
                      <a:pt x="74491" y="635"/>
                    </a:moveTo>
                    <a:cubicBezTo>
                      <a:pt x="37591" y="13784"/>
                      <a:pt x="-34089" y="49957"/>
                      <a:pt x="18807" y="120970"/>
                    </a:cubicBezTo>
                    <a:cubicBezTo>
                      <a:pt x="18807" y="120970"/>
                      <a:pt x="50254" y="133937"/>
                      <a:pt x="88245" y="14026"/>
                    </a:cubicBezTo>
                    <a:cubicBezTo>
                      <a:pt x="90911" y="5604"/>
                      <a:pt x="82852" y="-2334"/>
                      <a:pt x="74491" y="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0" name="Graphic 174">
                <a:extLst>
                  <a:ext uri="{FF2B5EF4-FFF2-40B4-BE49-F238E27FC236}">
                    <a16:creationId xmlns:a16="http://schemas.microsoft.com/office/drawing/2014/main" id="{D489F011-2A75-CBA8-447B-231095B4859E}"/>
                  </a:ext>
                </a:extLst>
              </p:cNvPr>
              <p:cNvGrpSpPr/>
              <p:nvPr/>
            </p:nvGrpSpPr>
            <p:grpSpPr>
              <a:xfrm>
                <a:off x="5442008" y="3808861"/>
                <a:ext cx="94065" cy="126673"/>
                <a:chOff x="5442008" y="3808861"/>
                <a:chExt cx="94065" cy="126673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E822656-403C-17CC-AFE4-7062AC366CA3}"/>
                    </a:ext>
                  </a:extLst>
                </p:cNvPr>
                <p:cNvSpPr/>
                <p:nvPr/>
              </p:nvSpPr>
              <p:spPr>
                <a:xfrm>
                  <a:off x="5442008" y="3808861"/>
                  <a:ext cx="94065" cy="126673"/>
                </a:xfrm>
                <a:custGeom>
                  <a:avLst/>
                  <a:gdLst>
                    <a:gd name="connsiteX0" fmla="*/ 47530 w 94065"/>
                    <a:gd name="connsiteY0" fmla="*/ 76770 h 126673"/>
                    <a:gd name="connsiteX1" fmla="*/ 28141 w 94065"/>
                    <a:gd name="connsiteY1" fmla="*/ 47261 h 126673"/>
                    <a:gd name="connsiteX2" fmla="*/ 83946 w 94065"/>
                    <a:gd name="connsiteY2" fmla="*/ 32356 h 126673"/>
                    <a:gd name="connsiteX3" fmla="*/ 94065 w 94065"/>
                    <a:gd name="connsiteY3" fmla="*/ 0 h 126673"/>
                    <a:gd name="connsiteX4" fmla="*/ 18810 w 94065"/>
                    <a:gd name="connsiteY4" fmla="*/ 126273 h 126673"/>
                    <a:gd name="connsiteX5" fmla="*/ 65890 w 94065"/>
                    <a:gd name="connsiteY5" fmla="*/ 77557 h 126673"/>
                    <a:gd name="connsiteX6" fmla="*/ 47530 w 94065"/>
                    <a:gd name="connsiteY6" fmla="*/ 76709 h 1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065" h="126673">
                      <a:moveTo>
                        <a:pt x="47530" y="76770"/>
                      </a:moveTo>
                      <a:cubicBezTo>
                        <a:pt x="35836" y="72286"/>
                        <a:pt x="27657" y="59804"/>
                        <a:pt x="28141" y="47261"/>
                      </a:cubicBezTo>
                      <a:cubicBezTo>
                        <a:pt x="29353" y="18177"/>
                        <a:pt x="68495" y="7877"/>
                        <a:pt x="83946" y="32356"/>
                      </a:cubicBezTo>
                      <a:cubicBezTo>
                        <a:pt x="87279" y="22601"/>
                        <a:pt x="90672" y="11876"/>
                        <a:pt x="94065" y="0"/>
                      </a:cubicBezTo>
                      <a:cubicBezTo>
                        <a:pt x="94065" y="0"/>
                        <a:pt x="-50507" y="33265"/>
                        <a:pt x="18810" y="126273"/>
                      </a:cubicBezTo>
                      <a:cubicBezTo>
                        <a:pt x="18810" y="126273"/>
                        <a:pt x="38684" y="134392"/>
                        <a:pt x="65890" y="77557"/>
                      </a:cubicBezTo>
                      <a:cubicBezTo>
                        <a:pt x="59831" y="79133"/>
                        <a:pt x="53347" y="78951"/>
                        <a:pt x="47530" y="76709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6BF424D8-F9FD-58AC-2CE7-B721664D59D8}"/>
                    </a:ext>
                  </a:extLst>
                </p:cNvPr>
                <p:cNvSpPr/>
                <p:nvPr/>
              </p:nvSpPr>
              <p:spPr>
                <a:xfrm>
                  <a:off x="5470184" y="3827469"/>
                  <a:ext cx="55830" cy="60042"/>
                </a:xfrm>
                <a:custGeom>
                  <a:avLst/>
                  <a:gdLst>
                    <a:gd name="connsiteX0" fmla="*/ 26 w 55830"/>
                    <a:gd name="connsiteY0" fmla="*/ 28653 h 60042"/>
                    <a:gd name="connsiteX1" fmla="*/ 19415 w 55830"/>
                    <a:gd name="connsiteY1" fmla="*/ 58161 h 60042"/>
                    <a:gd name="connsiteX2" fmla="*/ 37775 w 55830"/>
                    <a:gd name="connsiteY2" fmla="*/ 59009 h 60042"/>
                    <a:gd name="connsiteX3" fmla="*/ 55831 w 55830"/>
                    <a:gd name="connsiteY3" fmla="*/ 13747 h 60042"/>
                    <a:gd name="connsiteX4" fmla="*/ 26 w 55830"/>
                    <a:gd name="connsiteY4" fmla="*/ 28653 h 60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30" h="60042">
                      <a:moveTo>
                        <a:pt x="26" y="28653"/>
                      </a:moveTo>
                      <a:cubicBezTo>
                        <a:pt x="-519" y="41195"/>
                        <a:pt x="7660" y="53616"/>
                        <a:pt x="19415" y="58161"/>
                      </a:cubicBezTo>
                      <a:cubicBezTo>
                        <a:pt x="25232" y="60403"/>
                        <a:pt x="31776" y="60584"/>
                        <a:pt x="37775" y="59009"/>
                      </a:cubicBezTo>
                      <a:cubicBezTo>
                        <a:pt x="43531" y="47072"/>
                        <a:pt x="49529" y="32167"/>
                        <a:pt x="55831" y="13747"/>
                      </a:cubicBezTo>
                      <a:cubicBezTo>
                        <a:pt x="40380" y="-10793"/>
                        <a:pt x="1238" y="-431"/>
                        <a:pt x="26" y="28653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33" name="Graphic 174">
              <a:extLst>
                <a:ext uri="{FF2B5EF4-FFF2-40B4-BE49-F238E27FC236}">
                  <a16:creationId xmlns:a16="http://schemas.microsoft.com/office/drawing/2014/main" id="{F88E7476-6168-BC50-D19A-3D2C5B0390CB}"/>
                </a:ext>
              </a:extLst>
            </p:cNvPr>
            <p:cNvGrpSpPr/>
            <p:nvPr/>
          </p:nvGrpSpPr>
          <p:grpSpPr>
            <a:xfrm>
              <a:off x="5574604" y="3618735"/>
              <a:ext cx="88406" cy="125292"/>
              <a:chOff x="5574604" y="3618735"/>
              <a:chExt cx="88406" cy="125292"/>
            </a:xfrm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81CF2AF-526F-DEDC-26A4-D41BE83C2695}"/>
                  </a:ext>
                </a:extLst>
              </p:cNvPr>
              <p:cNvSpPr/>
              <p:nvPr/>
            </p:nvSpPr>
            <p:spPr>
              <a:xfrm>
                <a:off x="5574700" y="3618735"/>
                <a:ext cx="88311" cy="114469"/>
              </a:xfrm>
              <a:custGeom>
                <a:avLst/>
                <a:gdLst>
                  <a:gd name="connsiteX0" fmla="*/ 1363 w 88311"/>
                  <a:gd name="connsiteY0" fmla="*/ 104995 h 114469"/>
                  <a:gd name="connsiteX1" fmla="*/ 85040 w 88311"/>
                  <a:gd name="connsiteY1" fmla="*/ 2171 h 114469"/>
                  <a:gd name="connsiteX2" fmla="*/ 19419 w 88311"/>
                  <a:gd name="connsiteY2" fmla="*/ 111478 h 114469"/>
                  <a:gd name="connsiteX3" fmla="*/ 1363 w 88311"/>
                  <a:gd name="connsiteY3" fmla="*/ 104995 h 11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311" h="114469">
                    <a:moveTo>
                      <a:pt x="1363" y="104995"/>
                    </a:moveTo>
                    <a:cubicBezTo>
                      <a:pt x="-3000" y="66034"/>
                      <a:pt x="-1969" y="-14189"/>
                      <a:pt x="85040" y="2171"/>
                    </a:cubicBezTo>
                    <a:cubicBezTo>
                      <a:pt x="85040" y="2171"/>
                      <a:pt x="110489" y="24711"/>
                      <a:pt x="19419" y="111478"/>
                    </a:cubicBezTo>
                    <a:cubicBezTo>
                      <a:pt x="12997" y="117598"/>
                      <a:pt x="2332" y="113780"/>
                      <a:pt x="1363" y="1049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35" name="Graphic 174">
                <a:extLst>
                  <a:ext uri="{FF2B5EF4-FFF2-40B4-BE49-F238E27FC236}">
                    <a16:creationId xmlns:a16="http://schemas.microsoft.com/office/drawing/2014/main" id="{45431BDE-60A4-0F20-0523-4130BA1C8EF7}"/>
                  </a:ext>
                </a:extLst>
              </p:cNvPr>
              <p:cNvGrpSpPr/>
              <p:nvPr/>
            </p:nvGrpSpPr>
            <p:grpSpPr>
              <a:xfrm>
                <a:off x="5574604" y="3618794"/>
                <a:ext cx="88344" cy="125233"/>
                <a:chOff x="5574604" y="3618794"/>
                <a:chExt cx="88344" cy="125233"/>
              </a:xfrm>
            </p:grpSpPr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55C6A03-4E4E-CDA7-030A-CA9562E85F6E}"/>
                    </a:ext>
                  </a:extLst>
                </p:cNvPr>
                <p:cNvSpPr/>
                <p:nvPr/>
              </p:nvSpPr>
              <p:spPr>
                <a:xfrm>
                  <a:off x="5574604" y="3618794"/>
                  <a:ext cx="88344" cy="125233"/>
                </a:xfrm>
                <a:custGeom>
                  <a:avLst/>
                  <a:gdLst>
                    <a:gd name="connsiteX0" fmla="*/ 54174 w 88344"/>
                    <a:gd name="connsiteY0" fmla="*/ 67792 h 125233"/>
                    <a:gd name="connsiteX1" fmla="*/ 42722 w 88344"/>
                    <a:gd name="connsiteY1" fmla="*/ 11079 h 125233"/>
                    <a:gd name="connsiteX2" fmla="*/ 77744 w 88344"/>
                    <a:gd name="connsiteY2" fmla="*/ 15562 h 125233"/>
                    <a:gd name="connsiteX3" fmla="*/ 85378 w 88344"/>
                    <a:gd name="connsiteY3" fmla="*/ 27438 h 125233"/>
                    <a:gd name="connsiteX4" fmla="*/ 85075 w 88344"/>
                    <a:gd name="connsiteY4" fmla="*/ 2172 h 125233"/>
                    <a:gd name="connsiteX5" fmla="*/ 4610 w 88344"/>
                    <a:gd name="connsiteY5" fmla="*/ 125233 h 125233"/>
                    <a:gd name="connsiteX6" fmla="*/ 60475 w 88344"/>
                    <a:gd name="connsiteY6" fmla="*/ 67671 h 125233"/>
                    <a:gd name="connsiteX7" fmla="*/ 54113 w 88344"/>
                    <a:gd name="connsiteY7" fmla="*/ 67853 h 125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344" h="125233">
                      <a:moveTo>
                        <a:pt x="54174" y="67792"/>
                      </a:moveTo>
                      <a:cubicBezTo>
                        <a:pt x="25090" y="64945"/>
                        <a:pt x="17031" y="24954"/>
                        <a:pt x="42722" y="11079"/>
                      </a:cubicBezTo>
                      <a:cubicBezTo>
                        <a:pt x="53749" y="5080"/>
                        <a:pt x="68534" y="6958"/>
                        <a:pt x="77744" y="15562"/>
                      </a:cubicBezTo>
                      <a:cubicBezTo>
                        <a:pt x="81258" y="18834"/>
                        <a:pt x="83803" y="22955"/>
                        <a:pt x="85378" y="27438"/>
                      </a:cubicBezTo>
                      <a:cubicBezTo>
                        <a:pt x="92225" y="8534"/>
                        <a:pt x="85075" y="2172"/>
                        <a:pt x="85075" y="2172"/>
                      </a:cubicBezTo>
                      <a:cubicBezTo>
                        <a:pt x="-28958" y="-19278"/>
                        <a:pt x="4610" y="125233"/>
                        <a:pt x="4610" y="125233"/>
                      </a:cubicBezTo>
                      <a:cubicBezTo>
                        <a:pt x="30058" y="102208"/>
                        <a:pt x="47932" y="83243"/>
                        <a:pt x="60475" y="67671"/>
                      </a:cubicBezTo>
                      <a:cubicBezTo>
                        <a:pt x="58354" y="67974"/>
                        <a:pt x="56233" y="68095"/>
                        <a:pt x="54113" y="67853"/>
                      </a:cubicBezTo>
                      <a:close/>
                    </a:path>
                  </a:pathLst>
                </a:custGeom>
                <a:noFill/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811CFD1-E255-9D19-2C7D-CBA4349DB782}"/>
                    </a:ext>
                  </a:extLst>
                </p:cNvPr>
                <p:cNvSpPr/>
                <p:nvPr/>
              </p:nvSpPr>
              <p:spPr>
                <a:xfrm>
                  <a:off x="5601929" y="3626363"/>
                  <a:ext cx="58113" cy="60311"/>
                </a:xfrm>
                <a:custGeom>
                  <a:avLst/>
                  <a:gdLst>
                    <a:gd name="connsiteX0" fmla="*/ 15457 w 58113"/>
                    <a:gd name="connsiteY0" fmla="*/ 3510 h 60311"/>
                    <a:gd name="connsiteX1" fmla="*/ 26909 w 58113"/>
                    <a:gd name="connsiteY1" fmla="*/ 60224 h 60311"/>
                    <a:gd name="connsiteX2" fmla="*/ 33271 w 58113"/>
                    <a:gd name="connsiteY2" fmla="*/ 60042 h 60311"/>
                    <a:gd name="connsiteX3" fmla="*/ 58114 w 58113"/>
                    <a:gd name="connsiteY3" fmla="*/ 19809 h 60311"/>
                    <a:gd name="connsiteX4" fmla="*/ 50479 w 58113"/>
                    <a:gd name="connsiteY4" fmla="*/ 7933 h 60311"/>
                    <a:gd name="connsiteX5" fmla="*/ 15457 w 58113"/>
                    <a:gd name="connsiteY5" fmla="*/ 3449 h 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" h="60311">
                      <a:moveTo>
                        <a:pt x="15457" y="3510"/>
                      </a:moveTo>
                      <a:cubicBezTo>
                        <a:pt x="-10233" y="17385"/>
                        <a:pt x="-2175" y="57376"/>
                        <a:pt x="26909" y="60224"/>
                      </a:cubicBezTo>
                      <a:cubicBezTo>
                        <a:pt x="29030" y="60405"/>
                        <a:pt x="31150" y="60284"/>
                        <a:pt x="33271" y="60042"/>
                      </a:cubicBezTo>
                      <a:cubicBezTo>
                        <a:pt x="47207" y="42713"/>
                        <a:pt x="54539" y="29564"/>
                        <a:pt x="58114" y="19809"/>
                      </a:cubicBezTo>
                      <a:cubicBezTo>
                        <a:pt x="56538" y="15325"/>
                        <a:pt x="53933" y="11205"/>
                        <a:pt x="50479" y="7933"/>
                      </a:cubicBezTo>
                      <a:cubicBezTo>
                        <a:pt x="41270" y="-610"/>
                        <a:pt x="26546" y="-2489"/>
                        <a:pt x="15457" y="3449"/>
                      </a:cubicBezTo>
                      <a:close/>
                    </a:path>
                  </a:pathLst>
                </a:custGeom>
                <a:solidFill>
                  <a:srgbClr val="4E505B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13F6D9-0D65-2FB9-C1C8-BFB7FC888035}"/>
                </a:ext>
              </a:extLst>
            </p:cNvPr>
            <p:cNvSpPr/>
            <p:nvPr/>
          </p:nvSpPr>
          <p:spPr>
            <a:xfrm>
              <a:off x="5405013" y="3788078"/>
              <a:ext cx="40959" cy="80526"/>
            </a:xfrm>
            <a:custGeom>
              <a:avLst/>
              <a:gdLst>
                <a:gd name="connsiteX0" fmla="*/ 0 w 40959"/>
                <a:gd name="connsiteY0" fmla="*/ 80526 h 80526"/>
                <a:gd name="connsiteX1" fmla="*/ 40960 w 40959"/>
                <a:gd name="connsiteY1" fmla="*/ 0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9" h="80526">
                  <a:moveTo>
                    <a:pt x="0" y="80526"/>
                  </a:moveTo>
                  <a:lnTo>
                    <a:pt x="40960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48AF360-C1BC-5CFC-1900-5204F2E9FD1A}"/>
                </a:ext>
              </a:extLst>
            </p:cNvPr>
            <p:cNvSpPr/>
            <p:nvPr/>
          </p:nvSpPr>
          <p:spPr>
            <a:xfrm>
              <a:off x="5522985" y="3598062"/>
              <a:ext cx="58046" cy="69256"/>
            </a:xfrm>
            <a:custGeom>
              <a:avLst/>
              <a:gdLst>
                <a:gd name="connsiteX0" fmla="*/ 0 w 58046"/>
                <a:gd name="connsiteY0" fmla="*/ 69256 h 69256"/>
                <a:gd name="connsiteX1" fmla="*/ 58047 w 58046"/>
                <a:gd name="connsiteY1" fmla="*/ 0 h 6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046" h="69256">
                  <a:moveTo>
                    <a:pt x="0" y="69256"/>
                  </a:moveTo>
                  <a:lnTo>
                    <a:pt x="58047" y="0"/>
                  </a:lnTo>
                </a:path>
              </a:pathLst>
            </a:custGeom>
            <a:ln w="12118" cap="flat">
              <a:solidFill>
                <a:srgbClr val="4E505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0" name="Graphic 174">
              <a:extLst>
                <a:ext uri="{FF2B5EF4-FFF2-40B4-BE49-F238E27FC236}">
                  <a16:creationId xmlns:a16="http://schemas.microsoft.com/office/drawing/2014/main" id="{2B0C6558-CFAC-27E3-66B1-CB3FB206C019}"/>
                </a:ext>
              </a:extLst>
            </p:cNvPr>
            <p:cNvGrpSpPr/>
            <p:nvPr/>
          </p:nvGrpSpPr>
          <p:grpSpPr>
            <a:xfrm>
              <a:off x="5219504" y="3516085"/>
              <a:ext cx="217020" cy="163957"/>
              <a:chOff x="5219504" y="3516085"/>
              <a:chExt cx="217020" cy="163957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85EAC8-86FB-6BA8-9391-B745EC380E70}"/>
                  </a:ext>
                </a:extLst>
              </p:cNvPr>
              <p:cNvSpPr/>
              <p:nvPr/>
            </p:nvSpPr>
            <p:spPr>
              <a:xfrm>
                <a:off x="5224533" y="3528749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30 w 211991"/>
                  <a:gd name="connsiteY4" fmla="*/ 108820 h 151294"/>
                  <a:gd name="connsiteX5" fmla="*/ 132854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8 h 151294"/>
                  <a:gd name="connsiteX12" fmla="*/ 1250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9 w 211991"/>
                  <a:gd name="connsiteY21" fmla="*/ 50712 h 151294"/>
                  <a:gd name="connsiteX22" fmla="*/ 120372 w 211991"/>
                  <a:gd name="connsiteY22" fmla="*/ 72828 h 151294"/>
                  <a:gd name="connsiteX23" fmla="*/ 112071 w 211991"/>
                  <a:gd name="connsiteY23" fmla="*/ 90581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30" y="108820"/>
                    </a:cubicBezTo>
                    <a:cubicBezTo>
                      <a:pt x="120857" y="104033"/>
                      <a:pt x="128795" y="94641"/>
                      <a:pt x="132854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7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60" y="38836"/>
                      <a:pt x="15549" y="8238"/>
                    </a:cubicBezTo>
                    <a:cubicBezTo>
                      <a:pt x="17064" y="-972"/>
                      <a:pt x="2825" y="-3396"/>
                      <a:pt x="1250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9" y="50712"/>
                    </a:cubicBezTo>
                    <a:cubicBezTo>
                      <a:pt x="123705" y="57801"/>
                      <a:pt x="122009" y="65860"/>
                      <a:pt x="120372" y="72828"/>
                    </a:cubicBezTo>
                    <a:cubicBezTo>
                      <a:pt x="118858" y="79130"/>
                      <a:pt x="116555" y="85795"/>
                      <a:pt x="112071" y="90581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3C76B99-320E-A874-FA5B-F644CB475DCD}"/>
                  </a:ext>
                </a:extLst>
              </p:cNvPr>
              <p:cNvSpPr/>
              <p:nvPr/>
            </p:nvSpPr>
            <p:spPr>
              <a:xfrm>
                <a:off x="5219504" y="3516085"/>
                <a:ext cx="211991" cy="151294"/>
              </a:xfrm>
              <a:custGeom>
                <a:avLst/>
                <a:gdLst>
                  <a:gd name="connsiteX0" fmla="*/ 157091 w 211991"/>
                  <a:gd name="connsiteY0" fmla="*/ 151234 h 151294"/>
                  <a:gd name="connsiteX1" fmla="*/ 208776 w 211991"/>
                  <a:gd name="connsiteY1" fmla="*/ 133420 h 151294"/>
                  <a:gd name="connsiteX2" fmla="*/ 200535 w 211991"/>
                  <a:gd name="connsiteY2" fmla="*/ 121483 h 151294"/>
                  <a:gd name="connsiteX3" fmla="*/ 134369 w 211991"/>
                  <a:gd name="connsiteY3" fmla="*/ 131299 h 151294"/>
                  <a:gd name="connsiteX4" fmla="*/ 109829 w 211991"/>
                  <a:gd name="connsiteY4" fmla="*/ 108820 h 151294"/>
                  <a:gd name="connsiteX5" fmla="*/ 132855 w 211991"/>
                  <a:gd name="connsiteY5" fmla="*/ 81796 h 151294"/>
                  <a:gd name="connsiteX6" fmla="*/ 127280 w 211991"/>
                  <a:gd name="connsiteY6" fmla="*/ 31868 h 151294"/>
                  <a:gd name="connsiteX7" fmla="*/ 89410 w 211991"/>
                  <a:gd name="connsiteY7" fmla="*/ 39200 h 151294"/>
                  <a:gd name="connsiteX8" fmla="*/ 84502 w 211991"/>
                  <a:gd name="connsiteY8" fmla="*/ 87310 h 151294"/>
                  <a:gd name="connsiteX9" fmla="*/ 87835 w 211991"/>
                  <a:gd name="connsiteY9" fmla="*/ 98034 h 151294"/>
                  <a:gd name="connsiteX10" fmla="*/ 50935 w 211991"/>
                  <a:gd name="connsiteY10" fmla="*/ 86764 h 151294"/>
                  <a:gd name="connsiteX11" fmla="*/ 15549 w 211991"/>
                  <a:gd name="connsiteY11" fmla="*/ 8237 h 151294"/>
                  <a:gd name="connsiteX12" fmla="*/ 1249 w 211991"/>
                  <a:gd name="connsiteY12" fmla="*/ 5814 h 151294"/>
                  <a:gd name="connsiteX13" fmla="*/ 40573 w 211991"/>
                  <a:gd name="connsiteY13" fmla="*/ 97247 h 151294"/>
                  <a:gd name="connsiteX14" fmla="*/ 93591 w 211991"/>
                  <a:gd name="connsiteY14" fmla="*/ 112455 h 151294"/>
                  <a:gd name="connsiteX15" fmla="*/ 94985 w 211991"/>
                  <a:gd name="connsiteY15" fmla="*/ 112334 h 151294"/>
                  <a:gd name="connsiteX16" fmla="*/ 113223 w 211991"/>
                  <a:gd name="connsiteY16" fmla="*/ 133965 h 151294"/>
                  <a:gd name="connsiteX17" fmla="*/ 157031 w 211991"/>
                  <a:gd name="connsiteY17" fmla="*/ 151294 h 151294"/>
                  <a:gd name="connsiteX18" fmla="*/ 102983 w 211991"/>
                  <a:gd name="connsiteY18" fmla="*/ 96277 h 151294"/>
                  <a:gd name="connsiteX19" fmla="*/ 97105 w 211991"/>
                  <a:gd name="connsiteY19" fmla="*/ 64164 h 151294"/>
                  <a:gd name="connsiteX20" fmla="*/ 110799 w 211991"/>
                  <a:gd name="connsiteY20" fmla="*/ 39563 h 151294"/>
                  <a:gd name="connsiteX21" fmla="*/ 122008 w 211991"/>
                  <a:gd name="connsiteY21" fmla="*/ 50712 h 151294"/>
                  <a:gd name="connsiteX22" fmla="*/ 120373 w 211991"/>
                  <a:gd name="connsiteY22" fmla="*/ 72828 h 151294"/>
                  <a:gd name="connsiteX23" fmla="*/ 112072 w 211991"/>
                  <a:gd name="connsiteY23" fmla="*/ 90582 h 151294"/>
                  <a:gd name="connsiteX24" fmla="*/ 102983 w 211991"/>
                  <a:gd name="connsiteY24" fmla="*/ 96277 h 15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1991" h="151294">
                    <a:moveTo>
                      <a:pt x="157091" y="151234"/>
                    </a:moveTo>
                    <a:cubicBezTo>
                      <a:pt x="175632" y="151234"/>
                      <a:pt x="193325" y="142933"/>
                      <a:pt x="208776" y="133420"/>
                    </a:cubicBezTo>
                    <a:cubicBezTo>
                      <a:pt x="216713" y="128512"/>
                      <a:pt x="208412" y="116636"/>
                      <a:pt x="200535" y="121483"/>
                    </a:cubicBezTo>
                    <a:cubicBezTo>
                      <a:pt x="180843" y="133662"/>
                      <a:pt x="156485" y="142933"/>
                      <a:pt x="134369" y="131299"/>
                    </a:cubicBezTo>
                    <a:cubicBezTo>
                      <a:pt x="124493" y="126088"/>
                      <a:pt x="116131" y="118151"/>
                      <a:pt x="109829" y="108820"/>
                    </a:cubicBezTo>
                    <a:cubicBezTo>
                      <a:pt x="120857" y="104033"/>
                      <a:pt x="128795" y="94641"/>
                      <a:pt x="132855" y="81796"/>
                    </a:cubicBezTo>
                    <a:cubicBezTo>
                      <a:pt x="137944" y="65800"/>
                      <a:pt x="140913" y="44592"/>
                      <a:pt x="127280" y="31868"/>
                    </a:cubicBezTo>
                    <a:cubicBezTo>
                      <a:pt x="114616" y="20053"/>
                      <a:pt x="97590" y="25446"/>
                      <a:pt x="89410" y="39200"/>
                    </a:cubicBezTo>
                    <a:cubicBezTo>
                      <a:pt x="81109" y="53136"/>
                      <a:pt x="81109" y="71980"/>
                      <a:pt x="84502" y="87310"/>
                    </a:cubicBezTo>
                    <a:cubicBezTo>
                      <a:pt x="85290" y="91006"/>
                      <a:pt x="86502" y="94581"/>
                      <a:pt x="87835" y="98034"/>
                    </a:cubicBezTo>
                    <a:cubicBezTo>
                      <a:pt x="74868" y="97610"/>
                      <a:pt x="61962" y="93369"/>
                      <a:pt x="50935" y="86764"/>
                    </a:cubicBezTo>
                    <a:cubicBezTo>
                      <a:pt x="24093" y="70586"/>
                      <a:pt x="10459" y="38836"/>
                      <a:pt x="15549" y="8237"/>
                    </a:cubicBezTo>
                    <a:cubicBezTo>
                      <a:pt x="17064" y="-972"/>
                      <a:pt x="2825" y="-3396"/>
                      <a:pt x="1249" y="5814"/>
                    </a:cubicBezTo>
                    <a:cubicBezTo>
                      <a:pt x="-4628" y="41018"/>
                      <a:pt x="10520" y="77615"/>
                      <a:pt x="40573" y="97247"/>
                    </a:cubicBezTo>
                    <a:cubicBezTo>
                      <a:pt x="56267" y="107487"/>
                      <a:pt x="74808" y="113122"/>
                      <a:pt x="93591" y="112455"/>
                    </a:cubicBezTo>
                    <a:cubicBezTo>
                      <a:pt x="94076" y="112455"/>
                      <a:pt x="94500" y="112334"/>
                      <a:pt x="94985" y="112334"/>
                    </a:cubicBezTo>
                    <a:cubicBezTo>
                      <a:pt x="100074" y="120393"/>
                      <a:pt x="106376" y="127724"/>
                      <a:pt x="113223" y="133965"/>
                    </a:cubicBezTo>
                    <a:cubicBezTo>
                      <a:pt x="125402" y="144993"/>
                      <a:pt x="140610" y="151294"/>
                      <a:pt x="157031" y="151294"/>
                    </a:cubicBezTo>
                    <a:close/>
                    <a:moveTo>
                      <a:pt x="102983" y="96277"/>
                    </a:moveTo>
                    <a:cubicBezTo>
                      <a:pt x="98620" y="86098"/>
                      <a:pt x="96439" y="75009"/>
                      <a:pt x="97105" y="64164"/>
                    </a:cubicBezTo>
                    <a:cubicBezTo>
                      <a:pt x="97590" y="56468"/>
                      <a:pt x="100377" y="39866"/>
                      <a:pt x="110799" y="39563"/>
                    </a:cubicBezTo>
                    <a:cubicBezTo>
                      <a:pt x="116737" y="39382"/>
                      <a:pt x="120736" y="45562"/>
                      <a:pt x="122008" y="50712"/>
                    </a:cubicBezTo>
                    <a:cubicBezTo>
                      <a:pt x="123705" y="57801"/>
                      <a:pt x="122008" y="65860"/>
                      <a:pt x="120373" y="72828"/>
                    </a:cubicBezTo>
                    <a:cubicBezTo>
                      <a:pt x="118858" y="79130"/>
                      <a:pt x="116555" y="85795"/>
                      <a:pt x="112072" y="90582"/>
                    </a:cubicBezTo>
                    <a:cubicBezTo>
                      <a:pt x="109466" y="93369"/>
                      <a:pt x="106376" y="95126"/>
                      <a:pt x="102983" y="96277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B557C-4D03-E2FE-3600-0252C1F23147}"/>
              </a:ext>
            </a:extLst>
          </p:cNvPr>
          <p:cNvGrpSpPr/>
          <p:nvPr/>
        </p:nvGrpSpPr>
        <p:grpSpPr>
          <a:xfrm rot="617555" flipH="1">
            <a:off x="8272221" y="4713724"/>
            <a:ext cx="2632403" cy="1332185"/>
            <a:chOff x="8225531" y="4709519"/>
            <a:chExt cx="2632403" cy="1332185"/>
          </a:xfrm>
        </p:grpSpPr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02E2F9F-C6DB-123B-D77E-95EEDCA9DC91}"/>
                </a:ext>
              </a:extLst>
            </p:cNvPr>
            <p:cNvSpPr/>
            <p:nvPr/>
          </p:nvSpPr>
          <p:spPr>
            <a:xfrm>
              <a:off x="8225531" y="4777145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20 w 2590724"/>
                <a:gd name="connsiteY2" fmla="*/ 585677 h 1264559"/>
                <a:gd name="connsiteX3" fmla="*/ 167140 w 2590724"/>
                <a:gd name="connsiteY3" fmla="*/ 663901 h 1264559"/>
                <a:gd name="connsiteX4" fmla="*/ 269177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5 h 1264559"/>
                <a:gd name="connsiteX7" fmla="*/ 433743 w 2590724"/>
                <a:gd name="connsiteY7" fmla="*/ 846705 h 1264559"/>
                <a:gd name="connsiteX8" fmla="*/ 552321 w 2590724"/>
                <a:gd name="connsiteY8" fmla="*/ 892634 h 1264559"/>
                <a:gd name="connsiteX9" fmla="*/ 715616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2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7 w 2590724"/>
                <a:gd name="connsiteY15" fmla="*/ 1242732 h 1264559"/>
                <a:gd name="connsiteX16" fmla="*/ 1193199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6 h 1264559"/>
                <a:gd name="connsiteX20" fmla="*/ 1479070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5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4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7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2 w 2590724"/>
                <a:gd name="connsiteY37" fmla="*/ 335131 h 1264559"/>
                <a:gd name="connsiteX38" fmla="*/ 2388308 w 2590724"/>
                <a:gd name="connsiteY38" fmla="*/ 290293 h 1264559"/>
                <a:gd name="connsiteX39" fmla="*/ 2349286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2 w 2590724"/>
                <a:gd name="connsiteY44" fmla="*/ 172927 h 1264559"/>
                <a:gd name="connsiteX45" fmla="*/ 1790390 w 2590724"/>
                <a:gd name="connsiteY45" fmla="*/ 64104 h 1264559"/>
                <a:gd name="connsiteX46" fmla="*/ 1650302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5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1 w 2590724"/>
                <a:gd name="connsiteY53" fmla="*/ 30173 h 1264559"/>
                <a:gd name="connsiteX54" fmla="*/ 819894 w 2590724"/>
                <a:gd name="connsiteY54" fmla="*/ 65498 h 1264559"/>
                <a:gd name="connsiteX55" fmla="*/ 779237 w 2590724"/>
                <a:gd name="connsiteY55" fmla="*/ 62044 h 1264559"/>
                <a:gd name="connsiteX56" fmla="*/ 711980 w 2590724"/>
                <a:gd name="connsiteY56" fmla="*/ 21084 h 1264559"/>
                <a:gd name="connsiteX57" fmla="*/ 629394 w 2590724"/>
                <a:gd name="connsiteY57" fmla="*/ 1392 h 1264559"/>
                <a:gd name="connsiteX58" fmla="*/ 524570 w 2590724"/>
                <a:gd name="connsiteY58" fmla="*/ 9875 h 1264559"/>
                <a:gd name="connsiteX59" fmla="*/ 457435 w 2590724"/>
                <a:gd name="connsiteY59" fmla="*/ 39565 h 1264559"/>
                <a:gd name="connsiteX60" fmla="*/ 409325 w 2590724"/>
                <a:gd name="connsiteY60" fmla="*/ 46775 h 1264559"/>
                <a:gd name="connsiteX61" fmla="*/ 314439 w 2590724"/>
                <a:gd name="connsiteY61" fmla="*/ 39625 h 1264559"/>
                <a:gd name="connsiteX62" fmla="*/ 195013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4" y="452375"/>
                    <a:pt x="23417" y="499637"/>
                  </a:cubicBezTo>
                  <a:cubicBezTo>
                    <a:pt x="35960" y="531205"/>
                    <a:pt x="53410" y="559441"/>
                    <a:pt x="74920" y="585677"/>
                  </a:cubicBezTo>
                  <a:cubicBezTo>
                    <a:pt x="100974" y="617488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7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7"/>
                    <a:pt x="322618" y="728915"/>
                  </a:cubicBezTo>
                  <a:cubicBezTo>
                    <a:pt x="349885" y="777025"/>
                    <a:pt x="386543" y="816955"/>
                    <a:pt x="433743" y="846705"/>
                  </a:cubicBezTo>
                  <a:cubicBezTo>
                    <a:pt x="470280" y="869730"/>
                    <a:pt x="509665" y="884939"/>
                    <a:pt x="552321" y="892634"/>
                  </a:cubicBezTo>
                  <a:cubicBezTo>
                    <a:pt x="607460" y="902571"/>
                    <a:pt x="661810" y="899905"/>
                    <a:pt x="715616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7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2" y="1023694"/>
                  </a:cubicBezTo>
                  <a:cubicBezTo>
                    <a:pt x="833163" y="1047445"/>
                    <a:pt x="851523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7" y="1242732"/>
                  </a:cubicBezTo>
                  <a:cubicBezTo>
                    <a:pt x="1146301" y="1249276"/>
                    <a:pt x="1169689" y="1253518"/>
                    <a:pt x="1193199" y="1257698"/>
                  </a:cubicBezTo>
                  <a:cubicBezTo>
                    <a:pt x="1209983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6"/>
                  </a:cubicBezTo>
                  <a:cubicBezTo>
                    <a:pt x="1405087" y="1252851"/>
                    <a:pt x="1442472" y="1242975"/>
                    <a:pt x="1479070" y="1229766"/>
                  </a:cubicBezTo>
                  <a:cubicBezTo>
                    <a:pt x="1520939" y="1214678"/>
                    <a:pt x="1560202" y="1194320"/>
                    <a:pt x="1596920" y="1169356"/>
                  </a:cubicBezTo>
                  <a:cubicBezTo>
                    <a:pt x="1627338" y="1148755"/>
                    <a:pt x="1655331" y="1125185"/>
                    <a:pt x="1681325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1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3"/>
                    <a:pt x="1867644" y="952801"/>
                  </a:cubicBezTo>
                  <a:cubicBezTo>
                    <a:pt x="1894547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1" y="978432"/>
                    <a:pt x="2117645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4" y="864156"/>
                    <a:pt x="2301480" y="836587"/>
                  </a:cubicBezTo>
                  <a:cubicBezTo>
                    <a:pt x="2308751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4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7" y="612034"/>
                  </a:cubicBezTo>
                  <a:cubicBezTo>
                    <a:pt x="2596985" y="557865"/>
                    <a:pt x="2590381" y="505211"/>
                    <a:pt x="2571900" y="453466"/>
                  </a:cubicBezTo>
                  <a:cubicBezTo>
                    <a:pt x="2554510" y="404872"/>
                    <a:pt x="2522639" y="366759"/>
                    <a:pt x="2482952" y="335131"/>
                  </a:cubicBezTo>
                  <a:cubicBezTo>
                    <a:pt x="2455140" y="313015"/>
                    <a:pt x="2422845" y="298836"/>
                    <a:pt x="2388308" y="290293"/>
                  </a:cubicBezTo>
                  <a:cubicBezTo>
                    <a:pt x="2371342" y="286112"/>
                    <a:pt x="2359042" y="277690"/>
                    <a:pt x="2349286" y="262360"/>
                  </a:cubicBezTo>
                  <a:cubicBezTo>
                    <a:pt x="2322868" y="220976"/>
                    <a:pt x="2287362" y="188741"/>
                    <a:pt x="2243251" y="166686"/>
                  </a:cubicBezTo>
                  <a:cubicBezTo>
                    <a:pt x="2218833" y="154447"/>
                    <a:pt x="2193202" y="145661"/>
                    <a:pt x="2165876" y="141540"/>
                  </a:cubicBezTo>
                  <a:cubicBezTo>
                    <a:pt x="2122250" y="134997"/>
                    <a:pt x="2079048" y="134148"/>
                    <a:pt x="2036270" y="146509"/>
                  </a:cubicBezTo>
                  <a:cubicBezTo>
                    <a:pt x="2010822" y="153841"/>
                    <a:pt x="1986403" y="163596"/>
                    <a:pt x="1964045" y="178138"/>
                  </a:cubicBezTo>
                  <a:cubicBezTo>
                    <a:pt x="1949806" y="187348"/>
                    <a:pt x="1938112" y="185712"/>
                    <a:pt x="1926842" y="172927"/>
                  </a:cubicBezTo>
                  <a:cubicBezTo>
                    <a:pt x="1887821" y="128513"/>
                    <a:pt x="1842377" y="92158"/>
                    <a:pt x="1790390" y="64104"/>
                  </a:cubicBezTo>
                  <a:cubicBezTo>
                    <a:pt x="1746158" y="40231"/>
                    <a:pt x="1699684" y="22599"/>
                    <a:pt x="1650302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40" y="-3273"/>
                    <a:pt x="1454773" y="2422"/>
                    <a:pt x="1393696" y="19448"/>
                  </a:cubicBezTo>
                  <a:cubicBezTo>
                    <a:pt x="1350010" y="31627"/>
                    <a:pt x="1307899" y="48351"/>
                    <a:pt x="1269605" y="72708"/>
                  </a:cubicBezTo>
                  <a:cubicBezTo>
                    <a:pt x="1250639" y="84766"/>
                    <a:pt x="1235249" y="82040"/>
                    <a:pt x="1217738" y="70648"/>
                  </a:cubicBezTo>
                  <a:cubicBezTo>
                    <a:pt x="1183989" y="48654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1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5" y="73557"/>
                    <a:pt x="779237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2" y="10238"/>
                    <a:pt x="658114" y="3937"/>
                    <a:pt x="629394" y="1392"/>
                  </a:cubicBezTo>
                  <a:cubicBezTo>
                    <a:pt x="593766" y="-1759"/>
                    <a:pt x="558926" y="180"/>
                    <a:pt x="524570" y="9875"/>
                  </a:cubicBezTo>
                  <a:cubicBezTo>
                    <a:pt x="500818" y="16601"/>
                    <a:pt x="477854" y="25568"/>
                    <a:pt x="457435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8" y="40777"/>
                    <a:pt x="346310" y="38838"/>
                    <a:pt x="314439" y="39625"/>
                  </a:cubicBezTo>
                  <a:cubicBezTo>
                    <a:pt x="272630" y="40655"/>
                    <a:pt x="233125" y="50835"/>
                    <a:pt x="195013" y="67619"/>
                  </a:cubicBezTo>
                  <a:cubicBezTo>
                    <a:pt x="155022" y="85251"/>
                    <a:pt x="121091" y="111063"/>
                    <a:pt x="90613" y="142146"/>
                  </a:cubicBezTo>
                  <a:cubicBezTo>
                    <a:pt x="61711" y="171594"/>
                    <a:pt x="40080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124773-D271-6DCB-7479-1B2F139B6EC4}"/>
                </a:ext>
              </a:extLst>
            </p:cNvPr>
            <p:cNvSpPr/>
            <p:nvPr/>
          </p:nvSpPr>
          <p:spPr>
            <a:xfrm>
              <a:off x="8267210" y="4709519"/>
              <a:ext cx="2590724" cy="1264559"/>
            </a:xfrm>
            <a:custGeom>
              <a:avLst/>
              <a:gdLst>
                <a:gd name="connsiteX0" fmla="*/ 1301 w 2590724"/>
                <a:gd name="connsiteY0" fmla="*/ 350642 h 1264559"/>
                <a:gd name="connsiteX1" fmla="*/ 23417 w 2590724"/>
                <a:gd name="connsiteY1" fmla="*/ 499637 h 1264559"/>
                <a:gd name="connsiteX2" fmla="*/ 74919 w 2590724"/>
                <a:gd name="connsiteY2" fmla="*/ 585677 h 1264559"/>
                <a:gd name="connsiteX3" fmla="*/ 167140 w 2590724"/>
                <a:gd name="connsiteY3" fmla="*/ 663901 h 1264559"/>
                <a:gd name="connsiteX4" fmla="*/ 269176 w 2590724"/>
                <a:gd name="connsiteY4" fmla="*/ 700619 h 1264559"/>
                <a:gd name="connsiteX5" fmla="*/ 289778 w 2590724"/>
                <a:gd name="connsiteY5" fmla="*/ 703709 h 1264559"/>
                <a:gd name="connsiteX6" fmla="*/ 322618 w 2590724"/>
                <a:gd name="connsiteY6" fmla="*/ 728916 h 1264559"/>
                <a:gd name="connsiteX7" fmla="*/ 433743 w 2590724"/>
                <a:gd name="connsiteY7" fmla="*/ 846706 h 1264559"/>
                <a:gd name="connsiteX8" fmla="*/ 552321 w 2590724"/>
                <a:gd name="connsiteY8" fmla="*/ 892634 h 1264559"/>
                <a:gd name="connsiteX9" fmla="*/ 715615 w 2590724"/>
                <a:gd name="connsiteY9" fmla="*/ 884818 h 1264559"/>
                <a:gd name="connsiteX10" fmla="*/ 725371 w 2590724"/>
                <a:gd name="connsiteY10" fmla="*/ 882697 h 1264559"/>
                <a:gd name="connsiteX11" fmla="*/ 752758 w 2590724"/>
                <a:gd name="connsiteY11" fmla="*/ 901723 h 1264559"/>
                <a:gd name="connsiteX12" fmla="*/ 816621 w 2590724"/>
                <a:gd name="connsiteY12" fmla="*/ 1023694 h 1264559"/>
                <a:gd name="connsiteX13" fmla="*/ 871275 w 2590724"/>
                <a:gd name="connsiteY13" fmla="*/ 1090526 h 1264559"/>
                <a:gd name="connsiteX14" fmla="*/ 971433 w 2590724"/>
                <a:gd name="connsiteY14" fmla="*/ 1174082 h 1264559"/>
                <a:gd name="connsiteX15" fmla="*/ 1123336 w 2590724"/>
                <a:gd name="connsiteY15" fmla="*/ 1242732 h 1264559"/>
                <a:gd name="connsiteX16" fmla="*/ 1193198 w 2590724"/>
                <a:gd name="connsiteY16" fmla="*/ 1257698 h 1264559"/>
                <a:gd name="connsiteX17" fmla="*/ 1243671 w 2590724"/>
                <a:gd name="connsiteY17" fmla="*/ 1263212 h 1264559"/>
                <a:gd name="connsiteX18" fmla="*/ 1300749 w 2590724"/>
                <a:gd name="connsiteY18" fmla="*/ 1263939 h 1264559"/>
                <a:gd name="connsiteX19" fmla="*/ 1366551 w 2590724"/>
                <a:gd name="connsiteY19" fmla="*/ 1258425 h 1264559"/>
                <a:gd name="connsiteX20" fmla="*/ 1479069 w 2590724"/>
                <a:gd name="connsiteY20" fmla="*/ 1229766 h 1264559"/>
                <a:gd name="connsiteX21" fmla="*/ 1596920 w 2590724"/>
                <a:gd name="connsiteY21" fmla="*/ 1169356 h 1264559"/>
                <a:gd name="connsiteX22" fmla="*/ 1681324 w 2590724"/>
                <a:gd name="connsiteY22" fmla="*/ 1099130 h 1264559"/>
                <a:gd name="connsiteX23" fmla="*/ 1755368 w 2590724"/>
                <a:gd name="connsiteY23" fmla="*/ 1007576 h 1264559"/>
                <a:gd name="connsiteX24" fmla="*/ 1785724 w 2590724"/>
                <a:gd name="connsiteY24" fmla="*/ 981037 h 1264559"/>
                <a:gd name="connsiteX25" fmla="*/ 1827108 w 2590724"/>
                <a:gd name="connsiteY25" fmla="*/ 956376 h 1264559"/>
                <a:gd name="connsiteX26" fmla="*/ 1867643 w 2590724"/>
                <a:gd name="connsiteY26" fmla="*/ 952801 h 1264559"/>
                <a:gd name="connsiteX27" fmla="*/ 1951260 w 2590724"/>
                <a:gd name="connsiteY27" fmla="*/ 976372 h 1264559"/>
                <a:gd name="connsiteX28" fmla="*/ 2032635 w 2590724"/>
                <a:gd name="connsiteY28" fmla="*/ 980310 h 1264559"/>
                <a:gd name="connsiteX29" fmla="*/ 2157575 w 2590724"/>
                <a:gd name="connsiteY29" fmla="*/ 951468 h 1264559"/>
                <a:gd name="connsiteX30" fmla="*/ 2228649 w 2590724"/>
                <a:gd name="connsiteY30" fmla="*/ 909721 h 1264559"/>
                <a:gd name="connsiteX31" fmla="*/ 2301480 w 2590724"/>
                <a:gd name="connsiteY31" fmla="*/ 836587 h 1264559"/>
                <a:gd name="connsiteX32" fmla="*/ 2330624 w 2590724"/>
                <a:gd name="connsiteY32" fmla="*/ 823984 h 1264559"/>
                <a:gd name="connsiteX33" fmla="*/ 2432600 w 2590724"/>
                <a:gd name="connsiteY33" fmla="*/ 800353 h 1264559"/>
                <a:gd name="connsiteX34" fmla="*/ 2521124 w 2590724"/>
                <a:gd name="connsiteY34" fmla="*/ 735096 h 1264559"/>
                <a:gd name="connsiteX35" fmla="*/ 2583836 w 2590724"/>
                <a:gd name="connsiteY35" fmla="*/ 612034 h 1264559"/>
                <a:gd name="connsiteX36" fmla="*/ 2571900 w 2590724"/>
                <a:gd name="connsiteY36" fmla="*/ 453466 h 1264559"/>
                <a:gd name="connsiteX37" fmla="*/ 2482951 w 2590724"/>
                <a:gd name="connsiteY37" fmla="*/ 335131 h 1264559"/>
                <a:gd name="connsiteX38" fmla="*/ 2388307 w 2590724"/>
                <a:gd name="connsiteY38" fmla="*/ 290293 h 1264559"/>
                <a:gd name="connsiteX39" fmla="*/ 2349287 w 2590724"/>
                <a:gd name="connsiteY39" fmla="*/ 262360 h 1264559"/>
                <a:gd name="connsiteX40" fmla="*/ 2243251 w 2590724"/>
                <a:gd name="connsiteY40" fmla="*/ 166686 h 1264559"/>
                <a:gd name="connsiteX41" fmla="*/ 2165876 w 2590724"/>
                <a:gd name="connsiteY41" fmla="*/ 141540 h 1264559"/>
                <a:gd name="connsiteX42" fmla="*/ 2036270 w 2590724"/>
                <a:gd name="connsiteY42" fmla="*/ 146509 h 1264559"/>
                <a:gd name="connsiteX43" fmla="*/ 1964045 w 2590724"/>
                <a:gd name="connsiteY43" fmla="*/ 178138 h 1264559"/>
                <a:gd name="connsiteX44" fmla="*/ 1926841 w 2590724"/>
                <a:gd name="connsiteY44" fmla="*/ 172927 h 1264559"/>
                <a:gd name="connsiteX45" fmla="*/ 1790389 w 2590724"/>
                <a:gd name="connsiteY45" fmla="*/ 64104 h 1264559"/>
                <a:gd name="connsiteX46" fmla="*/ 1650301 w 2590724"/>
                <a:gd name="connsiteY46" fmla="*/ 12480 h 1264559"/>
                <a:gd name="connsiteX47" fmla="*/ 1580258 w 2590724"/>
                <a:gd name="connsiteY47" fmla="*/ 2846 h 1264559"/>
                <a:gd name="connsiteX48" fmla="*/ 1393696 w 2590724"/>
                <a:gd name="connsiteY48" fmla="*/ 19448 h 1264559"/>
                <a:gd name="connsiteX49" fmla="*/ 1269604 w 2590724"/>
                <a:gd name="connsiteY49" fmla="*/ 72708 h 1264559"/>
                <a:gd name="connsiteX50" fmla="*/ 1217738 w 2590724"/>
                <a:gd name="connsiteY50" fmla="*/ 70648 h 1264559"/>
                <a:gd name="connsiteX51" fmla="*/ 1107704 w 2590724"/>
                <a:gd name="connsiteY51" fmla="*/ 24538 h 1264559"/>
                <a:gd name="connsiteX52" fmla="*/ 1017665 w 2590724"/>
                <a:gd name="connsiteY52" fmla="*/ 13813 h 1264559"/>
                <a:gd name="connsiteX53" fmla="*/ 900480 w 2590724"/>
                <a:gd name="connsiteY53" fmla="*/ 30173 h 1264559"/>
                <a:gd name="connsiteX54" fmla="*/ 819894 w 2590724"/>
                <a:gd name="connsiteY54" fmla="*/ 65498 h 1264559"/>
                <a:gd name="connsiteX55" fmla="*/ 779236 w 2590724"/>
                <a:gd name="connsiteY55" fmla="*/ 62044 h 1264559"/>
                <a:gd name="connsiteX56" fmla="*/ 711980 w 2590724"/>
                <a:gd name="connsiteY56" fmla="*/ 21084 h 1264559"/>
                <a:gd name="connsiteX57" fmla="*/ 629393 w 2590724"/>
                <a:gd name="connsiteY57" fmla="*/ 1392 h 1264559"/>
                <a:gd name="connsiteX58" fmla="*/ 524570 w 2590724"/>
                <a:gd name="connsiteY58" fmla="*/ 9875 h 1264559"/>
                <a:gd name="connsiteX59" fmla="*/ 457434 w 2590724"/>
                <a:gd name="connsiteY59" fmla="*/ 39565 h 1264559"/>
                <a:gd name="connsiteX60" fmla="*/ 409325 w 2590724"/>
                <a:gd name="connsiteY60" fmla="*/ 46775 h 1264559"/>
                <a:gd name="connsiteX61" fmla="*/ 314438 w 2590724"/>
                <a:gd name="connsiteY61" fmla="*/ 39625 h 1264559"/>
                <a:gd name="connsiteX62" fmla="*/ 195012 w 2590724"/>
                <a:gd name="connsiteY62" fmla="*/ 67619 h 1264559"/>
                <a:gd name="connsiteX63" fmla="*/ 90613 w 2590724"/>
                <a:gd name="connsiteY63" fmla="*/ 142146 h 1264559"/>
                <a:gd name="connsiteX64" fmla="*/ 24629 w 2590724"/>
                <a:gd name="connsiteY64" fmla="*/ 243637 h 1264559"/>
                <a:gd name="connsiteX65" fmla="*/ 1422 w 2590724"/>
                <a:gd name="connsiteY65" fmla="*/ 350703 h 126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90724" h="1264559">
                  <a:moveTo>
                    <a:pt x="1301" y="350642"/>
                  </a:moveTo>
                  <a:cubicBezTo>
                    <a:pt x="-3364" y="403660"/>
                    <a:pt x="4633" y="452375"/>
                    <a:pt x="23417" y="499637"/>
                  </a:cubicBezTo>
                  <a:cubicBezTo>
                    <a:pt x="35959" y="531205"/>
                    <a:pt x="53410" y="559441"/>
                    <a:pt x="74919" y="585677"/>
                  </a:cubicBezTo>
                  <a:cubicBezTo>
                    <a:pt x="100974" y="617487"/>
                    <a:pt x="131270" y="643905"/>
                    <a:pt x="167140" y="663901"/>
                  </a:cubicBezTo>
                  <a:cubicBezTo>
                    <a:pt x="199072" y="681715"/>
                    <a:pt x="232943" y="694257"/>
                    <a:pt x="269176" y="700619"/>
                  </a:cubicBezTo>
                  <a:cubicBezTo>
                    <a:pt x="276023" y="701831"/>
                    <a:pt x="282931" y="702437"/>
                    <a:pt x="289778" y="703709"/>
                  </a:cubicBezTo>
                  <a:cubicBezTo>
                    <a:pt x="304926" y="706618"/>
                    <a:pt x="314560" y="714676"/>
                    <a:pt x="322618" y="728916"/>
                  </a:cubicBezTo>
                  <a:cubicBezTo>
                    <a:pt x="349884" y="777025"/>
                    <a:pt x="386542" y="816955"/>
                    <a:pt x="433743" y="846706"/>
                  </a:cubicBezTo>
                  <a:cubicBezTo>
                    <a:pt x="470280" y="869730"/>
                    <a:pt x="509664" y="884939"/>
                    <a:pt x="552321" y="892634"/>
                  </a:cubicBezTo>
                  <a:cubicBezTo>
                    <a:pt x="607459" y="902571"/>
                    <a:pt x="661810" y="899905"/>
                    <a:pt x="715615" y="884818"/>
                  </a:cubicBezTo>
                  <a:cubicBezTo>
                    <a:pt x="718827" y="883909"/>
                    <a:pt x="722099" y="882879"/>
                    <a:pt x="725371" y="882697"/>
                  </a:cubicBezTo>
                  <a:cubicBezTo>
                    <a:pt x="741791" y="881728"/>
                    <a:pt x="746941" y="885666"/>
                    <a:pt x="752758" y="901723"/>
                  </a:cubicBezTo>
                  <a:cubicBezTo>
                    <a:pt x="768512" y="945288"/>
                    <a:pt x="790204" y="985703"/>
                    <a:pt x="816621" y="1023694"/>
                  </a:cubicBezTo>
                  <a:cubicBezTo>
                    <a:pt x="833163" y="1047445"/>
                    <a:pt x="851522" y="1069501"/>
                    <a:pt x="871275" y="1090526"/>
                  </a:cubicBezTo>
                  <a:cubicBezTo>
                    <a:pt x="901268" y="1122397"/>
                    <a:pt x="934654" y="1150269"/>
                    <a:pt x="971433" y="1174082"/>
                  </a:cubicBezTo>
                  <a:cubicBezTo>
                    <a:pt x="1018634" y="1204620"/>
                    <a:pt x="1069349" y="1227342"/>
                    <a:pt x="1123336" y="1242732"/>
                  </a:cubicBezTo>
                  <a:cubicBezTo>
                    <a:pt x="1146301" y="1249276"/>
                    <a:pt x="1169689" y="1253518"/>
                    <a:pt x="1193198" y="1257698"/>
                  </a:cubicBezTo>
                  <a:cubicBezTo>
                    <a:pt x="1209982" y="1260667"/>
                    <a:pt x="1226948" y="1261576"/>
                    <a:pt x="1243671" y="1263212"/>
                  </a:cubicBezTo>
                  <a:cubicBezTo>
                    <a:pt x="1262394" y="1265030"/>
                    <a:pt x="1281662" y="1264727"/>
                    <a:pt x="1300749" y="1263939"/>
                  </a:cubicBezTo>
                  <a:cubicBezTo>
                    <a:pt x="1322804" y="1263091"/>
                    <a:pt x="1344738" y="1261576"/>
                    <a:pt x="1366551" y="1258425"/>
                  </a:cubicBezTo>
                  <a:cubicBezTo>
                    <a:pt x="1405087" y="1252851"/>
                    <a:pt x="1442472" y="1242975"/>
                    <a:pt x="1479069" y="1229766"/>
                  </a:cubicBezTo>
                  <a:cubicBezTo>
                    <a:pt x="1520938" y="1214678"/>
                    <a:pt x="1560202" y="1194320"/>
                    <a:pt x="1596920" y="1169356"/>
                  </a:cubicBezTo>
                  <a:cubicBezTo>
                    <a:pt x="1627337" y="1148755"/>
                    <a:pt x="1655331" y="1125185"/>
                    <a:pt x="1681324" y="1099130"/>
                  </a:cubicBezTo>
                  <a:cubicBezTo>
                    <a:pt x="1709257" y="1071137"/>
                    <a:pt x="1733979" y="1040780"/>
                    <a:pt x="1755368" y="1007576"/>
                  </a:cubicBezTo>
                  <a:cubicBezTo>
                    <a:pt x="1762820" y="996003"/>
                    <a:pt x="1773120" y="987460"/>
                    <a:pt x="1785724" y="981037"/>
                  </a:cubicBezTo>
                  <a:cubicBezTo>
                    <a:pt x="1800024" y="973827"/>
                    <a:pt x="1813657" y="965162"/>
                    <a:pt x="1827108" y="956376"/>
                  </a:cubicBezTo>
                  <a:cubicBezTo>
                    <a:pt x="1840256" y="947772"/>
                    <a:pt x="1853465" y="946864"/>
                    <a:pt x="1867643" y="952801"/>
                  </a:cubicBezTo>
                  <a:cubicBezTo>
                    <a:pt x="1894546" y="964011"/>
                    <a:pt x="1922540" y="972009"/>
                    <a:pt x="1951260" y="976372"/>
                  </a:cubicBezTo>
                  <a:cubicBezTo>
                    <a:pt x="1978102" y="980431"/>
                    <a:pt x="2005247" y="981522"/>
                    <a:pt x="2032635" y="980310"/>
                  </a:cubicBezTo>
                  <a:cubicBezTo>
                    <a:pt x="2076260" y="978432"/>
                    <a:pt x="2117644" y="968010"/>
                    <a:pt x="2157575" y="951468"/>
                  </a:cubicBezTo>
                  <a:cubicBezTo>
                    <a:pt x="2183084" y="940865"/>
                    <a:pt x="2206472" y="926323"/>
                    <a:pt x="2228649" y="909721"/>
                  </a:cubicBezTo>
                  <a:cubicBezTo>
                    <a:pt x="2256521" y="888817"/>
                    <a:pt x="2280393" y="864156"/>
                    <a:pt x="2301480" y="836587"/>
                  </a:cubicBezTo>
                  <a:cubicBezTo>
                    <a:pt x="2308750" y="827074"/>
                    <a:pt x="2319597" y="824468"/>
                    <a:pt x="2330624" y="823984"/>
                  </a:cubicBezTo>
                  <a:cubicBezTo>
                    <a:pt x="2366131" y="822348"/>
                    <a:pt x="2400244" y="814895"/>
                    <a:pt x="2432600" y="800353"/>
                  </a:cubicBezTo>
                  <a:cubicBezTo>
                    <a:pt x="2466773" y="785023"/>
                    <a:pt x="2495736" y="762726"/>
                    <a:pt x="2521124" y="735096"/>
                  </a:cubicBezTo>
                  <a:cubicBezTo>
                    <a:pt x="2553601" y="699771"/>
                    <a:pt x="2572688" y="658023"/>
                    <a:pt x="2583836" y="612034"/>
                  </a:cubicBezTo>
                  <a:cubicBezTo>
                    <a:pt x="2596984" y="557865"/>
                    <a:pt x="2590380" y="505211"/>
                    <a:pt x="2571900" y="453466"/>
                  </a:cubicBezTo>
                  <a:cubicBezTo>
                    <a:pt x="2554510" y="404872"/>
                    <a:pt x="2522639" y="366759"/>
                    <a:pt x="2482951" y="335131"/>
                  </a:cubicBezTo>
                  <a:cubicBezTo>
                    <a:pt x="2455140" y="313015"/>
                    <a:pt x="2422844" y="298836"/>
                    <a:pt x="2388307" y="290293"/>
                  </a:cubicBezTo>
                  <a:cubicBezTo>
                    <a:pt x="2371341" y="286112"/>
                    <a:pt x="2359042" y="277690"/>
                    <a:pt x="2349287" y="262360"/>
                  </a:cubicBezTo>
                  <a:cubicBezTo>
                    <a:pt x="2322868" y="220976"/>
                    <a:pt x="2287361" y="188741"/>
                    <a:pt x="2243251" y="166686"/>
                  </a:cubicBezTo>
                  <a:cubicBezTo>
                    <a:pt x="2218833" y="154447"/>
                    <a:pt x="2193203" y="145661"/>
                    <a:pt x="2165876" y="141540"/>
                  </a:cubicBezTo>
                  <a:cubicBezTo>
                    <a:pt x="2122249" y="134996"/>
                    <a:pt x="2079047" y="134148"/>
                    <a:pt x="2036270" y="146509"/>
                  </a:cubicBezTo>
                  <a:cubicBezTo>
                    <a:pt x="2010821" y="153841"/>
                    <a:pt x="1986403" y="163596"/>
                    <a:pt x="1964045" y="178138"/>
                  </a:cubicBezTo>
                  <a:cubicBezTo>
                    <a:pt x="1949806" y="187348"/>
                    <a:pt x="1938111" y="185712"/>
                    <a:pt x="1926841" y="172927"/>
                  </a:cubicBezTo>
                  <a:cubicBezTo>
                    <a:pt x="1887821" y="128513"/>
                    <a:pt x="1842377" y="92158"/>
                    <a:pt x="1790389" y="64104"/>
                  </a:cubicBezTo>
                  <a:cubicBezTo>
                    <a:pt x="1746158" y="40231"/>
                    <a:pt x="1699683" y="22599"/>
                    <a:pt x="1650301" y="12480"/>
                  </a:cubicBezTo>
                  <a:cubicBezTo>
                    <a:pt x="1627095" y="7754"/>
                    <a:pt x="1603828" y="5088"/>
                    <a:pt x="1580258" y="2846"/>
                  </a:cubicBezTo>
                  <a:cubicBezTo>
                    <a:pt x="1516939" y="-3273"/>
                    <a:pt x="1454773" y="2422"/>
                    <a:pt x="1393696" y="19448"/>
                  </a:cubicBezTo>
                  <a:cubicBezTo>
                    <a:pt x="1350010" y="31627"/>
                    <a:pt x="1307898" y="48351"/>
                    <a:pt x="1269604" y="72708"/>
                  </a:cubicBezTo>
                  <a:cubicBezTo>
                    <a:pt x="1250639" y="84766"/>
                    <a:pt x="1235249" y="82039"/>
                    <a:pt x="1217738" y="70648"/>
                  </a:cubicBezTo>
                  <a:cubicBezTo>
                    <a:pt x="1183988" y="48653"/>
                    <a:pt x="1146846" y="34051"/>
                    <a:pt x="1107704" y="24538"/>
                  </a:cubicBezTo>
                  <a:cubicBezTo>
                    <a:pt x="1078135" y="17328"/>
                    <a:pt x="1047961" y="14359"/>
                    <a:pt x="1017665" y="13813"/>
                  </a:cubicBezTo>
                  <a:cubicBezTo>
                    <a:pt x="977795" y="13147"/>
                    <a:pt x="938653" y="18358"/>
                    <a:pt x="900480" y="30173"/>
                  </a:cubicBezTo>
                  <a:cubicBezTo>
                    <a:pt x="872306" y="38898"/>
                    <a:pt x="845039" y="49805"/>
                    <a:pt x="819894" y="65498"/>
                  </a:cubicBezTo>
                  <a:cubicBezTo>
                    <a:pt x="805473" y="74466"/>
                    <a:pt x="792324" y="73557"/>
                    <a:pt x="779236" y="62044"/>
                  </a:cubicBezTo>
                  <a:cubicBezTo>
                    <a:pt x="759302" y="44473"/>
                    <a:pt x="736580" y="31143"/>
                    <a:pt x="711980" y="21084"/>
                  </a:cubicBezTo>
                  <a:cubicBezTo>
                    <a:pt x="685501" y="10238"/>
                    <a:pt x="658114" y="3937"/>
                    <a:pt x="629393" y="1392"/>
                  </a:cubicBezTo>
                  <a:cubicBezTo>
                    <a:pt x="593765" y="-1759"/>
                    <a:pt x="558925" y="180"/>
                    <a:pt x="524570" y="9875"/>
                  </a:cubicBezTo>
                  <a:cubicBezTo>
                    <a:pt x="500818" y="16601"/>
                    <a:pt x="477854" y="25568"/>
                    <a:pt x="457434" y="39565"/>
                  </a:cubicBezTo>
                  <a:cubicBezTo>
                    <a:pt x="442166" y="50047"/>
                    <a:pt x="425806" y="49926"/>
                    <a:pt x="409325" y="46775"/>
                  </a:cubicBezTo>
                  <a:cubicBezTo>
                    <a:pt x="377877" y="40777"/>
                    <a:pt x="346309" y="38838"/>
                    <a:pt x="314438" y="39625"/>
                  </a:cubicBezTo>
                  <a:cubicBezTo>
                    <a:pt x="272630" y="40656"/>
                    <a:pt x="233125" y="50835"/>
                    <a:pt x="195012" y="67619"/>
                  </a:cubicBezTo>
                  <a:cubicBezTo>
                    <a:pt x="155022" y="85251"/>
                    <a:pt x="121090" y="111063"/>
                    <a:pt x="90613" y="142146"/>
                  </a:cubicBezTo>
                  <a:cubicBezTo>
                    <a:pt x="61711" y="171594"/>
                    <a:pt x="40079" y="205707"/>
                    <a:pt x="24629" y="243637"/>
                  </a:cubicBezTo>
                  <a:cubicBezTo>
                    <a:pt x="10390" y="278538"/>
                    <a:pt x="1604" y="314954"/>
                    <a:pt x="1422" y="350703"/>
                  </a:cubicBezTo>
                  <a:close/>
                </a:path>
              </a:pathLst>
            </a:custGeom>
            <a:solidFill>
              <a:srgbClr val="FFFFFF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aphic 174">
            <a:extLst>
              <a:ext uri="{FF2B5EF4-FFF2-40B4-BE49-F238E27FC236}">
                <a16:creationId xmlns:a16="http://schemas.microsoft.com/office/drawing/2014/main" id="{748069AB-D949-729E-1943-F606768D5DF7}"/>
              </a:ext>
            </a:extLst>
          </p:cNvPr>
          <p:cNvGrpSpPr/>
          <p:nvPr/>
        </p:nvGrpSpPr>
        <p:grpSpPr>
          <a:xfrm>
            <a:off x="9139134" y="3505747"/>
            <a:ext cx="984783" cy="1965424"/>
            <a:chOff x="9105289" y="2341733"/>
            <a:chExt cx="1154759" cy="2304662"/>
          </a:xfrm>
        </p:grpSpPr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AAF270B-BD38-31DD-CFBA-827D83D9C994}"/>
                </a:ext>
              </a:extLst>
            </p:cNvPr>
            <p:cNvSpPr/>
            <p:nvPr/>
          </p:nvSpPr>
          <p:spPr>
            <a:xfrm>
              <a:off x="9118782" y="3018704"/>
              <a:ext cx="1141266" cy="730275"/>
            </a:xfrm>
            <a:custGeom>
              <a:avLst/>
              <a:gdLst>
                <a:gd name="connsiteX0" fmla="*/ 1087445 w 1141266"/>
                <a:gd name="connsiteY0" fmla="*/ 345250 h 730275"/>
                <a:gd name="connsiteX1" fmla="*/ 1138220 w 1141266"/>
                <a:gd name="connsiteY1" fmla="*/ 373364 h 730275"/>
                <a:gd name="connsiteX2" fmla="*/ 1095928 w 1141266"/>
                <a:gd name="connsiteY2" fmla="*/ 385967 h 730275"/>
                <a:gd name="connsiteX3" fmla="*/ 1075448 w 1141266"/>
                <a:gd name="connsiteY3" fmla="*/ 406447 h 730275"/>
                <a:gd name="connsiteX4" fmla="*/ 1044061 w 1141266"/>
                <a:gd name="connsiteY4" fmla="*/ 420807 h 730275"/>
                <a:gd name="connsiteX5" fmla="*/ 1005828 w 1141266"/>
                <a:gd name="connsiteY5" fmla="*/ 410567 h 730275"/>
                <a:gd name="connsiteX6" fmla="*/ 971170 w 1141266"/>
                <a:gd name="connsiteY6" fmla="*/ 375182 h 730275"/>
                <a:gd name="connsiteX7" fmla="*/ 944994 w 1141266"/>
                <a:gd name="connsiteY7" fmla="*/ 379726 h 730275"/>
                <a:gd name="connsiteX8" fmla="*/ 937359 w 1141266"/>
                <a:gd name="connsiteY8" fmla="*/ 380090 h 730275"/>
                <a:gd name="connsiteX9" fmla="*/ 821266 w 1141266"/>
                <a:gd name="connsiteY9" fmla="*/ 365063 h 730275"/>
                <a:gd name="connsiteX10" fmla="*/ 777640 w 1141266"/>
                <a:gd name="connsiteY10" fmla="*/ 344704 h 730275"/>
                <a:gd name="connsiteX11" fmla="*/ 782487 w 1141266"/>
                <a:gd name="connsiteY11" fmla="*/ 683957 h 730275"/>
                <a:gd name="connsiteX12" fmla="*/ 233224 w 1141266"/>
                <a:gd name="connsiteY12" fmla="*/ 683957 h 730275"/>
                <a:gd name="connsiteX13" fmla="*/ 246070 w 1141266"/>
                <a:gd name="connsiteY13" fmla="*/ 360458 h 730275"/>
                <a:gd name="connsiteX14" fmla="*/ 167422 w 1141266"/>
                <a:gd name="connsiteY14" fmla="*/ 374394 h 730275"/>
                <a:gd name="connsiteX15" fmla="*/ 186387 w 1141266"/>
                <a:gd name="connsiteY15" fmla="*/ 402872 h 730275"/>
                <a:gd name="connsiteX16" fmla="*/ 33696 w 1141266"/>
                <a:gd name="connsiteY16" fmla="*/ 434380 h 730275"/>
                <a:gd name="connsiteX17" fmla="*/ 18791 w 1141266"/>
                <a:gd name="connsiteY17" fmla="*/ 413718 h 730275"/>
                <a:gd name="connsiteX18" fmla="*/ 2734 w 1141266"/>
                <a:gd name="connsiteY18" fmla="*/ 334707 h 730275"/>
                <a:gd name="connsiteX19" fmla="*/ 74898 w 1141266"/>
                <a:gd name="connsiteY19" fmla="*/ 271994 h 730275"/>
                <a:gd name="connsiteX20" fmla="*/ 181539 w 1141266"/>
                <a:gd name="connsiteY20" fmla="*/ 155659 h 730275"/>
                <a:gd name="connsiteX21" fmla="*/ 377796 w 1141266"/>
                <a:gd name="connsiteY21" fmla="*/ 34475 h 730275"/>
                <a:gd name="connsiteX22" fmla="*/ 372949 w 1141266"/>
                <a:gd name="connsiteY22" fmla="*/ 32052 h 730275"/>
                <a:gd name="connsiteX23" fmla="*/ 661304 w 1141266"/>
                <a:gd name="connsiteY23" fmla="*/ 2968 h 730275"/>
                <a:gd name="connsiteX24" fmla="*/ 797029 w 1141266"/>
                <a:gd name="connsiteY24" fmla="*/ 97491 h 730275"/>
                <a:gd name="connsiteX25" fmla="*/ 953719 w 1141266"/>
                <a:gd name="connsiteY25" fmla="*/ 245213 h 730275"/>
                <a:gd name="connsiteX26" fmla="*/ 1012978 w 1141266"/>
                <a:gd name="connsiteY26" fmla="*/ 309804 h 730275"/>
                <a:gd name="connsiteX27" fmla="*/ 1012978 w 1141266"/>
                <a:gd name="connsiteY27" fmla="*/ 309804 h 730275"/>
                <a:gd name="connsiteX28" fmla="*/ 1013463 w 1141266"/>
                <a:gd name="connsiteY28" fmla="*/ 309804 h 730275"/>
                <a:gd name="connsiteX29" fmla="*/ 1043698 w 1141266"/>
                <a:gd name="connsiteY29" fmla="*/ 304532 h 730275"/>
                <a:gd name="connsiteX30" fmla="*/ 1099563 w 1141266"/>
                <a:gd name="connsiteY30" fmla="*/ 301078 h 730275"/>
                <a:gd name="connsiteX31" fmla="*/ 1063147 w 1141266"/>
                <a:gd name="connsiteY31" fmla="*/ 332950 h 730275"/>
                <a:gd name="connsiteX32" fmla="*/ 1087445 w 1141266"/>
                <a:gd name="connsiteY32" fmla="*/ 345189 h 7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1266" h="730275">
                  <a:moveTo>
                    <a:pt x="1087445" y="345250"/>
                  </a:moveTo>
                  <a:cubicBezTo>
                    <a:pt x="1087445" y="345250"/>
                    <a:pt x="1127132" y="360155"/>
                    <a:pt x="1138220" y="373364"/>
                  </a:cubicBezTo>
                  <a:cubicBezTo>
                    <a:pt x="1145855" y="382453"/>
                    <a:pt x="1141675" y="394329"/>
                    <a:pt x="1095928" y="385967"/>
                  </a:cubicBezTo>
                  <a:cubicBezTo>
                    <a:pt x="1095928" y="385967"/>
                    <a:pt x="1148036" y="452557"/>
                    <a:pt x="1075448" y="406447"/>
                  </a:cubicBezTo>
                  <a:cubicBezTo>
                    <a:pt x="1075448" y="406447"/>
                    <a:pt x="1108349" y="481641"/>
                    <a:pt x="1044061" y="420807"/>
                  </a:cubicBezTo>
                  <a:cubicBezTo>
                    <a:pt x="1044061" y="420807"/>
                    <a:pt x="1055452" y="487398"/>
                    <a:pt x="1005828" y="410567"/>
                  </a:cubicBezTo>
                  <a:cubicBezTo>
                    <a:pt x="983712" y="376273"/>
                    <a:pt x="979410" y="372940"/>
                    <a:pt x="971170" y="375182"/>
                  </a:cubicBezTo>
                  <a:cubicBezTo>
                    <a:pt x="962929" y="377424"/>
                    <a:pt x="953901" y="379302"/>
                    <a:pt x="944994" y="379726"/>
                  </a:cubicBezTo>
                  <a:lnTo>
                    <a:pt x="937359" y="380090"/>
                  </a:lnTo>
                  <a:cubicBezTo>
                    <a:pt x="888341" y="383725"/>
                    <a:pt x="865801" y="385846"/>
                    <a:pt x="821266" y="365063"/>
                  </a:cubicBezTo>
                  <a:lnTo>
                    <a:pt x="777640" y="344704"/>
                  </a:lnTo>
                  <a:lnTo>
                    <a:pt x="782487" y="683957"/>
                  </a:lnTo>
                  <a:cubicBezTo>
                    <a:pt x="482014" y="788174"/>
                    <a:pt x="233224" y="683957"/>
                    <a:pt x="233224" y="683957"/>
                  </a:cubicBezTo>
                  <a:lnTo>
                    <a:pt x="246070" y="360458"/>
                  </a:lnTo>
                  <a:cubicBezTo>
                    <a:pt x="181237" y="383544"/>
                    <a:pt x="169421" y="376636"/>
                    <a:pt x="167422" y="374394"/>
                  </a:cubicBezTo>
                  <a:lnTo>
                    <a:pt x="186387" y="402872"/>
                  </a:lnTo>
                  <a:lnTo>
                    <a:pt x="33696" y="434380"/>
                  </a:lnTo>
                  <a:lnTo>
                    <a:pt x="18791" y="413718"/>
                  </a:lnTo>
                  <a:cubicBezTo>
                    <a:pt x="2310" y="390936"/>
                    <a:pt x="-4174" y="361973"/>
                    <a:pt x="2734" y="334707"/>
                  </a:cubicBezTo>
                  <a:cubicBezTo>
                    <a:pt x="17154" y="278054"/>
                    <a:pt x="74898" y="271994"/>
                    <a:pt x="74898" y="271994"/>
                  </a:cubicBezTo>
                  <a:cubicBezTo>
                    <a:pt x="74898" y="271994"/>
                    <a:pt x="128219" y="225945"/>
                    <a:pt x="181539" y="155659"/>
                  </a:cubicBezTo>
                  <a:cubicBezTo>
                    <a:pt x="234860" y="85372"/>
                    <a:pt x="377796" y="34475"/>
                    <a:pt x="377796" y="34475"/>
                  </a:cubicBezTo>
                  <a:lnTo>
                    <a:pt x="372949" y="32052"/>
                  </a:lnTo>
                  <a:cubicBezTo>
                    <a:pt x="372949" y="32052"/>
                    <a:pt x="657669" y="-11574"/>
                    <a:pt x="661304" y="2968"/>
                  </a:cubicBezTo>
                  <a:cubicBezTo>
                    <a:pt x="664939" y="17510"/>
                    <a:pt x="700083" y="44170"/>
                    <a:pt x="797029" y="97491"/>
                  </a:cubicBezTo>
                  <a:cubicBezTo>
                    <a:pt x="863256" y="133906"/>
                    <a:pt x="922757" y="204314"/>
                    <a:pt x="953719" y="245213"/>
                  </a:cubicBezTo>
                  <a:cubicBezTo>
                    <a:pt x="971412" y="268601"/>
                    <a:pt x="991225" y="290233"/>
                    <a:pt x="1012978" y="309804"/>
                  </a:cubicBezTo>
                  <a:lnTo>
                    <a:pt x="1012978" y="309804"/>
                  </a:lnTo>
                  <a:cubicBezTo>
                    <a:pt x="1012978" y="309804"/>
                    <a:pt x="1013463" y="309804"/>
                    <a:pt x="1013463" y="309804"/>
                  </a:cubicBezTo>
                  <a:cubicBezTo>
                    <a:pt x="1023702" y="309016"/>
                    <a:pt x="1033821" y="307198"/>
                    <a:pt x="1043698" y="304532"/>
                  </a:cubicBezTo>
                  <a:cubicBezTo>
                    <a:pt x="1059512" y="300230"/>
                    <a:pt x="1085506" y="294837"/>
                    <a:pt x="1099563" y="301078"/>
                  </a:cubicBezTo>
                  <a:cubicBezTo>
                    <a:pt x="1113621" y="307319"/>
                    <a:pt x="1111379" y="327496"/>
                    <a:pt x="1063147" y="332950"/>
                  </a:cubicBezTo>
                  <a:lnTo>
                    <a:pt x="1087445" y="345189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5" name="Graphic 174">
              <a:extLst>
                <a:ext uri="{FF2B5EF4-FFF2-40B4-BE49-F238E27FC236}">
                  <a16:creationId xmlns:a16="http://schemas.microsoft.com/office/drawing/2014/main" id="{9753D282-34A1-BF63-093F-CE8B93CB8FE2}"/>
                </a:ext>
              </a:extLst>
            </p:cNvPr>
            <p:cNvGrpSpPr/>
            <p:nvPr/>
          </p:nvGrpSpPr>
          <p:grpSpPr>
            <a:xfrm>
              <a:off x="9105289" y="2991956"/>
              <a:ext cx="1146657" cy="735286"/>
              <a:chOff x="9105289" y="2991956"/>
              <a:chExt cx="1146657" cy="7352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6A8E6FD-428E-F988-DEC7-D4035C5A2CE2}"/>
                  </a:ext>
                </a:extLst>
              </p:cNvPr>
              <p:cNvSpPr/>
              <p:nvPr/>
            </p:nvSpPr>
            <p:spPr>
              <a:xfrm>
                <a:off x="9108122" y="2994571"/>
                <a:ext cx="1141266" cy="730275"/>
              </a:xfrm>
              <a:custGeom>
                <a:avLst/>
                <a:gdLst>
                  <a:gd name="connsiteX0" fmla="*/ 1087444 w 1141266"/>
                  <a:gd name="connsiteY0" fmla="*/ 345250 h 730275"/>
                  <a:gd name="connsiteX1" fmla="*/ 1138220 w 1141266"/>
                  <a:gd name="connsiteY1" fmla="*/ 373364 h 730275"/>
                  <a:gd name="connsiteX2" fmla="*/ 1095927 w 1141266"/>
                  <a:gd name="connsiteY2" fmla="*/ 385967 h 730275"/>
                  <a:gd name="connsiteX3" fmla="*/ 1075447 w 1141266"/>
                  <a:gd name="connsiteY3" fmla="*/ 406447 h 730275"/>
                  <a:gd name="connsiteX4" fmla="*/ 1044061 w 1141266"/>
                  <a:gd name="connsiteY4" fmla="*/ 420807 h 730275"/>
                  <a:gd name="connsiteX5" fmla="*/ 1005828 w 1141266"/>
                  <a:gd name="connsiteY5" fmla="*/ 410567 h 730275"/>
                  <a:gd name="connsiteX6" fmla="*/ 971169 w 1141266"/>
                  <a:gd name="connsiteY6" fmla="*/ 375182 h 730275"/>
                  <a:gd name="connsiteX7" fmla="*/ 944993 w 1141266"/>
                  <a:gd name="connsiteY7" fmla="*/ 379726 h 730275"/>
                  <a:gd name="connsiteX8" fmla="*/ 937359 w 1141266"/>
                  <a:gd name="connsiteY8" fmla="*/ 380090 h 730275"/>
                  <a:gd name="connsiteX9" fmla="*/ 821266 w 1141266"/>
                  <a:gd name="connsiteY9" fmla="*/ 365063 h 730275"/>
                  <a:gd name="connsiteX10" fmla="*/ 777639 w 1141266"/>
                  <a:gd name="connsiteY10" fmla="*/ 344704 h 730275"/>
                  <a:gd name="connsiteX11" fmla="*/ 782487 w 1141266"/>
                  <a:gd name="connsiteY11" fmla="*/ 683957 h 730275"/>
                  <a:gd name="connsiteX12" fmla="*/ 233224 w 1141266"/>
                  <a:gd name="connsiteY12" fmla="*/ 683957 h 730275"/>
                  <a:gd name="connsiteX13" fmla="*/ 246069 w 1141266"/>
                  <a:gd name="connsiteY13" fmla="*/ 360458 h 730275"/>
                  <a:gd name="connsiteX14" fmla="*/ 167422 w 1141266"/>
                  <a:gd name="connsiteY14" fmla="*/ 374394 h 730275"/>
                  <a:gd name="connsiteX15" fmla="*/ 186387 w 1141266"/>
                  <a:gd name="connsiteY15" fmla="*/ 402872 h 730275"/>
                  <a:gd name="connsiteX16" fmla="*/ 33696 w 1141266"/>
                  <a:gd name="connsiteY16" fmla="*/ 434380 h 730275"/>
                  <a:gd name="connsiteX17" fmla="*/ 18790 w 1141266"/>
                  <a:gd name="connsiteY17" fmla="*/ 413718 h 730275"/>
                  <a:gd name="connsiteX18" fmla="*/ 2733 w 1141266"/>
                  <a:gd name="connsiteY18" fmla="*/ 334707 h 730275"/>
                  <a:gd name="connsiteX19" fmla="*/ 74898 w 1141266"/>
                  <a:gd name="connsiteY19" fmla="*/ 271994 h 730275"/>
                  <a:gd name="connsiteX20" fmla="*/ 181539 w 1141266"/>
                  <a:gd name="connsiteY20" fmla="*/ 155659 h 730275"/>
                  <a:gd name="connsiteX21" fmla="*/ 377795 w 1141266"/>
                  <a:gd name="connsiteY21" fmla="*/ 34475 h 730275"/>
                  <a:gd name="connsiteX22" fmla="*/ 372949 w 1141266"/>
                  <a:gd name="connsiteY22" fmla="*/ 32052 h 730275"/>
                  <a:gd name="connsiteX23" fmla="*/ 661304 w 1141266"/>
                  <a:gd name="connsiteY23" fmla="*/ 2968 h 730275"/>
                  <a:gd name="connsiteX24" fmla="*/ 797029 w 1141266"/>
                  <a:gd name="connsiteY24" fmla="*/ 97491 h 730275"/>
                  <a:gd name="connsiteX25" fmla="*/ 953719 w 1141266"/>
                  <a:gd name="connsiteY25" fmla="*/ 245213 h 730275"/>
                  <a:gd name="connsiteX26" fmla="*/ 1012978 w 1141266"/>
                  <a:gd name="connsiteY26" fmla="*/ 309804 h 730275"/>
                  <a:gd name="connsiteX27" fmla="*/ 1012978 w 1141266"/>
                  <a:gd name="connsiteY27" fmla="*/ 309804 h 730275"/>
                  <a:gd name="connsiteX28" fmla="*/ 1013462 w 1141266"/>
                  <a:gd name="connsiteY28" fmla="*/ 309804 h 730275"/>
                  <a:gd name="connsiteX29" fmla="*/ 1043697 w 1141266"/>
                  <a:gd name="connsiteY29" fmla="*/ 304532 h 730275"/>
                  <a:gd name="connsiteX30" fmla="*/ 1099563 w 1141266"/>
                  <a:gd name="connsiteY30" fmla="*/ 301078 h 730275"/>
                  <a:gd name="connsiteX31" fmla="*/ 1063147 w 1141266"/>
                  <a:gd name="connsiteY31" fmla="*/ 332950 h 730275"/>
                  <a:gd name="connsiteX32" fmla="*/ 1087444 w 1141266"/>
                  <a:gd name="connsiteY32" fmla="*/ 345189 h 73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1266" h="730275">
                    <a:moveTo>
                      <a:pt x="1087444" y="345250"/>
                    </a:moveTo>
                    <a:cubicBezTo>
                      <a:pt x="1087444" y="345250"/>
                      <a:pt x="1127132" y="360155"/>
                      <a:pt x="1138220" y="373364"/>
                    </a:cubicBezTo>
                    <a:cubicBezTo>
                      <a:pt x="1145855" y="382453"/>
                      <a:pt x="1141674" y="394329"/>
                      <a:pt x="1095927" y="385967"/>
                    </a:cubicBezTo>
                    <a:cubicBezTo>
                      <a:pt x="1095927" y="385967"/>
                      <a:pt x="1148036" y="452557"/>
                      <a:pt x="1075447" y="406447"/>
                    </a:cubicBezTo>
                    <a:cubicBezTo>
                      <a:pt x="1075447" y="406447"/>
                      <a:pt x="1108349" y="481641"/>
                      <a:pt x="1044061" y="420807"/>
                    </a:cubicBezTo>
                    <a:cubicBezTo>
                      <a:pt x="1044061" y="420807"/>
                      <a:pt x="1055453" y="487398"/>
                      <a:pt x="1005828" y="410567"/>
                    </a:cubicBezTo>
                    <a:cubicBezTo>
                      <a:pt x="983712" y="376273"/>
                      <a:pt x="979410" y="372940"/>
                      <a:pt x="971169" y="375182"/>
                    </a:cubicBezTo>
                    <a:cubicBezTo>
                      <a:pt x="962929" y="377424"/>
                      <a:pt x="953901" y="379302"/>
                      <a:pt x="944993" y="379726"/>
                    </a:cubicBezTo>
                    <a:lnTo>
                      <a:pt x="937359" y="380090"/>
                    </a:lnTo>
                    <a:cubicBezTo>
                      <a:pt x="888340" y="383725"/>
                      <a:pt x="865800" y="385846"/>
                      <a:pt x="821266" y="365063"/>
                    </a:cubicBezTo>
                    <a:lnTo>
                      <a:pt x="777639" y="344704"/>
                    </a:lnTo>
                    <a:lnTo>
                      <a:pt x="782487" y="683957"/>
                    </a:lnTo>
                    <a:cubicBezTo>
                      <a:pt x="482013" y="788174"/>
                      <a:pt x="233224" y="683957"/>
                      <a:pt x="233224" y="683957"/>
                    </a:cubicBezTo>
                    <a:lnTo>
                      <a:pt x="246069" y="360458"/>
                    </a:lnTo>
                    <a:cubicBezTo>
                      <a:pt x="181237" y="383544"/>
                      <a:pt x="169421" y="376636"/>
                      <a:pt x="167422" y="374394"/>
                    </a:cubicBezTo>
                    <a:lnTo>
                      <a:pt x="186387" y="402872"/>
                    </a:lnTo>
                    <a:lnTo>
                      <a:pt x="33696" y="434380"/>
                    </a:lnTo>
                    <a:lnTo>
                      <a:pt x="18790" y="413718"/>
                    </a:lnTo>
                    <a:cubicBezTo>
                      <a:pt x="2309" y="390936"/>
                      <a:pt x="-4174" y="361973"/>
                      <a:pt x="2733" y="334707"/>
                    </a:cubicBezTo>
                    <a:cubicBezTo>
                      <a:pt x="17154" y="278054"/>
                      <a:pt x="74898" y="271994"/>
                      <a:pt x="74898" y="271994"/>
                    </a:cubicBezTo>
                    <a:cubicBezTo>
                      <a:pt x="74898" y="271994"/>
                      <a:pt x="128219" y="225945"/>
                      <a:pt x="181539" y="155659"/>
                    </a:cubicBezTo>
                    <a:cubicBezTo>
                      <a:pt x="234860" y="85372"/>
                      <a:pt x="377795" y="34475"/>
                      <a:pt x="377795" y="34475"/>
                    </a:cubicBezTo>
                    <a:lnTo>
                      <a:pt x="372949" y="32052"/>
                    </a:lnTo>
                    <a:cubicBezTo>
                      <a:pt x="372949" y="32052"/>
                      <a:pt x="657668" y="-11574"/>
                      <a:pt x="661304" y="2968"/>
                    </a:cubicBezTo>
                    <a:cubicBezTo>
                      <a:pt x="664939" y="17510"/>
                      <a:pt x="700083" y="44170"/>
                      <a:pt x="797029" y="97491"/>
                    </a:cubicBezTo>
                    <a:cubicBezTo>
                      <a:pt x="863255" y="133906"/>
                      <a:pt x="922757" y="204314"/>
                      <a:pt x="953719" y="245213"/>
                    </a:cubicBezTo>
                    <a:cubicBezTo>
                      <a:pt x="971411" y="268601"/>
                      <a:pt x="991225" y="290233"/>
                      <a:pt x="1012978" y="309804"/>
                    </a:cubicBezTo>
                    <a:lnTo>
                      <a:pt x="1012978" y="309804"/>
                    </a:lnTo>
                    <a:cubicBezTo>
                      <a:pt x="1012978" y="309804"/>
                      <a:pt x="1013462" y="309804"/>
                      <a:pt x="1013462" y="309804"/>
                    </a:cubicBezTo>
                    <a:cubicBezTo>
                      <a:pt x="1023702" y="309016"/>
                      <a:pt x="1033821" y="307198"/>
                      <a:pt x="1043697" y="304532"/>
                    </a:cubicBezTo>
                    <a:cubicBezTo>
                      <a:pt x="1059512" y="300230"/>
                      <a:pt x="1085506" y="294838"/>
                      <a:pt x="1099563" y="301078"/>
                    </a:cubicBezTo>
                    <a:cubicBezTo>
                      <a:pt x="1113620" y="307319"/>
                      <a:pt x="1111378" y="327496"/>
                      <a:pt x="1063147" y="332950"/>
                    </a:cubicBezTo>
                    <a:lnTo>
                      <a:pt x="1087444" y="345189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EF6232D5-F379-2448-FFC1-C8A4992F7B0B}"/>
                  </a:ext>
                </a:extLst>
              </p:cNvPr>
              <p:cNvSpPr/>
              <p:nvPr/>
            </p:nvSpPr>
            <p:spPr>
              <a:xfrm>
                <a:off x="9105289" y="2991956"/>
                <a:ext cx="1146657" cy="735286"/>
              </a:xfrm>
              <a:custGeom>
                <a:avLst/>
                <a:gdLst>
                  <a:gd name="connsiteX0" fmla="*/ 510233 w 1146657"/>
                  <a:gd name="connsiteY0" fmla="*/ 735287 h 735286"/>
                  <a:gd name="connsiteX1" fmla="*/ 234965 w 1146657"/>
                  <a:gd name="connsiteY1" fmla="*/ 689055 h 735286"/>
                  <a:gd name="connsiteX2" fmla="*/ 233269 w 1146657"/>
                  <a:gd name="connsiteY2" fmla="*/ 688328 h 735286"/>
                  <a:gd name="connsiteX3" fmla="*/ 245993 w 1146657"/>
                  <a:gd name="connsiteY3" fmla="*/ 366890 h 735286"/>
                  <a:gd name="connsiteX4" fmla="*/ 176797 w 1146657"/>
                  <a:gd name="connsiteY4" fmla="*/ 382159 h 735286"/>
                  <a:gd name="connsiteX5" fmla="*/ 193520 w 1146657"/>
                  <a:gd name="connsiteY5" fmla="*/ 407304 h 735286"/>
                  <a:gd name="connsiteX6" fmla="*/ 35255 w 1146657"/>
                  <a:gd name="connsiteY6" fmla="*/ 439963 h 735286"/>
                  <a:gd name="connsiteX7" fmla="*/ 19319 w 1146657"/>
                  <a:gd name="connsiteY7" fmla="*/ 417908 h 735286"/>
                  <a:gd name="connsiteX8" fmla="*/ 2839 w 1146657"/>
                  <a:gd name="connsiteY8" fmla="*/ 336655 h 735286"/>
                  <a:gd name="connsiteX9" fmla="*/ 76397 w 1146657"/>
                  <a:gd name="connsiteY9" fmla="*/ 272064 h 735286"/>
                  <a:gd name="connsiteX10" fmla="*/ 182068 w 1146657"/>
                  <a:gd name="connsiteY10" fmla="*/ 156697 h 735286"/>
                  <a:gd name="connsiteX11" fmla="*/ 373780 w 1146657"/>
                  <a:gd name="connsiteY11" fmla="*/ 36787 h 735286"/>
                  <a:gd name="connsiteX12" fmla="*/ 366873 w 1146657"/>
                  <a:gd name="connsiteY12" fmla="*/ 33333 h 735286"/>
                  <a:gd name="connsiteX13" fmla="*/ 375174 w 1146657"/>
                  <a:gd name="connsiteY13" fmla="*/ 32061 h 735286"/>
                  <a:gd name="connsiteX14" fmla="*/ 518049 w 1146657"/>
                  <a:gd name="connsiteY14" fmla="*/ 12065 h 735286"/>
                  <a:gd name="connsiteX15" fmla="*/ 666559 w 1146657"/>
                  <a:gd name="connsiteY15" fmla="*/ 4976 h 735286"/>
                  <a:gd name="connsiteX16" fmla="*/ 800951 w 1146657"/>
                  <a:gd name="connsiteY16" fmla="*/ 97802 h 735286"/>
                  <a:gd name="connsiteX17" fmla="*/ 958489 w 1146657"/>
                  <a:gd name="connsiteY17" fmla="*/ 246252 h 735286"/>
                  <a:gd name="connsiteX18" fmla="*/ 1016597 w 1146657"/>
                  <a:gd name="connsiteY18" fmla="*/ 309752 h 735286"/>
                  <a:gd name="connsiteX19" fmla="*/ 1045741 w 1146657"/>
                  <a:gd name="connsiteY19" fmla="*/ 304602 h 735286"/>
                  <a:gd name="connsiteX20" fmla="*/ 1103364 w 1146657"/>
                  <a:gd name="connsiteY20" fmla="*/ 301269 h 735286"/>
                  <a:gd name="connsiteX21" fmla="*/ 1112574 w 1146657"/>
                  <a:gd name="connsiteY21" fmla="*/ 315266 h 735286"/>
                  <a:gd name="connsiteX22" fmla="*/ 1074765 w 1146657"/>
                  <a:gd name="connsiteY22" fmla="*/ 337018 h 735286"/>
                  <a:gd name="connsiteX23" fmla="*/ 1091246 w 1146657"/>
                  <a:gd name="connsiteY23" fmla="*/ 345319 h 735286"/>
                  <a:gd name="connsiteX24" fmla="*/ 1142991 w 1146657"/>
                  <a:gd name="connsiteY24" fmla="*/ 374221 h 735286"/>
                  <a:gd name="connsiteX25" fmla="*/ 1145535 w 1146657"/>
                  <a:gd name="connsiteY25" fmla="*/ 387067 h 735286"/>
                  <a:gd name="connsiteX26" fmla="*/ 1104818 w 1146657"/>
                  <a:gd name="connsiteY26" fmla="*/ 392278 h 735286"/>
                  <a:gd name="connsiteX27" fmla="*/ 1117785 w 1146657"/>
                  <a:gd name="connsiteY27" fmla="*/ 425845 h 735286"/>
                  <a:gd name="connsiteX28" fmla="*/ 1083672 w 1146657"/>
                  <a:gd name="connsiteY28" fmla="*/ 415545 h 735286"/>
                  <a:gd name="connsiteX29" fmla="*/ 1085671 w 1146657"/>
                  <a:gd name="connsiteY29" fmla="*/ 448446 h 735286"/>
                  <a:gd name="connsiteX30" fmla="*/ 1050346 w 1146657"/>
                  <a:gd name="connsiteY30" fmla="*/ 430269 h 735286"/>
                  <a:gd name="connsiteX31" fmla="*/ 1044530 w 1146657"/>
                  <a:gd name="connsiteY31" fmla="*/ 452324 h 735286"/>
                  <a:gd name="connsiteX32" fmla="*/ 1006296 w 1146657"/>
                  <a:gd name="connsiteY32" fmla="*/ 414515 h 735286"/>
                  <a:gd name="connsiteX33" fmla="*/ 974546 w 1146657"/>
                  <a:gd name="connsiteY33" fmla="*/ 380280 h 735286"/>
                  <a:gd name="connsiteX34" fmla="*/ 947825 w 1146657"/>
                  <a:gd name="connsiteY34" fmla="*/ 384885 h 735286"/>
                  <a:gd name="connsiteX35" fmla="*/ 937464 w 1146657"/>
                  <a:gd name="connsiteY35" fmla="*/ 385431 h 735286"/>
                  <a:gd name="connsiteX36" fmla="*/ 822825 w 1146657"/>
                  <a:gd name="connsiteY36" fmla="*/ 369980 h 735286"/>
                  <a:gd name="connsiteX37" fmla="*/ 783077 w 1146657"/>
                  <a:gd name="connsiteY37" fmla="*/ 351439 h 735286"/>
                  <a:gd name="connsiteX38" fmla="*/ 787864 w 1146657"/>
                  <a:gd name="connsiteY38" fmla="*/ 688389 h 735286"/>
                  <a:gd name="connsiteX39" fmla="*/ 786046 w 1146657"/>
                  <a:gd name="connsiteY39" fmla="*/ 688995 h 735286"/>
                  <a:gd name="connsiteX40" fmla="*/ 510111 w 1146657"/>
                  <a:gd name="connsiteY40" fmla="*/ 735165 h 735286"/>
                  <a:gd name="connsiteX41" fmla="*/ 238783 w 1146657"/>
                  <a:gd name="connsiteY41" fmla="*/ 684814 h 735286"/>
                  <a:gd name="connsiteX42" fmla="*/ 782592 w 1146657"/>
                  <a:gd name="connsiteY42" fmla="*/ 684693 h 735286"/>
                  <a:gd name="connsiteX43" fmla="*/ 777684 w 1146657"/>
                  <a:gd name="connsiteY43" fmla="*/ 343138 h 735286"/>
                  <a:gd name="connsiteX44" fmla="*/ 825188 w 1146657"/>
                  <a:gd name="connsiteY44" fmla="*/ 365314 h 735286"/>
                  <a:gd name="connsiteX45" fmla="*/ 937221 w 1146657"/>
                  <a:gd name="connsiteY45" fmla="*/ 380280 h 735286"/>
                  <a:gd name="connsiteX46" fmla="*/ 947704 w 1146657"/>
                  <a:gd name="connsiteY46" fmla="*/ 379735 h 735286"/>
                  <a:gd name="connsiteX47" fmla="*/ 973274 w 1146657"/>
                  <a:gd name="connsiteY47" fmla="*/ 375312 h 735286"/>
                  <a:gd name="connsiteX48" fmla="*/ 1010901 w 1146657"/>
                  <a:gd name="connsiteY48" fmla="*/ 411849 h 735286"/>
                  <a:gd name="connsiteX49" fmla="*/ 1042712 w 1146657"/>
                  <a:gd name="connsiteY49" fmla="*/ 447537 h 735286"/>
                  <a:gd name="connsiteX50" fmla="*/ 1044226 w 1146657"/>
                  <a:gd name="connsiteY50" fmla="*/ 423967 h 735286"/>
                  <a:gd name="connsiteX51" fmla="*/ 1042894 w 1146657"/>
                  <a:gd name="connsiteY51" fmla="*/ 416090 h 735286"/>
                  <a:gd name="connsiteX52" fmla="*/ 1048710 w 1146657"/>
                  <a:gd name="connsiteY52" fmla="*/ 421604 h 735286"/>
                  <a:gd name="connsiteX53" fmla="*/ 1082702 w 1146657"/>
                  <a:gd name="connsiteY53" fmla="*/ 444326 h 735286"/>
                  <a:gd name="connsiteX54" fmla="*/ 1075794 w 1146657"/>
                  <a:gd name="connsiteY54" fmla="*/ 410273 h 735286"/>
                  <a:gd name="connsiteX55" fmla="*/ 1072280 w 1146657"/>
                  <a:gd name="connsiteY55" fmla="*/ 402275 h 735286"/>
                  <a:gd name="connsiteX56" fmla="*/ 1079672 w 1146657"/>
                  <a:gd name="connsiteY56" fmla="*/ 406941 h 735286"/>
                  <a:gd name="connsiteX57" fmla="*/ 1113907 w 1146657"/>
                  <a:gd name="connsiteY57" fmla="*/ 422452 h 735286"/>
                  <a:gd name="connsiteX58" fmla="*/ 1096578 w 1146657"/>
                  <a:gd name="connsiteY58" fmla="*/ 390339 h 735286"/>
                  <a:gd name="connsiteX59" fmla="*/ 1092215 w 1146657"/>
                  <a:gd name="connsiteY59" fmla="*/ 384825 h 735286"/>
                  <a:gd name="connsiteX60" fmla="*/ 1099123 w 1146657"/>
                  <a:gd name="connsiteY60" fmla="*/ 386097 h 735286"/>
                  <a:gd name="connsiteX61" fmla="*/ 1140930 w 1146657"/>
                  <a:gd name="connsiteY61" fmla="*/ 384582 h 735286"/>
                  <a:gd name="connsiteX62" fmla="*/ 1138931 w 1146657"/>
                  <a:gd name="connsiteY62" fmla="*/ 377857 h 735286"/>
                  <a:gd name="connsiteX63" fmla="*/ 1089246 w 1146657"/>
                  <a:gd name="connsiteY63" fmla="*/ 350469 h 735286"/>
                  <a:gd name="connsiteX64" fmla="*/ 1089004 w 1146657"/>
                  <a:gd name="connsiteY64" fmla="*/ 350348 h 735286"/>
                  <a:gd name="connsiteX65" fmla="*/ 1056709 w 1146657"/>
                  <a:gd name="connsiteY65" fmla="*/ 334049 h 735286"/>
                  <a:gd name="connsiteX66" fmla="*/ 1065616 w 1146657"/>
                  <a:gd name="connsiteY66" fmla="*/ 333019 h 735286"/>
                  <a:gd name="connsiteX67" fmla="*/ 1107303 w 1146657"/>
                  <a:gd name="connsiteY67" fmla="*/ 314599 h 735286"/>
                  <a:gd name="connsiteX68" fmla="*/ 1101243 w 1146657"/>
                  <a:gd name="connsiteY68" fmla="*/ 306298 h 735286"/>
                  <a:gd name="connsiteX69" fmla="*/ 1047195 w 1146657"/>
                  <a:gd name="connsiteY69" fmla="*/ 309934 h 735286"/>
                  <a:gd name="connsiteX70" fmla="*/ 1016415 w 1146657"/>
                  <a:gd name="connsiteY70" fmla="*/ 315266 h 735286"/>
                  <a:gd name="connsiteX71" fmla="*/ 1015263 w 1146657"/>
                  <a:gd name="connsiteY71" fmla="*/ 315266 h 735286"/>
                  <a:gd name="connsiteX72" fmla="*/ 1013931 w 1146657"/>
                  <a:gd name="connsiteY72" fmla="*/ 314599 h 735286"/>
                  <a:gd name="connsiteX73" fmla="*/ 954309 w 1146657"/>
                  <a:gd name="connsiteY73" fmla="*/ 249584 h 735286"/>
                  <a:gd name="connsiteX74" fmla="*/ 798467 w 1146657"/>
                  <a:gd name="connsiteY74" fmla="*/ 102589 h 735286"/>
                  <a:gd name="connsiteX75" fmla="*/ 661590 w 1146657"/>
                  <a:gd name="connsiteY75" fmla="*/ 6854 h 735286"/>
                  <a:gd name="connsiteX76" fmla="*/ 384444 w 1146657"/>
                  <a:gd name="connsiteY76" fmla="*/ 36181 h 735286"/>
                  <a:gd name="connsiteX77" fmla="*/ 387353 w 1146657"/>
                  <a:gd name="connsiteY77" fmla="*/ 37635 h 735286"/>
                  <a:gd name="connsiteX78" fmla="*/ 381415 w 1146657"/>
                  <a:gd name="connsiteY78" fmla="*/ 39756 h 735286"/>
                  <a:gd name="connsiteX79" fmla="*/ 186371 w 1146657"/>
                  <a:gd name="connsiteY79" fmla="*/ 160030 h 735286"/>
                  <a:gd name="connsiteX80" fmla="*/ 79366 w 1146657"/>
                  <a:gd name="connsiteY80" fmla="*/ 276729 h 735286"/>
                  <a:gd name="connsiteX81" fmla="*/ 78760 w 1146657"/>
                  <a:gd name="connsiteY81" fmla="*/ 277275 h 735286"/>
                  <a:gd name="connsiteX82" fmla="*/ 77912 w 1146657"/>
                  <a:gd name="connsiteY82" fmla="*/ 277275 h 735286"/>
                  <a:gd name="connsiteX83" fmla="*/ 8049 w 1146657"/>
                  <a:gd name="connsiteY83" fmla="*/ 338048 h 735286"/>
                  <a:gd name="connsiteX84" fmla="*/ 23682 w 1146657"/>
                  <a:gd name="connsiteY84" fmla="*/ 414818 h 735286"/>
                  <a:gd name="connsiteX85" fmla="*/ 37557 w 1146657"/>
                  <a:gd name="connsiteY85" fmla="*/ 434086 h 735286"/>
                  <a:gd name="connsiteX86" fmla="*/ 184674 w 1146657"/>
                  <a:gd name="connsiteY86" fmla="*/ 403729 h 735286"/>
                  <a:gd name="connsiteX87" fmla="*/ 167890 w 1146657"/>
                  <a:gd name="connsiteY87" fmla="*/ 378523 h 735286"/>
                  <a:gd name="connsiteX88" fmla="*/ 172132 w 1146657"/>
                  <a:gd name="connsiteY88" fmla="*/ 375251 h 735286"/>
                  <a:gd name="connsiteX89" fmla="*/ 247931 w 1146657"/>
                  <a:gd name="connsiteY89" fmla="*/ 360588 h 735286"/>
                  <a:gd name="connsiteX90" fmla="*/ 251688 w 1146657"/>
                  <a:gd name="connsiteY90" fmla="*/ 359255 h 735286"/>
                  <a:gd name="connsiteX91" fmla="*/ 238783 w 1146657"/>
                  <a:gd name="connsiteY91" fmla="*/ 684814 h 73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146657" h="735286">
                    <a:moveTo>
                      <a:pt x="510233" y="735287"/>
                    </a:moveTo>
                    <a:cubicBezTo>
                      <a:pt x="348089" y="735287"/>
                      <a:pt x="236661" y="689782"/>
                      <a:pt x="234965" y="689055"/>
                    </a:cubicBezTo>
                    <a:lnTo>
                      <a:pt x="233269" y="688328"/>
                    </a:lnTo>
                    <a:lnTo>
                      <a:pt x="245993" y="366890"/>
                    </a:lnTo>
                    <a:cubicBezTo>
                      <a:pt x="206608" y="380644"/>
                      <a:pt x="186795" y="383189"/>
                      <a:pt x="176797" y="382159"/>
                    </a:cubicBezTo>
                    <a:lnTo>
                      <a:pt x="193520" y="407304"/>
                    </a:lnTo>
                    <a:lnTo>
                      <a:pt x="35255" y="439963"/>
                    </a:lnTo>
                    <a:lnTo>
                      <a:pt x="19319" y="417908"/>
                    </a:lnTo>
                    <a:cubicBezTo>
                      <a:pt x="1869" y="393732"/>
                      <a:pt x="-4130" y="364103"/>
                      <a:pt x="2839" y="336655"/>
                    </a:cubicBezTo>
                    <a:cubicBezTo>
                      <a:pt x="16593" y="282728"/>
                      <a:pt x="69005" y="273154"/>
                      <a:pt x="76397" y="272064"/>
                    </a:cubicBezTo>
                    <a:cubicBezTo>
                      <a:pt x="82395" y="266792"/>
                      <a:pt x="132505" y="221955"/>
                      <a:pt x="182068" y="156697"/>
                    </a:cubicBezTo>
                    <a:cubicBezTo>
                      <a:pt x="229087" y="94712"/>
                      <a:pt x="346333" y="47269"/>
                      <a:pt x="373780" y="36787"/>
                    </a:cubicBezTo>
                    <a:lnTo>
                      <a:pt x="366873" y="33333"/>
                    </a:lnTo>
                    <a:lnTo>
                      <a:pt x="375174" y="32061"/>
                    </a:lnTo>
                    <a:cubicBezTo>
                      <a:pt x="375901" y="31939"/>
                      <a:pt x="447217" y="21033"/>
                      <a:pt x="518049" y="12065"/>
                    </a:cubicBezTo>
                    <a:cubicBezTo>
                      <a:pt x="663711" y="-6415"/>
                      <a:pt x="665468" y="735"/>
                      <a:pt x="666559" y="4976"/>
                    </a:cubicBezTo>
                    <a:cubicBezTo>
                      <a:pt x="670316" y="19942"/>
                      <a:pt x="712972" y="49390"/>
                      <a:pt x="800951" y="97802"/>
                    </a:cubicBezTo>
                    <a:cubicBezTo>
                      <a:pt x="868148" y="134763"/>
                      <a:pt x="928497" y="206685"/>
                      <a:pt x="958489" y="246252"/>
                    </a:cubicBezTo>
                    <a:cubicBezTo>
                      <a:pt x="975940" y="269216"/>
                      <a:pt x="995450" y="290605"/>
                      <a:pt x="1016597" y="309752"/>
                    </a:cubicBezTo>
                    <a:cubicBezTo>
                      <a:pt x="1026474" y="308964"/>
                      <a:pt x="1036107" y="307207"/>
                      <a:pt x="1045741" y="304602"/>
                    </a:cubicBezTo>
                    <a:cubicBezTo>
                      <a:pt x="1064161" y="299572"/>
                      <a:pt x="1089125" y="294968"/>
                      <a:pt x="1103364" y="301269"/>
                    </a:cubicBezTo>
                    <a:cubicBezTo>
                      <a:pt x="1109908" y="304177"/>
                      <a:pt x="1113483" y="309570"/>
                      <a:pt x="1112574" y="315266"/>
                    </a:cubicBezTo>
                    <a:cubicBezTo>
                      <a:pt x="1111786" y="320234"/>
                      <a:pt x="1106515" y="331747"/>
                      <a:pt x="1074765" y="337018"/>
                    </a:cubicBezTo>
                    <a:lnTo>
                      <a:pt x="1091246" y="345319"/>
                    </a:lnTo>
                    <a:cubicBezTo>
                      <a:pt x="1094215" y="346470"/>
                      <a:pt x="1131781" y="360831"/>
                      <a:pt x="1142991" y="374221"/>
                    </a:cubicBezTo>
                    <a:cubicBezTo>
                      <a:pt x="1146748" y="378705"/>
                      <a:pt x="1147657" y="383371"/>
                      <a:pt x="1145535" y="387067"/>
                    </a:cubicBezTo>
                    <a:cubicBezTo>
                      <a:pt x="1141476" y="394035"/>
                      <a:pt x="1127783" y="395792"/>
                      <a:pt x="1104818" y="392278"/>
                    </a:cubicBezTo>
                    <a:cubicBezTo>
                      <a:pt x="1112695" y="403063"/>
                      <a:pt x="1123299" y="419847"/>
                      <a:pt x="1117785" y="425845"/>
                    </a:cubicBezTo>
                    <a:cubicBezTo>
                      <a:pt x="1114816" y="429178"/>
                      <a:pt x="1108272" y="430329"/>
                      <a:pt x="1083672" y="415545"/>
                    </a:cubicBezTo>
                    <a:cubicBezTo>
                      <a:pt x="1087792" y="426572"/>
                      <a:pt x="1092639" y="443538"/>
                      <a:pt x="1085671" y="448446"/>
                    </a:cubicBezTo>
                    <a:cubicBezTo>
                      <a:pt x="1081612" y="451294"/>
                      <a:pt x="1073917" y="451597"/>
                      <a:pt x="1050346" y="430269"/>
                    </a:cubicBezTo>
                    <a:cubicBezTo>
                      <a:pt x="1051073" y="438570"/>
                      <a:pt x="1050770" y="449840"/>
                      <a:pt x="1044530" y="452324"/>
                    </a:cubicBezTo>
                    <a:cubicBezTo>
                      <a:pt x="1039379" y="454323"/>
                      <a:pt x="1030411" y="451839"/>
                      <a:pt x="1006296" y="414515"/>
                    </a:cubicBezTo>
                    <a:cubicBezTo>
                      <a:pt x="983877" y="379796"/>
                      <a:pt x="980605" y="378584"/>
                      <a:pt x="974546" y="380280"/>
                    </a:cubicBezTo>
                    <a:cubicBezTo>
                      <a:pt x="964427" y="383068"/>
                      <a:pt x="955884" y="384522"/>
                      <a:pt x="947825" y="384885"/>
                    </a:cubicBezTo>
                    <a:lnTo>
                      <a:pt x="937464" y="385431"/>
                    </a:lnTo>
                    <a:cubicBezTo>
                      <a:pt x="890627" y="388884"/>
                      <a:pt x="867117" y="390642"/>
                      <a:pt x="822825" y="369980"/>
                    </a:cubicBezTo>
                    <a:lnTo>
                      <a:pt x="783077" y="351439"/>
                    </a:lnTo>
                    <a:lnTo>
                      <a:pt x="787864" y="688389"/>
                    </a:lnTo>
                    <a:lnTo>
                      <a:pt x="786046" y="688995"/>
                    </a:lnTo>
                    <a:cubicBezTo>
                      <a:pt x="686252" y="723593"/>
                      <a:pt x="591729" y="735105"/>
                      <a:pt x="510111" y="735165"/>
                    </a:cubicBezTo>
                    <a:close/>
                    <a:moveTo>
                      <a:pt x="238783" y="684814"/>
                    </a:moveTo>
                    <a:cubicBezTo>
                      <a:pt x="261262" y="693600"/>
                      <a:pt x="500296" y="781821"/>
                      <a:pt x="782592" y="684693"/>
                    </a:cubicBezTo>
                    <a:lnTo>
                      <a:pt x="777684" y="343138"/>
                    </a:lnTo>
                    <a:lnTo>
                      <a:pt x="825188" y="365314"/>
                    </a:lnTo>
                    <a:cubicBezTo>
                      <a:pt x="868268" y="385370"/>
                      <a:pt x="889839" y="383795"/>
                      <a:pt x="937221" y="380280"/>
                    </a:cubicBezTo>
                    <a:lnTo>
                      <a:pt x="947704" y="379735"/>
                    </a:lnTo>
                    <a:cubicBezTo>
                      <a:pt x="955399" y="379372"/>
                      <a:pt x="963519" y="377978"/>
                      <a:pt x="973274" y="375312"/>
                    </a:cubicBezTo>
                    <a:cubicBezTo>
                      <a:pt x="983574" y="372525"/>
                      <a:pt x="988846" y="377614"/>
                      <a:pt x="1010901" y="411849"/>
                    </a:cubicBezTo>
                    <a:cubicBezTo>
                      <a:pt x="1034471" y="448385"/>
                      <a:pt x="1041500" y="448022"/>
                      <a:pt x="1042712" y="447537"/>
                    </a:cubicBezTo>
                    <a:cubicBezTo>
                      <a:pt x="1045802" y="446325"/>
                      <a:pt x="1045984" y="434146"/>
                      <a:pt x="1044226" y="423967"/>
                    </a:cubicBezTo>
                    <a:lnTo>
                      <a:pt x="1042894" y="416090"/>
                    </a:lnTo>
                    <a:lnTo>
                      <a:pt x="1048710" y="421604"/>
                    </a:lnTo>
                    <a:cubicBezTo>
                      <a:pt x="1075613" y="447052"/>
                      <a:pt x="1081793" y="444992"/>
                      <a:pt x="1082702" y="444326"/>
                    </a:cubicBezTo>
                    <a:cubicBezTo>
                      <a:pt x="1086337" y="441781"/>
                      <a:pt x="1082096" y="424633"/>
                      <a:pt x="1075794" y="410273"/>
                    </a:cubicBezTo>
                    <a:lnTo>
                      <a:pt x="1072280" y="402275"/>
                    </a:lnTo>
                    <a:lnTo>
                      <a:pt x="1079672" y="406941"/>
                    </a:lnTo>
                    <a:cubicBezTo>
                      <a:pt x="1109968" y="426148"/>
                      <a:pt x="1113786" y="422634"/>
                      <a:pt x="1113907" y="422452"/>
                    </a:cubicBezTo>
                    <a:cubicBezTo>
                      <a:pt x="1116088" y="420029"/>
                      <a:pt x="1107848" y="404759"/>
                      <a:pt x="1096578" y="390339"/>
                    </a:cubicBezTo>
                    <a:lnTo>
                      <a:pt x="1092215" y="384825"/>
                    </a:lnTo>
                    <a:lnTo>
                      <a:pt x="1099123" y="386097"/>
                    </a:lnTo>
                    <a:cubicBezTo>
                      <a:pt x="1134326" y="392520"/>
                      <a:pt x="1140083" y="385915"/>
                      <a:pt x="1140930" y="384582"/>
                    </a:cubicBezTo>
                    <a:cubicBezTo>
                      <a:pt x="1142264" y="382219"/>
                      <a:pt x="1139962" y="379069"/>
                      <a:pt x="1138931" y="377857"/>
                    </a:cubicBezTo>
                    <a:cubicBezTo>
                      <a:pt x="1128388" y="365314"/>
                      <a:pt x="1089610" y="350651"/>
                      <a:pt x="1089246" y="350469"/>
                    </a:cubicBezTo>
                    <a:lnTo>
                      <a:pt x="1089004" y="350348"/>
                    </a:lnTo>
                    <a:lnTo>
                      <a:pt x="1056709" y="334049"/>
                    </a:lnTo>
                    <a:lnTo>
                      <a:pt x="1065616" y="333019"/>
                    </a:lnTo>
                    <a:cubicBezTo>
                      <a:pt x="1094820" y="329686"/>
                      <a:pt x="1106333" y="321022"/>
                      <a:pt x="1107303" y="314599"/>
                    </a:cubicBezTo>
                    <a:cubicBezTo>
                      <a:pt x="1107787" y="311327"/>
                      <a:pt x="1105545" y="308176"/>
                      <a:pt x="1101243" y="306298"/>
                    </a:cubicBezTo>
                    <a:cubicBezTo>
                      <a:pt x="1087732" y="300300"/>
                      <a:pt x="1061616" y="305995"/>
                      <a:pt x="1047195" y="309934"/>
                    </a:cubicBezTo>
                    <a:cubicBezTo>
                      <a:pt x="1036834" y="312721"/>
                      <a:pt x="1026533" y="314539"/>
                      <a:pt x="1016415" y="315266"/>
                    </a:cubicBezTo>
                    <a:lnTo>
                      <a:pt x="1015263" y="315266"/>
                    </a:lnTo>
                    <a:cubicBezTo>
                      <a:pt x="1015263" y="315266"/>
                      <a:pt x="1013931" y="314599"/>
                      <a:pt x="1013931" y="314599"/>
                    </a:cubicBezTo>
                    <a:cubicBezTo>
                      <a:pt x="992239" y="295028"/>
                      <a:pt x="972183" y="273154"/>
                      <a:pt x="954309" y="249584"/>
                    </a:cubicBezTo>
                    <a:cubicBezTo>
                      <a:pt x="924558" y="210321"/>
                      <a:pt x="864815" y="139065"/>
                      <a:pt x="798467" y="102589"/>
                    </a:cubicBezTo>
                    <a:cubicBezTo>
                      <a:pt x="684494" y="39877"/>
                      <a:pt x="664923" y="18852"/>
                      <a:pt x="661590" y="6854"/>
                    </a:cubicBezTo>
                    <a:cubicBezTo>
                      <a:pt x="649836" y="-659"/>
                      <a:pt x="489268" y="20306"/>
                      <a:pt x="384444" y="36181"/>
                    </a:cubicBezTo>
                    <a:lnTo>
                      <a:pt x="387353" y="37635"/>
                    </a:lnTo>
                    <a:lnTo>
                      <a:pt x="381415" y="39756"/>
                    </a:lnTo>
                    <a:cubicBezTo>
                      <a:pt x="379961" y="40240"/>
                      <a:pt x="238601" y="91198"/>
                      <a:pt x="186371" y="160030"/>
                    </a:cubicBezTo>
                    <a:cubicBezTo>
                      <a:pt x="133474" y="229710"/>
                      <a:pt x="79911" y="276305"/>
                      <a:pt x="79366" y="276729"/>
                    </a:cubicBezTo>
                    <a:lnTo>
                      <a:pt x="78760" y="277275"/>
                    </a:lnTo>
                    <a:lnTo>
                      <a:pt x="77912" y="277275"/>
                    </a:lnTo>
                    <a:cubicBezTo>
                      <a:pt x="77367" y="277396"/>
                      <a:pt x="21864" y="283940"/>
                      <a:pt x="8049" y="338048"/>
                    </a:cubicBezTo>
                    <a:cubicBezTo>
                      <a:pt x="1445" y="363981"/>
                      <a:pt x="7140" y="391975"/>
                      <a:pt x="23682" y="414818"/>
                    </a:cubicBezTo>
                    <a:lnTo>
                      <a:pt x="37557" y="434086"/>
                    </a:lnTo>
                    <a:lnTo>
                      <a:pt x="184674" y="403729"/>
                    </a:lnTo>
                    <a:lnTo>
                      <a:pt x="167890" y="378523"/>
                    </a:lnTo>
                    <a:lnTo>
                      <a:pt x="172132" y="375251"/>
                    </a:lnTo>
                    <a:cubicBezTo>
                      <a:pt x="172495" y="375615"/>
                      <a:pt x="181221" y="384340"/>
                      <a:pt x="247931" y="360588"/>
                    </a:cubicBezTo>
                    <a:lnTo>
                      <a:pt x="251688" y="359255"/>
                    </a:lnTo>
                    <a:lnTo>
                      <a:pt x="238783" y="684814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D710B6-929F-B8BD-CB5C-19282962EE9E}"/>
                </a:ext>
              </a:extLst>
            </p:cNvPr>
            <p:cNvSpPr/>
            <p:nvPr/>
          </p:nvSpPr>
          <p:spPr>
            <a:xfrm>
              <a:off x="9318861" y="3838925"/>
              <a:ext cx="271455" cy="788716"/>
            </a:xfrm>
            <a:custGeom>
              <a:avLst/>
              <a:gdLst>
                <a:gd name="connsiteX0" fmla="*/ 24181 w 271455"/>
                <a:gd name="connsiteY0" fmla="*/ 0 h 788716"/>
                <a:gd name="connsiteX1" fmla="*/ 79138 w 271455"/>
                <a:gd name="connsiteY1" fmla="*/ 654268 h 788716"/>
                <a:gd name="connsiteX2" fmla="*/ 1580 w 271455"/>
                <a:gd name="connsiteY2" fmla="*/ 768968 h 788716"/>
                <a:gd name="connsiteX3" fmla="*/ 38723 w 271455"/>
                <a:gd name="connsiteY3" fmla="*/ 739884 h 788716"/>
                <a:gd name="connsiteX4" fmla="*/ 24302 w 271455"/>
                <a:gd name="connsiteY4" fmla="*/ 774724 h 788716"/>
                <a:gd name="connsiteX5" fmla="*/ 62777 w 271455"/>
                <a:gd name="connsiteY5" fmla="*/ 748670 h 788716"/>
                <a:gd name="connsiteX6" fmla="*/ 46842 w 271455"/>
                <a:gd name="connsiteY6" fmla="*/ 780299 h 788716"/>
                <a:gd name="connsiteX7" fmla="*/ 72715 w 271455"/>
                <a:gd name="connsiteY7" fmla="*/ 764121 h 788716"/>
                <a:gd name="connsiteX8" fmla="*/ 62536 w 271455"/>
                <a:gd name="connsiteY8" fmla="*/ 785328 h 788716"/>
                <a:gd name="connsiteX9" fmla="*/ 87257 w 271455"/>
                <a:gd name="connsiteY9" fmla="*/ 772179 h 788716"/>
                <a:gd name="connsiteX10" fmla="*/ 82409 w 271455"/>
                <a:gd name="connsiteY10" fmla="*/ 788357 h 788716"/>
                <a:gd name="connsiteX11" fmla="*/ 220255 w 271455"/>
                <a:gd name="connsiteY11" fmla="*/ 666205 h 788716"/>
                <a:gd name="connsiteX12" fmla="*/ 205228 w 271455"/>
                <a:gd name="connsiteY12" fmla="*/ 604220 h 788716"/>
                <a:gd name="connsiteX13" fmla="*/ 271455 w 271455"/>
                <a:gd name="connsiteY13" fmla="*/ 132514 h 788716"/>
                <a:gd name="connsiteX14" fmla="*/ 24302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181" y="0"/>
                  </a:moveTo>
                  <a:cubicBezTo>
                    <a:pt x="24181" y="0"/>
                    <a:pt x="37087" y="426504"/>
                    <a:pt x="79138" y="654268"/>
                  </a:cubicBezTo>
                  <a:cubicBezTo>
                    <a:pt x="79138" y="654268"/>
                    <a:pt x="-13083" y="755820"/>
                    <a:pt x="1580" y="768968"/>
                  </a:cubicBezTo>
                  <a:cubicBezTo>
                    <a:pt x="7336" y="774118"/>
                    <a:pt x="38723" y="739884"/>
                    <a:pt x="38723" y="739884"/>
                  </a:cubicBezTo>
                  <a:cubicBezTo>
                    <a:pt x="38723" y="739884"/>
                    <a:pt x="9760" y="771513"/>
                    <a:pt x="24302" y="774724"/>
                  </a:cubicBezTo>
                  <a:cubicBezTo>
                    <a:pt x="38844" y="777936"/>
                    <a:pt x="62777" y="748670"/>
                    <a:pt x="62777" y="748670"/>
                  </a:cubicBezTo>
                  <a:cubicBezTo>
                    <a:pt x="62777" y="748670"/>
                    <a:pt x="29755" y="780177"/>
                    <a:pt x="46842" y="780299"/>
                  </a:cubicBezTo>
                  <a:cubicBezTo>
                    <a:pt x="62232" y="780420"/>
                    <a:pt x="72715" y="764121"/>
                    <a:pt x="72715" y="764121"/>
                  </a:cubicBezTo>
                  <a:cubicBezTo>
                    <a:pt x="72715" y="764121"/>
                    <a:pt x="64110" y="773694"/>
                    <a:pt x="62536" y="785328"/>
                  </a:cubicBezTo>
                  <a:cubicBezTo>
                    <a:pt x="61627" y="791993"/>
                    <a:pt x="87257" y="772179"/>
                    <a:pt x="87257" y="772179"/>
                  </a:cubicBezTo>
                  <a:cubicBezTo>
                    <a:pt x="87257" y="772179"/>
                    <a:pt x="64656" y="791569"/>
                    <a:pt x="82409" y="788357"/>
                  </a:cubicBezTo>
                  <a:cubicBezTo>
                    <a:pt x="100163" y="785146"/>
                    <a:pt x="219528" y="712436"/>
                    <a:pt x="220255" y="666205"/>
                  </a:cubicBezTo>
                  <a:cubicBezTo>
                    <a:pt x="220680" y="638757"/>
                    <a:pt x="201956" y="631668"/>
                    <a:pt x="205228" y="604220"/>
                  </a:cubicBezTo>
                  <a:cubicBezTo>
                    <a:pt x="208501" y="576772"/>
                    <a:pt x="271455" y="132514"/>
                    <a:pt x="271455" y="132514"/>
                  </a:cubicBezTo>
                  <a:lnTo>
                    <a:pt x="24302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FBFD07-3664-3963-DDE6-FAC2F2C0165E}"/>
                </a:ext>
              </a:extLst>
            </p:cNvPr>
            <p:cNvSpPr/>
            <p:nvPr/>
          </p:nvSpPr>
          <p:spPr>
            <a:xfrm>
              <a:off x="9663423" y="3857679"/>
              <a:ext cx="271455" cy="788716"/>
            </a:xfrm>
            <a:custGeom>
              <a:avLst/>
              <a:gdLst>
                <a:gd name="connsiteX0" fmla="*/ 247274 w 271455"/>
                <a:gd name="connsiteY0" fmla="*/ 0 h 788716"/>
                <a:gd name="connsiteX1" fmla="*/ 192318 w 271455"/>
                <a:gd name="connsiteY1" fmla="*/ 654268 h 788716"/>
                <a:gd name="connsiteX2" fmla="*/ 269875 w 271455"/>
                <a:gd name="connsiteY2" fmla="*/ 768968 h 788716"/>
                <a:gd name="connsiteX3" fmla="*/ 232733 w 271455"/>
                <a:gd name="connsiteY3" fmla="*/ 739884 h 788716"/>
                <a:gd name="connsiteX4" fmla="*/ 247153 w 271455"/>
                <a:gd name="connsiteY4" fmla="*/ 774724 h 788716"/>
                <a:gd name="connsiteX5" fmla="*/ 208677 w 271455"/>
                <a:gd name="connsiteY5" fmla="*/ 748670 h 788716"/>
                <a:gd name="connsiteX6" fmla="*/ 224613 w 271455"/>
                <a:gd name="connsiteY6" fmla="*/ 780299 h 788716"/>
                <a:gd name="connsiteX7" fmla="*/ 198741 w 271455"/>
                <a:gd name="connsiteY7" fmla="*/ 764121 h 788716"/>
                <a:gd name="connsiteX8" fmla="*/ 208920 w 271455"/>
                <a:gd name="connsiteY8" fmla="*/ 785328 h 788716"/>
                <a:gd name="connsiteX9" fmla="*/ 184199 w 271455"/>
                <a:gd name="connsiteY9" fmla="*/ 772179 h 788716"/>
                <a:gd name="connsiteX10" fmla="*/ 189046 w 271455"/>
                <a:gd name="connsiteY10" fmla="*/ 788357 h 788716"/>
                <a:gd name="connsiteX11" fmla="*/ 51200 w 271455"/>
                <a:gd name="connsiteY11" fmla="*/ 666205 h 788716"/>
                <a:gd name="connsiteX12" fmla="*/ 66227 w 271455"/>
                <a:gd name="connsiteY12" fmla="*/ 604220 h 788716"/>
                <a:gd name="connsiteX13" fmla="*/ 0 w 271455"/>
                <a:gd name="connsiteY13" fmla="*/ 132514 h 788716"/>
                <a:gd name="connsiteX14" fmla="*/ 247153 w 271455"/>
                <a:gd name="connsiteY14" fmla="*/ 61 h 7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1455" h="788716">
                  <a:moveTo>
                    <a:pt x="247274" y="0"/>
                  </a:moveTo>
                  <a:cubicBezTo>
                    <a:pt x="247274" y="0"/>
                    <a:pt x="234369" y="426504"/>
                    <a:pt x="192318" y="654268"/>
                  </a:cubicBezTo>
                  <a:cubicBezTo>
                    <a:pt x="192318" y="654268"/>
                    <a:pt x="284538" y="755820"/>
                    <a:pt x="269875" y="768968"/>
                  </a:cubicBezTo>
                  <a:cubicBezTo>
                    <a:pt x="264119" y="774118"/>
                    <a:pt x="232733" y="739884"/>
                    <a:pt x="232733" y="739884"/>
                  </a:cubicBezTo>
                  <a:cubicBezTo>
                    <a:pt x="232733" y="739884"/>
                    <a:pt x="261695" y="771513"/>
                    <a:pt x="247153" y="774724"/>
                  </a:cubicBezTo>
                  <a:cubicBezTo>
                    <a:pt x="232611" y="777936"/>
                    <a:pt x="208677" y="748670"/>
                    <a:pt x="208677" y="748670"/>
                  </a:cubicBezTo>
                  <a:cubicBezTo>
                    <a:pt x="208677" y="748670"/>
                    <a:pt x="241700" y="780177"/>
                    <a:pt x="224613" y="780299"/>
                  </a:cubicBezTo>
                  <a:cubicBezTo>
                    <a:pt x="209223" y="780420"/>
                    <a:pt x="198741" y="764121"/>
                    <a:pt x="198741" y="764121"/>
                  </a:cubicBezTo>
                  <a:cubicBezTo>
                    <a:pt x="198741" y="764121"/>
                    <a:pt x="207344" y="773694"/>
                    <a:pt x="208920" y="785328"/>
                  </a:cubicBezTo>
                  <a:cubicBezTo>
                    <a:pt x="209829" y="791993"/>
                    <a:pt x="184199" y="772179"/>
                    <a:pt x="184199" y="772179"/>
                  </a:cubicBezTo>
                  <a:cubicBezTo>
                    <a:pt x="184199" y="772179"/>
                    <a:pt x="206799" y="791569"/>
                    <a:pt x="189046" y="788357"/>
                  </a:cubicBezTo>
                  <a:cubicBezTo>
                    <a:pt x="171293" y="785146"/>
                    <a:pt x="51927" y="712436"/>
                    <a:pt x="51200" y="666205"/>
                  </a:cubicBezTo>
                  <a:cubicBezTo>
                    <a:pt x="50776" y="638757"/>
                    <a:pt x="69498" y="631668"/>
                    <a:pt x="66227" y="604220"/>
                  </a:cubicBezTo>
                  <a:cubicBezTo>
                    <a:pt x="62955" y="576771"/>
                    <a:pt x="0" y="132514"/>
                    <a:pt x="0" y="132514"/>
                  </a:cubicBezTo>
                  <a:lnTo>
                    <a:pt x="247153" y="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AB78D6-A629-BBB9-6A5A-B2D7901CFF04}"/>
                </a:ext>
              </a:extLst>
            </p:cNvPr>
            <p:cNvSpPr/>
            <p:nvPr/>
          </p:nvSpPr>
          <p:spPr>
            <a:xfrm>
              <a:off x="9323034" y="3695797"/>
              <a:ext cx="602077" cy="370860"/>
            </a:xfrm>
            <a:custGeom>
              <a:avLst/>
              <a:gdLst>
                <a:gd name="connsiteX0" fmla="*/ 24372 w 602077"/>
                <a:gd name="connsiteY0" fmla="*/ 0 h 370860"/>
                <a:gd name="connsiteX1" fmla="*/ 576846 w 602077"/>
                <a:gd name="connsiteY1" fmla="*/ 4847 h 370860"/>
                <a:gd name="connsiteX2" fmla="*/ 591388 w 602077"/>
                <a:gd name="connsiteY2" fmla="*/ 211647 h 370860"/>
                <a:gd name="connsiteX3" fmla="*/ 336116 w 602077"/>
                <a:gd name="connsiteY3" fmla="*/ 365125 h 370860"/>
                <a:gd name="connsiteX4" fmla="*/ 258558 w 602077"/>
                <a:gd name="connsiteY4" fmla="*/ 365125 h 370860"/>
                <a:gd name="connsiteX5" fmla="*/ 74 w 602077"/>
                <a:gd name="connsiteY5" fmla="*/ 208435 h 370860"/>
                <a:gd name="connsiteX6" fmla="*/ 24311 w 602077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7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8" y="56532"/>
                    <a:pt x="591388" y="211647"/>
                  </a:cubicBezTo>
                  <a:cubicBezTo>
                    <a:pt x="591388" y="211647"/>
                    <a:pt x="373319" y="350583"/>
                    <a:pt x="336116" y="365125"/>
                  </a:cubicBezTo>
                  <a:cubicBezTo>
                    <a:pt x="336116" y="365125"/>
                    <a:pt x="287643" y="378031"/>
                    <a:pt x="258558" y="365125"/>
                  </a:cubicBezTo>
                  <a:cubicBezTo>
                    <a:pt x="229474" y="352219"/>
                    <a:pt x="1711" y="260120"/>
                    <a:pt x="74" y="208435"/>
                  </a:cubicBezTo>
                  <a:cubicBezTo>
                    <a:pt x="-1562" y="156751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1" name="Graphic 174">
              <a:extLst>
                <a:ext uri="{FF2B5EF4-FFF2-40B4-BE49-F238E27FC236}">
                  <a16:creationId xmlns:a16="http://schemas.microsoft.com/office/drawing/2014/main" id="{9ECAC247-C08B-6170-FC62-D1EA18CDC813}"/>
                </a:ext>
              </a:extLst>
            </p:cNvPr>
            <p:cNvGrpSpPr/>
            <p:nvPr/>
          </p:nvGrpSpPr>
          <p:grpSpPr>
            <a:xfrm>
              <a:off x="9300130" y="3822978"/>
              <a:ext cx="277038" cy="795991"/>
              <a:chOff x="9300130" y="3822978"/>
              <a:chExt cx="277038" cy="795991"/>
            </a:xfrm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2E03872-C299-3EC6-0B97-2EC3D5D496B8}"/>
                  </a:ext>
                </a:extLst>
              </p:cNvPr>
              <p:cNvSpPr/>
              <p:nvPr/>
            </p:nvSpPr>
            <p:spPr>
              <a:xfrm>
                <a:off x="9302866" y="3827402"/>
                <a:ext cx="271455" cy="788716"/>
              </a:xfrm>
              <a:custGeom>
                <a:avLst/>
                <a:gdLst>
                  <a:gd name="connsiteX0" fmla="*/ 24181 w 271455"/>
                  <a:gd name="connsiteY0" fmla="*/ 0 h 788716"/>
                  <a:gd name="connsiteX1" fmla="*/ 79137 w 271455"/>
                  <a:gd name="connsiteY1" fmla="*/ 654268 h 788716"/>
                  <a:gd name="connsiteX2" fmla="*/ 1580 w 271455"/>
                  <a:gd name="connsiteY2" fmla="*/ 768968 h 788716"/>
                  <a:gd name="connsiteX3" fmla="*/ 38723 w 271455"/>
                  <a:gd name="connsiteY3" fmla="*/ 739884 h 788716"/>
                  <a:gd name="connsiteX4" fmla="*/ 24302 w 271455"/>
                  <a:gd name="connsiteY4" fmla="*/ 774724 h 788716"/>
                  <a:gd name="connsiteX5" fmla="*/ 62777 w 271455"/>
                  <a:gd name="connsiteY5" fmla="*/ 748670 h 788716"/>
                  <a:gd name="connsiteX6" fmla="*/ 46842 w 271455"/>
                  <a:gd name="connsiteY6" fmla="*/ 780299 h 788716"/>
                  <a:gd name="connsiteX7" fmla="*/ 72715 w 271455"/>
                  <a:gd name="connsiteY7" fmla="*/ 764121 h 788716"/>
                  <a:gd name="connsiteX8" fmla="*/ 62535 w 271455"/>
                  <a:gd name="connsiteY8" fmla="*/ 785328 h 788716"/>
                  <a:gd name="connsiteX9" fmla="*/ 87257 w 271455"/>
                  <a:gd name="connsiteY9" fmla="*/ 772179 h 788716"/>
                  <a:gd name="connsiteX10" fmla="*/ 82409 w 271455"/>
                  <a:gd name="connsiteY10" fmla="*/ 788357 h 788716"/>
                  <a:gd name="connsiteX11" fmla="*/ 220255 w 271455"/>
                  <a:gd name="connsiteY11" fmla="*/ 666205 h 788716"/>
                  <a:gd name="connsiteX12" fmla="*/ 205228 w 271455"/>
                  <a:gd name="connsiteY12" fmla="*/ 604220 h 788716"/>
                  <a:gd name="connsiteX13" fmla="*/ 271455 w 271455"/>
                  <a:gd name="connsiteY13" fmla="*/ 132514 h 788716"/>
                  <a:gd name="connsiteX14" fmla="*/ 24302 w 271455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5" h="788716">
                    <a:moveTo>
                      <a:pt x="24181" y="0"/>
                    </a:moveTo>
                    <a:cubicBezTo>
                      <a:pt x="24181" y="0"/>
                      <a:pt x="37087" y="426504"/>
                      <a:pt x="79137" y="654268"/>
                    </a:cubicBezTo>
                    <a:cubicBezTo>
                      <a:pt x="79137" y="654268"/>
                      <a:pt x="-13083" y="755820"/>
                      <a:pt x="1580" y="768968"/>
                    </a:cubicBezTo>
                    <a:cubicBezTo>
                      <a:pt x="7336" y="774118"/>
                      <a:pt x="38723" y="739884"/>
                      <a:pt x="38723" y="739884"/>
                    </a:cubicBezTo>
                    <a:cubicBezTo>
                      <a:pt x="38723" y="739884"/>
                      <a:pt x="9760" y="771513"/>
                      <a:pt x="24302" y="774724"/>
                    </a:cubicBezTo>
                    <a:cubicBezTo>
                      <a:pt x="38844" y="777936"/>
                      <a:pt x="62777" y="748670"/>
                      <a:pt x="62777" y="748670"/>
                    </a:cubicBezTo>
                    <a:cubicBezTo>
                      <a:pt x="62777" y="748670"/>
                      <a:pt x="29755" y="780177"/>
                      <a:pt x="46842" y="780299"/>
                    </a:cubicBezTo>
                    <a:cubicBezTo>
                      <a:pt x="62232" y="780420"/>
                      <a:pt x="72715" y="764121"/>
                      <a:pt x="72715" y="764121"/>
                    </a:cubicBezTo>
                    <a:cubicBezTo>
                      <a:pt x="72715" y="764121"/>
                      <a:pt x="64110" y="773694"/>
                      <a:pt x="62535" y="785328"/>
                    </a:cubicBezTo>
                    <a:cubicBezTo>
                      <a:pt x="61627" y="791993"/>
                      <a:pt x="87257" y="772179"/>
                      <a:pt x="87257" y="772179"/>
                    </a:cubicBezTo>
                    <a:cubicBezTo>
                      <a:pt x="87257" y="772179"/>
                      <a:pt x="64656" y="791569"/>
                      <a:pt x="82409" y="788357"/>
                    </a:cubicBezTo>
                    <a:cubicBezTo>
                      <a:pt x="100163" y="785146"/>
                      <a:pt x="219528" y="712436"/>
                      <a:pt x="220255" y="666205"/>
                    </a:cubicBezTo>
                    <a:cubicBezTo>
                      <a:pt x="220680" y="638757"/>
                      <a:pt x="201956" y="631668"/>
                      <a:pt x="205228" y="604220"/>
                    </a:cubicBezTo>
                    <a:cubicBezTo>
                      <a:pt x="208501" y="576772"/>
                      <a:pt x="271455" y="132514"/>
                      <a:pt x="271455" y="132514"/>
                    </a:cubicBezTo>
                    <a:lnTo>
                      <a:pt x="24302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AFE4255-C7C7-3379-1118-03706A18AE90}"/>
                  </a:ext>
                </a:extLst>
              </p:cNvPr>
              <p:cNvSpPr/>
              <p:nvPr/>
            </p:nvSpPr>
            <p:spPr>
              <a:xfrm>
                <a:off x="9300130" y="3822978"/>
                <a:ext cx="277038" cy="795991"/>
              </a:xfrm>
              <a:custGeom>
                <a:avLst/>
                <a:gdLst>
                  <a:gd name="connsiteX0" fmla="*/ 81752 w 277038"/>
                  <a:gd name="connsiteY0" fmla="*/ 795871 h 795991"/>
                  <a:gd name="connsiteX1" fmla="*/ 76056 w 277038"/>
                  <a:gd name="connsiteY1" fmla="*/ 793083 h 795991"/>
                  <a:gd name="connsiteX2" fmla="*/ 75814 w 277038"/>
                  <a:gd name="connsiteY2" fmla="*/ 789812 h 795991"/>
                  <a:gd name="connsiteX3" fmla="*/ 64241 w 277038"/>
                  <a:gd name="connsiteY3" fmla="*/ 793326 h 795991"/>
                  <a:gd name="connsiteX4" fmla="*/ 62545 w 277038"/>
                  <a:gd name="connsiteY4" fmla="*/ 789448 h 795991"/>
                  <a:gd name="connsiteX5" fmla="*/ 63999 w 277038"/>
                  <a:gd name="connsiteY5" fmla="*/ 783207 h 795991"/>
                  <a:gd name="connsiteX6" fmla="*/ 49639 w 277038"/>
                  <a:gd name="connsiteY6" fmla="*/ 787448 h 795991"/>
                  <a:gd name="connsiteX7" fmla="*/ 49517 w 277038"/>
                  <a:gd name="connsiteY7" fmla="*/ 787448 h 795991"/>
                  <a:gd name="connsiteX8" fmla="*/ 42368 w 277038"/>
                  <a:gd name="connsiteY8" fmla="*/ 783631 h 795991"/>
                  <a:gd name="connsiteX9" fmla="*/ 42792 w 277038"/>
                  <a:gd name="connsiteY9" fmla="*/ 777511 h 795991"/>
                  <a:gd name="connsiteX10" fmla="*/ 26432 w 277038"/>
                  <a:gd name="connsiteY10" fmla="*/ 781813 h 795991"/>
                  <a:gd name="connsiteX11" fmla="*/ 20615 w 277038"/>
                  <a:gd name="connsiteY11" fmla="*/ 776906 h 795991"/>
                  <a:gd name="connsiteX12" fmla="*/ 22069 w 277038"/>
                  <a:gd name="connsiteY12" fmla="*/ 767150 h 795991"/>
                  <a:gd name="connsiteX13" fmla="*/ 2498 w 277038"/>
                  <a:gd name="connsiteY13" fmla="*/ 775451 h 795991"/>
                  <a:gd name="connsiteX14" fmla="*/ 14 w 277038"/>
                  <a:gd name="connsiteY14" fmla="*/ 769816 h 795991"/>
                  <a:gd name="connsiteX15" fmla="*/ 78965 w 277038"/>
                  <a:gd name="connsiteY15" fmla="*/ 657964 h 795991"/>
                  <a:gd name="connsiteX16" fmla="*/ 24251 w 277038"/>
                  <a:gd name="connsiteY16" fmla="*/ 4605 h 795991"/>
                  <a:gd name="connsiteX17" fmla="*/ 24130 w 277038"/>
                  <a:gd name="connsiteY17" fmla="*/ 0 h 795991"/>
                  <a:gd name="connsiteX18" fmla="*/ 277039 w 277038"/>
                  <a:gd name="connsiteY18" fmla="*/ 135543 h 795991"/>
                  <a:gd name="connsiteX19" fmla="*/ 276796 w 277038"/>
                  <a:gd name="connsiteY19" fmla="*/ 137422 h 795991"/>
                  <a:gd name="connsiteX20" fmla="*/ 210570 w 277038"/>
                  <a:gd name="connsiteY20" fmla="*/ 609067 h 795991"/>
                  <a:gd name="connsiteX21" fmla="*/ 217356 w 277038"/>
                  <a:gd name="connsiteY21" fmla="*/ 639787 h 795991"/>
                  <a:gd name="connsiteX22" fmla="*/ 225597 w 277038"/>
                  <a:gd name="connsiteY22" fmla="*/ 670810 h 795991"/>
                  <a:gd name="connsiteX23" fmla="*/ 85570 w 277038"/>
                  <a:gd name="connsiteY23" fmla="*/ 795568 h 795991"/>
                  <a:gd name="connsiteX24" fmla="*/ 81752 w 277038"/>
                  <a:gd name="connsiteY24" fmla="*/ 795992 h 795991"/>
                  <a:gd name="connsiteX25" fmla="*/ 81146 w 277038"/>
                  <a:gd name="connsiteY25" fmla="*/ 790478 h 795991"/>
                  <a:gd name="connsiteX26" fmla="*/ 84661 w 277038"/>
                  <a:gd name="connsiteY26" fmla="*/ 790175 h 795991"/>
                  <a:gd name="connsiteX27" fmla="*/ 220265 w 277038"/>
                  <a:gd name="connsiteY27" fmla="*/ 670567 h 795991"/>
                  <a:gd name="connsiteX28" fmla="*/ 212569 w 277038"/>
                  <a:gd name="connsiteY28" fmla="*/ 641968 h 795991"/>
                  <a:gd name="connsiteX29" fmla="*/ 205298 w 277038"/>
                  <a:gd name="connsiteY29" fmla="*/ 608279 h 795991"/>
                  <a:gd name="connsiteX30" fmla="*/ 271282 w 277038"/>
                  <a:gd name="connsiteY30" fmla="*/ 138331 h 795991"/>
                  <a:gd name="connsiteX31" fmla="*/ 29825 w 277038"/>
                  <a:gd name="connsiteY31" fmla="*/ 8968 h 795991"/>
                  <a:gd name="connsiteX32" fmla="*/ 84539 w 277038"/>
                  <a:gd name="connsiteY32" fmla="*/ 658207 h 795991"/>
                  <a:gd name="connsiteX33" fmla="*/ 84782 w 277038"/>
                  <a:gd name="connsiteY33" fmla="*/ 659540 h 795991"/>
                  <a:gd name="connsiteX34" fmla="*/ 83873 w 277038"/>
                  <a:gd name="connsiteY34" fmla="*/ 660509 h 795991"/>
                  <a:gd name="connsiteX35" fmla="*/ 5467 w 277038"/>
                  <a:gd name="connsiteY35" fmla="*/ 769513 h 795991"/>
                  <a:gd name="connsiteX36" fmla="*/ 6133 w 277038"/>
                  <a:gd name="connsiteY36" fmla="*/ 771452 h 795991"/>
                  <a:gd name="connsiteX37" fmla="*/ 6315 w 277038"/>
                  <a:gd name="connsiteY37" fmla="*/ 771452 h 795991"/>
                  <a:gd name="connsiteX38" fmla="*/ 39519 w 277038"/>
                  <a:gd name="connsiteY38" fmla="*/ 742611 h 795991"/>
                  <a:gd name="connsiteX39" fmla="*/ 39580 w 277038"/>
                  <a:gd name="connsiteY39" fmla="*/ 742550 h 795991"/>
                  <a:gd name="connsiteX40" fmla="*/ 39580 w 277038"/>
                  <a:gd name="connsiteY40" fmla="*/ 742550 h 795991"/>
                  <a:gd name="connsiteX41" fmla="*/ 43519 w 277038"/>
                  <a:gd name="connsiteY41" fmla="*/ 746186 h 795991"/>
                  <a:gd name="connsiteX42" fmla="*/ 25826 w 277038"/>
                  <a:gd name="connsiteY42" fmla="*/ 775330 h 795991"/>
                  <a:gd name="connsiteX43" fmla="*/ 27704 w 277038"/>
                  <a:gd name="connsiteY43" fmla="*/ 776603 h 795991"/>
                  <a:gd name="connsiteX44" fmla="*/ 51820 w 277038"/>
                  <a:gd name="connsiteY44" fmla="*/ 763818 h 795991"/>
                  <a:gd name="connsiteX45" fmla="*/ 63756 w 277038"/>
                  <a:gd name="connsiteY45" fmla="*/ 751215 h 795991"/>
                  <a:gd name="connsiteX46" fmla="*/ 67695 w 277038"/>
                  <a:gd name="connsiteY46" fmla="*/ 754850 h 795991"/>
                  <a:gd name="connsiteX47" fmla="*/ 55940 w 277038"/>
                  <a:gd name="connsiteY47" fmla="*/ 767393 h 795991"/>
                  <a:gd name="connsiteX48" fmla="*/ 47518 w 277038"/>
                  <a:gd name="connsiteY48" fmla="*/ 781632 h 795991"/>
                  <a:gd name="connsiteX49" fmla="*/ 49699 w 277038"/>
                  <a:gd name="connsiteY49" fmla="*/ 782056 h 795991"/>
                  <a:gd name="connsiteX50" fmla="*/ 49820 w 277038"/>
                  <a:gd name="connsiteY50" fmla="*/ 782056 h 795991"/>
                  <a:gd name="connsiteX51" fmla="*/ 70542 w 277038"/>
                  <a:gd name="connsiteY51" fmla="*/ 770665 h 795991"/>
                  <a:gd name="connsiteX52" fmla="*/ 73511 w 277038"/>
                  <a:gd name="connsiteY52" fmla="*/ 766787 h 795991"/>
                  <a:gd name="connsiteX53" fmla="*/ 77753 w 277038"/>
                  <a:gd name="connsiteY53" fmla="*/ 770059 h 795991"/>
                  <a:gd name="connsiteX54" fmla="*/ 74724 w 277038"/>
                  <a:gd name="connsiteY54" fmla="*/ 773997 h 795991"/>
                  <a:gd name="connsiteX55" fmla="*/ 68361 w 277038"/>
                  <a:gd name="connsiteY55" fmla="*/ 787873 h 795991"/>
                  <a:gd name="connsiteX56" fmla="*/ 88417 w 277038"/>
                  <a:gd name="connsiteY56" fmla="*/ 774542 h 795991"/>
                  <a:gd name="connsiteX57" fmla="*/ 91810 w 277038"/>
                  <a:gd name="connsiteY57" fmla="*/ 778663 h 795991"/>
                  <a:gd name="connsiteX58" fmla="*/ 81207 w 277038"/>
                  <a:gd name="connsiteY58" fmla="*/ 790478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7038" h="795991">
                    <a:moveTo>
                      <a:pt x="81752" y="795871"/>
                    </a:moveTo>
                    <a:cubicBezTo>
                      <a:pt x="79511" y="795871"/>
                      <a:pt x="77147" y="795325"/>
                      <a:pt x="76056" y="793083"/>
                    </a:cubicBezTo>
                    <a:cubicBezTo>
                      <a:pt x="75572" y="792114"/>
                      <a:pt x="75572" y="791023"/>
                      <a:pt x="75814" y="789812"/>
                    </a:cubicBezTo>
                    <a:cubicBezTo>
                      <a:pt x="67210" y="794962"/>
                      <a:pt x="65210" y="793811"/>
                      <a:pt x="64241" y="793326"/>
                    </a:cubicBezTo>
                    <a:cubicBezTo>
                      <a:pt x="62968" y="792599"/>
                      <a:pt x="62302" y="791145"/>
                      <a:pt x="62545" y="789448"/>
                    </a:cubicBezTo>
                    <a:cubicBezTo>
                      <a:pt x="62848" y="787267"/>
                      <a:pt x="63332" y="785146"/>
                      <a:pt x="63999" y="783207"/>
                    </a:cubicBezTo>
                    <a:cubicBezTo>
                      <a:pt x="59939" y="785631"/>
                      <a:pt x="55092" y="787448"/>
                      <a:pt x="49639" y="787448"/>
                    </a:cubicBezTo>
                    <a:lnTo>
                      <a:pt x="49517" y="787448"/>
                    </a:lnTo>
                    <a:cubicBezTo>
                      <a:pt x="44852" y="787448"/>
                      <a:pt x="43095" y="785328"/>
                      <a:pt x="42368" y="783631"/>
                    </a:cubicBezTo>
                    <a:cubicBezTo>
                      <a:pt x="41701" y="781935"/>
                      <a:pt x="41943" y="779874"/>
                      <a:pt x="42792" y="777511"/>
                    </a:cubicBezTo>
                    <a:cubicBezTo>
                      <a:pt x="37217" y="780905"/>
                      <a:pt x="31461" y="782904"/>
                      <a:pt x="26432" y="781813"/>
                    </a:cubicBezTo>
                    <a:cubicBezTo>
                      <a:pt x="22676" y="780965"/>
                      <a:pt x="21161" y="778663"/>
                      <a:pt x="20615" y="776906"/>
                    </a:cubicBezTo>
                    <a:cubicBezTo>
                      <a:pt x="19767" y="774239"/>
                      <a:pt x="20494" y="770846"/>
                      <a:pt x="22069" y="767150"/>
                    </a:cubicBezTo>
                    <a:cubicBezTo>
                      <a:pt x="13526" y="774361"/>
                      <a:pt x="6013" y="778602"/>
                      <a:pt x="2498" y="775451"/>
                    </a:cubicBezTo>
                    <a:cubicBezTo>
                      <a:pt x="983" y="774118"/>
                      <a:pt x="135" y="772179"/>
                      <a:pt x="14" y="769816"/>
                    </a:cubicBezTo>
                    <a:cubicBezTo>
                      <a:pt x="-1137" y="747519"/>
                      <a:pt x="67332" y="670749"/>
                      <a:pt x="78965" y="657964"/>
                    </a:cubicBezTo>
                    <a:cubicBezTo>
                      <a:pt x="37581" y="432260"/>
                      <a:pt x="24372" y="8846"/>
                      <a:pt x="24251" y="4605"/>
                    </a:cubicBezTo>
                    <a:lnTo>
                      <a:pt x="24130" y="0"/>
                    </a:lnTo>
                    <a:lnTo>
                      <a:pt x="277039" y="135543"/>
                    </a:lnTo>
                    <a:lnTo>
                      <a:pt x="276796" y="137422"/>
                    </a:lnTo>
                    <a:cubicBezTo>
                      <a:pt x="276191" y="141845"/>
                      <a:pt x="213781" y="581982"/>
                      <a:pt x="210570" y="609067"/>
                    </a:cubicBezTo>
                    <a:cubicBezTo>
                      <a:pt x="208995" y="622639"/>
                      <a:pt x="213054" y="630940"/>
                      <a:pt x="217356" y="639787"/>
                    </a:cubicBezTo>
                    <a:cubicBezTo>
                      <a:pt x="221537" y="648270"/>
                      <a:pt x="225839" y="657055"/>
                      <a:pt x="225597" y="670810"/>
                    </a:cubicBezTo>
                    <a:cubicBezTo>
                      <a:pt x="224930" y="717768"/>
                      <a:pt x="105504" y="791932"/>
                      <a:pt x="85570" y="795568"/>
                    </a:cubicBezTo>
                    <a:cubicBezTo>
                      <a:pt x="84721" y="795749"/>
                      <a:pt x="83267" y="795992"/>
                      <a:pt x="81752" y="795992"/>
                    </a:cubicBezTo>
                    <a:close/>
                    <a:moveTo>
                      <a:pt x="81146" y="790478"/>
                    </a:moveTo>
                    <a:cubicBezTo>
                      <a:pt x="81752" y="790478"/>
                      <a:pt x="82782" y="790478"/>
                      <a:pt x="84661" y="790175"/>
                    </a:cubicBezTo>
                    <a:cubicBezTo>
                      <a:pt x="103626" y="786721"/>
                      <a:pt x="219659" y="714072"/>
                      <a:pt x="220265" y="670567"/>
                    </a:cubicBezTo>
                    <a:cubicBezTo>
                      <a:pt x="220446" y="658085"/>
                      <a:pt x="216629" y="650269"/>
                      <a:pt x="212569" y="641968"/>
                    </a:cubicBezTo>
                    <a:cubicBezTo>
                      <a:pt x="208086" y="632879"/>
                      <a:pt x="203481" y="623427"/>
                      <a:pt x="205298" y="608279"/>
                    </a:cubicBezTo>
                    <a:cubicBezTo>
                      <a:pt x="208388" y="581982"/>
                      <a:pt x="266859" y="169656"/>
                      <a:pt x="271282" y="138331"/>
                    </a:cubicBezTo>
                    <a:lnTo>
                      <a:pt x="29825" y="8968"/>
                    </a:lnTo>
                    <a:cubicBezTo>
                      <a:pt x="31400" y="55926"/>
                      <a:pt x="45397" y="445954"/>
                      <a:pt x="84539" y="658207"/>
                    </a:cubicBezTo>
                    <a:lnTo>
                      <a:pt x="84782" y="659540"/>
                    </a:lnTo>
                    <a:lnTo>
                      <a:pt x="83873" y="660509"/>
                    </a:lnTo>
                    <a:cubicBezTo>
                      <a:pt x="61757" y="684867"/>
                      <a:pt x="4559" y="751942"/>
                      <a:pt x="5467" y="769513"/>
                    </a:cubicBezTo>
                    <a:cubicBezTo>
                      <a:pt x="5528" y="770907"/>
                      <a:pt x="6013" y="771331"/>
                      <a:pt x="6133" y="771452"/>
                    </a:cubicBezTo>
                    <a:cubicBezTo>
                      <a:pt x="6133" y="771452"/>
                      <a:pt x="6255" y="771452"/>
                      <a:pt x="6315" y="771452"/>
                    </a:cubicBezTo>
                    <a:cubicBezTo>
                      <a:pt x="9770" y="771452"/>
                      <a:pt x="24917" y="758486"/>
                      <a:pt x="39519" y="742611"/>
                    </a:cubicBezTo>
                    <a:cubicBezTo>
                      <a:pt x="39519" y="742611"/>
                      <a:pt x="39519" y="742611"/>
                      <a:pt x="39580" y="742550"/>
                    </a:cubicBezTo>
                    <a:lnTo>
                      <a:pt x="39580" y="742550"/>
                    </a:lnTo>
                    <a:lnTo>
                      <a:pt x="43519" y="746186"/>
                    </a:lnTo>
                    <a:cubicBezTo>
                      <a:pt x="35218" y="755274"/>
                      <a:pt x="24251" y="770240"/>
                      <a:pt x="25826" y="775330"/>
                    </a:cubicBezTo>
                    <a:cubicBezTo>
                      <a:pt x="25947" y="775633"/>
                      <a:pt x="26129" y="776300"/>
                      <a:pt x="27704" y="776603"/>
                    </a:cubicBezTo>
                    <a:cubicBezTo>
                      <a:pt x="34248" y="778057"/>
                      <a:pt x="43883" y="771149"/>
                      <a:pt x="51820" y="763818"/>
                    </a:cubicBezTo>
                    <a:cubicBezTo>
                      <a:pt x="56062" y="758789"/>
                      <a:pt x="60727" y="754123"/>
                      <a:pt x="63756" y="751215"/>
                    </a:cubicBezTo>
                    <a:lnTo>
                      <a:pt x="67695" y="754850"/>
                    </a:lnTo>
                    <a:cubicBezTo>
                      <a:pt x="66665" y="756183"/>
                      <a:pt x="62060" y="761637"/>
                      <a:pt x="55940" y="767393"/>
                    </a:cubicBezTo>
                    <a:cubicBezTo>
                      <a:pt x="50305" y="774179"/>
                      <a:pt x="46791" y="779814"/>
                      <a:pt x="47518" y="781632"/>
                    </a:cubicBezTo>
                    <a:cubicBezTo>
                      <a:pt x="47518" y="781692"/>
                      <a:pt x="48063" y="782056"/>
                      <a:pt x="49699" y="782056"/>
                    </a:cubicBezTo>
                    <a:lnTo>
                      <a:pt x="49820" y="782056"/>
                    </a:lnTo>
                    <a:cubicBezTo>
                      <a:pt x="59212" y="782056"/>
                      <a:pt x="66725" y="775088"/>
                      <a:pt x="70542" y="770665"/>
                    </a:cubicBezTo>
                    <a:cubicBezTo>
                      <a:pt x="72178" y="768362"/>
                      <a:pt x="73391" y="766968"/>
                      <a:pt x="73511" y="766787"/>
                    </a:cubicBezTo>
                    <a:lnTo>
                      <a:pt x="77753" y="770059"/>
                    </a:lnTo>
                    <a:cubicBezTo>
                      <a:pt x="77753" y="770059"/>
                      <a:pt x="76541" y="771876"/>
                      <a:pt x="74724" y="773997"/>
                    </a:cubicBezTo>
                    <a:cubicBezTo>
                      <a:pt x="72542" y="777208"/>
                      <a:pt x="69634" y="782177"/>
                      <a:pt x="68361" y="787873"/>
                    </a:cubicBezTo>
                    <a:cubicBezTo>
                      <a:pt x="72542" y="785994"/>
                      <a:pt x="81267" y="780117"/>
                      <a:pt x="88417" y="774542"/>
                    </a:cubicBezTo>
                    <a:lnTo>
                      <a:pt x="91810" y="778663"/>
                    </a:lnTo>
                    <a:cubicBezTo>
                      <a:pt x="86721" y="783025"/>
                      <a:pt x="82116" y="788236"/>
                      <a:pt x="81207" y="790478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4" name="Graphic 174">
              <a:extLst>
                <a:ext uri="{FF2B5EF4-FFF2-40B4-BE49-F238E27FC236}">
                  <a16:creationId xmlns:a16="http://schemas.microsoft.com/office/drawing/2014/main" id="{D0A7F624-CE7C-F39F-96D5-603554CE189C}"/>
                </a:ext>
              </a:extLst>
            </p:cNvPr>
            <p:cNvGrpSpPr/>
            <p:nvPr/>
          </p:nvGrpSpPr>
          <p:grpSpPr>
            <a:xfrm>
              <a:off x="9644062" y="3832552"/>
              <a:ext cx="276980" cy="795991"/>
              <a:chOff x="9644062" y="3832552"/>
              <a:chExt cx="276980" cy="795991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5415458-BC74-FFCA-6DF2-266E20CC8B03}"/>
                  </a:ext>
                </a:extLst>
              </p:cNvPr>
              <p:cNvSpPr/>
              <p:nvPr/>
            </p:nvSpPr>
            <p:spPr>
              <a:xfrm>
                <a:off x="9646849" y="3837096"/>
                <a:ext cx="271454" cy="788716"/>
              </a:xfrm>
              <a:custGeom>
                <a:avLst/>
                <a:gdLst>
                  <a:gd name="connsiteX0" fmla="*/ 247274 w 271454"/>
                  <a:gd name="connsiteY0" fmla="*/ 0 h 788716"/>
                  <a:gd name="connsiteX1" fmla="*/ 192318 w 271454"/>
                  <a:gd name="connsiteY1" fmla="*/ 654268 h 788716"/>
                  <a:gd name="connsiteX2" fmla="*/ 269875 w 271454"/>
                  <a:gd name="connsiteY2" fmla="*/ 768968 h 788716"/>
                  <a:gd name="connsiteX3" fmla="*/ 232732 w 271454"/>
                  <a:gd name="connsiteY3" fmla="*/ 739884 h 788716"/>
                  <a:gd name="connsiteX4" fmla="*/ 247153 w 271454"/>
                  <a:gd name="connsiteY4" fmla="*/ 774724 h 788716"/>
                  <a:gd name="connsiteX5" fmla="*/ 208677 w 271454"/>
                  <a:gd name="connsiteY5" fmla="*/ 748670 h 788716"/>
                  <a:gd name="connsiteX6" fmla="*/ 224613 w 271454"/>
                  <a:gd name="connsiteY6" fmla="*/ 780299 h 788716"/>
                  <a:gd name="connsiteX7" fmla="*/ 198740 w 271454"/>
                  <a:gd name="connsiteY7" fmla="*/ 764121 h 788716"/>
                  <a:gd name="connsiteX8" fmla="*/ 208920 w 271454"/>
                  <a:gd name="connsiteY8" fmla="*/ 785328 h 788716"/>
                  <a:gd name="connsiteX9" fmla="*/ 184199 w 271454"/>
                  <a:gd name="connsiteY9" fmla="*/ 772179 h 788716"/>
                  <a:gd name="connsiteX10" fmla="*/ 189046 w 271454"/>
                  <a:gd name="connsiteY10" fmla="*/ 788357 h 788716"/>
                  <a:gd name="connsiteX11" fmla="*/ 51200 w 271454"/>
                  <a:gd name="connsiteY11" fmla="*/ 666205 h 788716"/>
                  <a:gd name="connsiteX12" fmla="*/ 66226 w 271454"/>
                  <a:gd name="connsiteY12" fmla="*/ 604219 h 788716"/>
                  <a:gd name="connsiteX13" fmla="*/ 0 w 271454"/>
                  <a:gd name="connsiteY13" fmla="*/ 132514 h 788716"/>
                  <a:gd name="connsiteX14" fmla="*/ 247153 w 271454"/>
                  <a:gd name="connsiteY14" fmla="*/ 61 h 78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1454" h="788716">
                    <a:moveTo>
                      <a:pt x="247274" y="0"/>
                    </a:moveTo>
                    <a:cubicBezTo>
                      <a:pt x="247274" y="0"/>
                      <a:pt x="234368" y="426504"/>
                      <a:pt x="192318" y="654268"/>
                    </a:cubicBezTo>
                    <a:cubicBezTo>
                      <a:pt x="192318" y="654268"/>
                      <a:pt x="284538" y="755820"/>
                      <a:pt x="269875" y="768968"/>
                    </a:cubicBezTo>
                    <a:cubicBezTo>
                      <a:pt x="264119" y="774118"/>
                      <a:pt x="232732" y="739884"/>
                      <a:pt x="232732" y="739884"/>
                    </a:cubicBezTo>
                    <a:cubicBezTo>
                      <a:pt x="232732" y="739884"/>
                      <a:pt x="261695" y="771513"/>
                      <a:pt x="247153" y="774724"/>
                    </a:cubicBezTo>
                    <a:cubicBezTo>
                      <a:pt x="232611" y="777936"/>
                      <a:pt x="208677" y="748670"/>
                      <a:pt x="208677" y="748670"/>
                    </a:cubicBezTo>
                    <a:cubicBezTo>
                      <a:pt x="208677" y="748670"/>
                      <a:pt x="241700" y="780177"/>
                      <a:pt x="224613" y="780299"/>
                    </a:cubicBezTo>
                    <a:cubicBezTo>
                      <a:pt x="209223" y="780420"/>
                      <a:pt x="198740" y="764121"/>
                      <a:pt x="198740" y="764121"/>
                    </a:cubicBezTo>
                    <a:cubicBezTo>
                      <a:pt x="198740" y="764121"/>
                      <a:pt x="207344" y="773694"/>
                      <a:pt x="208920" y="785328"/>
                    </a:cubicBezTo>
                    <a:cubicBezTo>
                      <a:pt x="209829" y="791993"/>
                      <a:pt x="184199" y="772179"/>
                      <a:pt x="184199" y="772179"/>
                    </a:cubicBezTo>
                    <a:cubicBezTo>
                      <a:pt x="184199" y="772179"/>
                      <a:pt x="206799" y="791569"/>
                      <a:pt x="189046" y="788357"/>
                    </a:cubicBezTo>
                    <a:cubicBezTo>
                      <a:pt x="171293" y="785146"/>
                      <a:pt x="51927" y="712436"/>
                      <a:pt x="51200" y="666205"/>
                    </a:cubicBezTo>
                    <a:cubicBezTo>
                      <a:pt x="50776" y="638757"/>
                      <a:pt x="69498" y="631667"/>
                      <a:pt x="66226" y="604219"/>
                    </a:cubicBezTo>
                    <a:cubicBezTo>
                      <a:pt x="62955" y="576771"/>
                      <a:pt x="0" y="132514"/>
                      <a:pt x="0" y="132514"/>
                    </a:cubicBezTo>
                    <a:lnTo>
                      <a:pt x="247153" y="61"/>
                    </a:ln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BF5FE6-E9AD-2442-9FCA-F5379C9E2B05}"/>
                  </a:ext>
                </a:extLst>
              </p:cNvPr>
              <p:cNvSpPr/>
              <p:nvPr/>
            </p:nvSpPr>
            <p:spPr>
              <a:xfrm>
                <a:off x="9644062" y="3832552"/>
                <a:ext cx="276980" cy="795991"/>
              </a:xfrm>
              <a:custGeom>
                <a:avLst/>
                <a:gdLst>
                  <a:gd name="connsiteX0" fmla="*/ 195287 w 276980"/>
                  <a:gd name="connsiteY0" fmla="*/ 795992 h 795991"/>
                  <a:gd name="connsiteX1" fmla="*/ 191470 w 276980"/>
                  <a:gd name="connsiteY1" fmla="*/ 795568 h 795991"/>
                  <a:gd name="connsiteX2" fmla="*/ 51443 w 276980"/>
                  <a:gd name="connsiteY2" fmla="*/ 670810 h 795991"/>
                  <a:gd name="connsiteX3" fmla="*/ 59683 w 276980"/>
                  <a:gd name="connsiteY3" fmla="*/ 639787 h 795991"/>
                  <a:gd name="connsiteX4" fmla="*/ 66470 w 276980"/>
                  <a:gd name="connsiteY4" fmla="*/ 609067 h 795991"/>
                  <a:gd name="connsiteX5" fmla="*/ 243 w 276980"/>
                  <a:gd name="connsiteY5" fmla="*/ 137422 h 795991"/>
                  <a:gd name="connsiteX6" fmla="*/ 0 w 276980"/>
                  <a:gd name="connsiteY6" fmla="*/ 135543 h 795991"/>
                  <a:gd name="connsiteX7" fmla="*/ 252910 w 276980"/>
                  <a:gd name="connsiteY7" fmla="*/ 0 h 795991"/>
                  <a:gd name="connsiteX8" fmla="*/ 252789 w 276980"/>
                  <a:gd name="connsiteY8" fmla="*/ 4605 h 795991"/>
                  <a:gd name="connsiteX9" fmla="*/ 198074 w 276980"/>
                  <a:gd name="connsiteY9" fmla="*/ 657964 h 795991"/>
                  <a:gd name="connsiteX10" fmla="*/ 276965 w 276980"/>
                  <a:gd name="connsiteY10" fmla="*/ 769816 h 795991"/>
                  <a:gd name="connsiteX11" fmla="*/ 274480 w 276980"/>
                  <a:gd name="connsiteY11" fmla="*/ 775451 h 795991"/>
                  <a:gd name="connsiteX12" fmla="*/ 254909 w 276980"/>
                  <a:gd name="connsiteY12" fmla="*/ 767150 h 795991"/>
                  <a:gd name="connsiteX13" fmla="*/ 256363 w 276980"/>
                  <a:gd name="connsiteY13" fmla="*/ 776905 h 795991"/>
                  <a:gd name="connsiteX14" fmla="*/ 250547 w 276980"/>
                  <a:gd name="connsiteY14" fmla="*/ 781813 h 795991"/>
                  <a:gd name="connsiteX15" fmla="*/ 234187 w 276980"/>
                  <a:gd name="connsiteY15" fmla="*/ 777511 h 795991"/>
                  <a:gd name="connsiteX16" fmla="*/ 234611 w 276980"/>
                  <a:gd name="connsiteY16" fmla="*/ 783631 h 795991"/>
                  <a:gd name="connsiteX17" fmla="*/ 227461 w 276980"/>
                  <a:gd name="connsiteY17" fmla="*/ 787449 h 795991"/>
                  <a:gd name="connsiteX18" fmla="*/ 227340 w 276980"/>
                  <a:gd name="connsiteY18" fmla="*/ 787449 h 795991"/>
                  <a:gd name="connsiteX19" fmla="*/ 212980 w 276980"/>
                  <a:gd name="connsiteY19" fmla="*/ 783207 h 795991"/>
                  <a:gd name="connsiteX20" fmla="*/ 214434 w 276980"/>
                  <a:gd name="connsiteY20" fmla="*/ 789448 h 795991"/>
                  <a:gd name="connsiteX21" fmla="*/ 212738 w 276980"/>
                  <a:gd name="connsiteY21" fmla="*/ 793326 h 795991"/>
                  <a:gd name="connsiteX22" fmla="*/ 201225 w 276980"/>
                  <a:gd name="connsiteY22" fmla="*/ 789872 h 795991"/>
                  <a:gd name="connsiteX23" fmla="*/ 200983 w 276980"/>
                  <a:gd name="connsiteY23" fmla="*/ 793144 h 795991"/>
                  <a:gd name="connsiteX24" fmla="*/ 195287 w 276980"/>
                  <a:gd name="connsiteY24" fmla="*/ 795931 h 795991"/>
                  <a:gd name="connsiteX25" fmla="*/ 5817 w 276980"/>
                  <a:gd name="connsiteY25" fmla="*/ 138512 h 795991"/>
                  <a:gd name="connsiteX26" fmla="*/ 71802 w 276980"/>
                  <a:gd name="connsiteY26" fmla="*/ 608461 h 795991"/>
                  <a:gd name="connsiteX27" fmla="*/ 64530 w 276980"/>
                  <a:gd name="connsiteY27" fmla="*/ 642150 h 795991"/>
                  <a:gd name="connsiteX28" fmla="*/ 56835 w 276980"/>
                  <a:gd name="connsiteY28" fmla="*/ 670749 h 795991"/>
                  <a:gd name="connsiteX29" fmla="*/ 192439 w 276980"/>
                  <a:gd name="connsiteY29" fmla="*/ 790357 h 795991"/>
                  <a:gd name="connsiteX30" fmla="*/ 195954 w 276980"/>
                  <a:gd name="connsiteY30" fmla="*/ 790660 h 795991"/>
                  <a:gd name="connsiteX31" fmla="*/ 185411 w 276980"/>
                  <a:gd name="connsiteY31" fmla="*/ 778844 h 795991"/>
                  <a:gd name="connsiteX32" fmla="*/ 188804 w 276980"/>
                  <a:gd name="connsiteY32" fmla="*/ 774724 h 795991"/>
                  <a:gd name="connsiteX33" fmla="*/ 208860 w 276980"/>
                  <a:gd name="connsiteY33" fmla="*/ 788054 h 795991"/>
                  <a:gd name="connsiteX34" fmla="*/ 202497 w 276980"/>
                  <a:gd name="connsiteY34" fmla="*/ 774179 h 795991"/>
                  <a:gd name="connsiteX35" fmla="*/ 199468 w 276980"/>
                  <a:gd name="connsiteY35" fmla="*/ 770241 h 795991"/>
                  <a:gd name="connsiteX36" fmla="*/ 203709 w 276980"/>
                  <a:gd name="connsiteY36" fmla="*/ 766969 h 795991"/>
                  <a:gd name="connsiteX37" fmla="*/ 206739 w 276980"/>
                  <a:gd name="connsiteY37" fmla="*/ 770846 h 795991"/>
                  <a:gd name="connsiteX38" fmla="*/ 227461 w 276980"/>
                  <a:gd name="connsiteY38" fmla="*/ 782238 h 795991"/>
                  <a:gd name="connsiteX39" fmla="*/ 227582 w 276980"/>
                  <a:gd name="connsiteY39" fmla="*/ 782238 h 795991"/>
                  <a:gd name="connsiteX40" fmla="*/ 229764 w 276980"/>
                  <a:gd name="connsiteY40" fmla="*/ 781813 h 795991"/>
                  <a:gd name="connsiteX41" fmla="*/ 221341 w 276980"/>
                  <a:gd name="connsiteY41" fmla="*/ 767574 h 795991"/>
                  <a:gd name="connsiteX42" fmla="*/ 209587 w 276980"/>
                  <a:gd name="connsiteY42" fmla="*/ 755032 h 795991"/>
                  <a:gd name="connsiteX43" fmla="*/ 213525 w 276980"/>
                  <a:gd name="connsiteY43" fmla="*/ 751396 h 795991"/>
                  <a:gd name="connsiteX44" fmla="*/ 225462 w 276980"/>
                  <a:gd name="connsiteY44" fmla="*/ 764000 h 795991"/>
                  <a:gd name="connsiteX45" fmla="*/ 249577 w 276980"/>
                  <a:gd name="connsiteY45" fmla="*/ 776784 h 795991"/>
                  <a:gd name="connsiteX46" fmla="*/ 251455 w 276980"/>
                  <a:gd name="connsiteY46" fmla="*/ 775512 h 795991"/>
                  <a:gd name="connsiteX47" fmla="*/ 233763 w 276980"/>
                  <a:gd name="connsiteY47" fmla="*/ 746367 h 795991"/>
                  <a:gd name="connsiteX48" fmla="*/ 237701 w 276980"/>
                  <a:gd name="connsiteY48" fmla="*/ 742732 h 795991"/>
                  <a:gd name="connsiteX49" fmla="*/ 271390 w 276980"/>
                  <a:gd name="connsiteY49" fmla="*/ 771452 h 795991"/>
                  <a:gd name="connsiteX50" fmla="*/ 271815 w 276980"/>
                  <a:gd name="connsiteY50" fmla="*/ 769695 h 795991"/>
                  <a:gd name="connsiteX51" fmla="*/ 193409 w 276980"/>
                  <a:gd name="connsiteY51" fmla="*/ 660691 h 795991"/>
                  <a:gd name="connsiteX52" fmla="*/ 192500 w 276980"/>
                  <a:gd name="connsiteY52" fmla="*/ 659721 h 795991"/>
                  <a:gd name="connsiteX53" fmla="*/ 192742 w 276980"/>
                  <a:gd name="connsiteY53" fmla="*/ 658388 h 795991"/>
                  <a:gd name="connsiteX54" fmla="*/ 247457 w 276980"/>
                  <a:gd name="connsiteY54" fmla="*/ 9149 h 795991"/>
                  <a:gd name="connsiteX55" fmla="*/ 5999 w 276980"/>
                  <a:gd name="connsiteY55" fmla="*/ 138573 h 795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6980" h="795991">
                    <a:moveTo>
                      <a:pt x="195287" y="795992"/>
                    </a:moveTo>
                    <a:cubicBezTo>
                      <a:pt x="193773" y="795992"/>
                      <a:pt x="192318" y="795750"/>
                      <a:pt x="191470" y="795568"/>
                    </a:cubicBezTo>
                    <a:cubicBezTo>
                      <a:pt x="171535" y="791932"/>
                      <a:pt x="52170" y="717768"/>
                      <a:pt x="51443" y="670810"/>
                    </a:cubicBezTo>
                    <a:cubicBezTo>
                      <a:pt x="51261" y="657055"/>
                      <a:pt x="55563" y="648270"/>
                      <a:pt x="59683" y="639787"/>
                    </a:cubicBezTo>
                    <a:cubicBezTo>
                      <a:pt x="63985" y="631001"/>
                      <a:pt x="68106" y="622639"/>
                      <a:pt x="66470" y="609067"/>
                    </a:cubicBezTo>
                    <a:cubicBezTo>
                      <a:pt x="63258" y="581922"/>
                      <a:pt x="848" y="141845"/>
                      <a:pt x="243" y="137422"/>
                    </a:cubicBezTo>
                    <a:lnTo>
                      <a:pt x="0" y="135543"/>
                    </a:lnTo>
                    <a:lnTo>
                      <a:pt x="252910" y="0"/>
                    </a:lnTo>
                    <a:lnTo>
                      <a:pt x="252789" y="4605"/>
                    </a:lnTo>
                    <a:cubicBezTo>
                      <a:pt x="252667" y="8846"/>
                      <a:pt x="239397" y="432261"/>
                      <a:pt x="198074" y="657964"/>
                    </a:cubicBezTo>
                    <a:cubicBezTo>
                      <a:pt x="209648" y="670810"/>
                      <a:pt x="278176" y="747519"/>
                      <a:pt x="276965" y="769816"/>
                    </a:cubicBezTo>
                    <a:cubicBezTo>
                      <a:pt x="276843" y="772179"/>
                      <a:pt x="275995" y="774118"/>
                      <a:pt x="274480" y="775451"/>
                    </a:cubicBezTo>
                    <a:cubicBezTo>
                      <a:pt x="270966" y="778602"/>
                      <a:pt x="263453" y="774361"/>
                      <a:pt x="254909" y="767150"/>
                    </a:cubicBezTo>
                    <a:cubicBezTo>
                      <a:pt x="256485" y="770846"/>
                      <a:pt x="257212" y="774239"/>
                      <a:pt x="256363" y="776905"/>
                    </a:cubicBezTo>
                    <a:cubicBezTo>
                      <a:pt x="255818" y="778663"/>
                      <a:pt x="254364" y="780965"/>
                      <a:pt x="250547" y="781813"/>
                    </a:cubicBezTo>
                    <a:cubicBezTo>
                      <a:pt x="245517" y="782965"/>
                      <a:pt x="239761" y="780905"/>
                      <a:pt x="234187" y="777511"/>
                    </a:cubicBezTo>
                    <a:cubicBezTo>
                      <a:pt x="235035" y="779875"/>
                      <a:pt x="235278" y="781935"/>
                      <a:pt x="234611" y="783631"/>
                    </a:cubicBezTo>
                    <a:cubicBezTo>
                      <a:pt x="233945" y="785388"/>
                      <a:pt x="232127" y="787449"/>
                      <a:pt x="227461" y="787449"/>
                    </a:cubicBezTo>
                    <a:lnTo>
                      <a:pt x="227340" y="787449"/>
                    </a:lnTo>
                    <a:cubicBezTo>
                      <a:pt x="221886" y="787449"/>
                      <a:pt x="217040" y="785631"/>
                      <a:pt x="212980" y="783207"/>
                    </a:cubicBezTo>
                    <a:cubicBezTo>
                      <a:pt x="213646" y="785207"/>
                      <a:pt x="214131" y="787267"/>
                      <a:pt x="214434" y="789448"/>
                    </a:cubicBezTo>
                    <a:cubicBezTo>
                      <a:pt x="214676" y="791145"/>
                      <a:pt x="214010" y="792599"/>
                      <a:pt x="212738" y="793326"/>
                    </a:cubicBezTo>
                    <a:cubicBezTo>
                      <a:pt x="211829" y="793871"/>
                      <a:pt x="209829" y="794962"/>
                      <a:pt x="201225" y="789872"/>
                    </a:cubicBezTo>
                    <a:cubicBezTo>
                      <a:pt x="201467" y="791084"/>
                      <a:pt x="201467" y="792175"/>
                      <a:pt x="200983" y="793144"/>
                    </a:cubicBezTo>
                    <a:cubicBezTo>
                      <a:pt x="199952" y="795386"/>
                      <a:pt x="197529" y="795931"/>
                      <a:pt x="195287" y="795931"/>
                    </a:cubicBezTo>
                    <a:close/>
                    <a:moveTo>
                      <a:pt x="5817" y="138512"/>
                    </a:moveTo>
                    <a:cubicBezTo>
                      <a:pt x="10240" y="169838"/>
                      <a:pt x="68711" y="582164"/>
                      <a:pt x="71802" y="608461"/>
                    </a:cubicBezTo>
                    <a:cubicBezTo>
                      <a:pt x="73558" y="623609"/>
                      <a:pt x="68953" y="633061"/>
                      <a:pt x="64530" y="642150"/>
                    </a:cubicBezTo>
                    <a:cubicBezTo>
                      <a:pt x="60471" y="650451"/>
                      <a:pt x="56654" y="658267"/>
                      <a:pt x="56835" y="670749"/>
                    </a:cubicBezTo>
                    <a:cubicBezTo>
                      <a:pt x="57502" y="714254"/>
                      <a:pt x="173474" y="786903"/>
                      <a:pt x="192439" y="790357"/>
                    </a:cubicBezTo>
                    <a:cubicBezTo>
                      <a:pt x="194318" y="790720"/>
                      <a:pt x="195348" y="790720"/>
                      <a:pt x="195954" y="790660"/>
                    </a:cubicBezTo>
                    <a:cubicBezTo>
                      <a:pt x="195105" y="788418"/>
                      <a:pt x="190500" y="783268"/>
                      <a:pt x="185411" y="778844"/>
                    </a:cubicBezTo>
                    <a:lnTo>
                      <a:pt x="188804" y="774724"/>
                    </a:lnTo>
                    <a:cubicBezTo>
                      <a:pt x="195954" y="780238"/>
                      <a:pt x="204679" y="786115"/>
                      <a:pt x="208860" y="788054"/>
                    </a:cubicBezTo>
                    <a:cubicBezTo>
                      <a:pt x="207587" y="782419"/>
                      <a:pt x="204679" y="777390"/>
                      <a:pt x="202497" y="774179"/>
                    </a:cubicBezTo>
                    <a:cubicBezTo>
                      <a:pt x="200679" y="771998"/>
                      <a:pt x="199589" y="770422"/>
                      <a:pt x="199468" y="770241"/>
                    </a:cubicBezTo>
                    <a:lnTo>
                      <a:pt x="203709" y="766969"/>
                    </a:lnTo>
                    <a:cubicBezTo>
                      <a:pt x="203709" y="766969"/>
                      <a:pt x="205103" y="768544"/>
                      <a:pt x="206739" y="770846"/>
                    </a:cubicBezTo>
                    <a:cubicBezTo>
                      <a:pt x="210556" y="775270"/>
                      <a:pt x="218130" y="782238"/>
                      <a:pt x="227461" y="782238"/>
                    </a:cubicBezTo>
                    <a:lnTo>
                      <a:pt x="227582" y="782238"/>
                    </a:lnTo>
                    <a:cubicBezTo>
                      <a:pt x="229219" y="782238"/>
                      <a:pt x="229764" y="781874"/>
                      <a:pt x="229764" y="781813"/>
                    </a:cubicBezTo>
                    <a:cubicBezTo>
                      <a:pt x="230491" y="779996"/>
                      <a:pt x="226977" y="774300"/>
                      <a:pt x="221341" y="767574"/>
                    </a:cubicBezTo>
                    <a:cubicBezTo>
                      <a:pt x="215222" y="761818"/>
                      <a:pt x="210616" y="756365"/>
                      <a:pt x="209587" y="755032"/>
                    </a:cubicBezTo>
                    <a:lnTo>
                      <a:pt x="213525" y="751396"/>
                    </a:lnTo>
                    <a:cubicBezTo>
                      <a:pt x="216555" y="754305"/>
                      <a:pt x="221281" y="758970"/>
                      <a:pt x="225462" y="764000"/>
                    </a:cubicBezTo>
                    <a:cubicBezTo>
                      <a:pt x="233399" y="771331"/>
                      <a:pt x="243034" y="778238"/>
                      <a:pt x="249577" y="776784"/>
                    </a:cubicBezTo>
                    <a:cubicBezTo>
                      <a:pt x="251153" y="776421"/>
                      <a:pt x="251335" y="775815"/>
                      <a:pt x="251455" y="775512"/>
                    </a:cubicBezTo>
                    <a:cubicBezTo>
                      <a:pt x="253031" y="770483"/>
                      <a:pt x="242064" y="755456"/>
                      <a:pt x="233763" y="746367"/>
                    </a:cubicBezTo>
                    <a:lnTo>
                      <a:pt x="237701" y="742732"/>
                    </a:lnTo>
                    <a:cubicBezTo>
                      <a:pt x="252546" y="758849"/>
                      <a:pt x="267997" y="771876"/>
                      <a:pt x="271390" y="771452"/>
                    </a:cubicBezTo>
                    <a:cubicBezTo>
                      <a:pt x="271329" y="771452"/>
                      <a:pt x="271693" y="771089"/>
                      <a:pt x="271815" y="769695"/>
                    </a:cubicBezTo>
                    <a:cubicBezTo>
                      <a:pt x="272723" y="752124"/>
                      <a:pt x="215525" y="685049"/>
                      <a:pt x="193409" y="660691"/>
                    </a:cubicBezTo>
                    <a:lnTo>
                      <a:pt x="192500" y="659721"/>
                    </a:lnTo>
                    <a:lnTo>
                      <a:pt x="192742" y="658388"/>
                    </a:lnTo>
                    <a:cubicBezTo>
                      <a:pt x="231884" y="446136"/>
                      <a:pt x="245881" y="56108"/>
                      <a:pt x="247457" y="9149"/>
                    </a:cubicBezTo>
                    <a:lnTo>
                      <a:pt x="5999" y="138573"/>
                    </a:ln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907DDC4-244F-4AC7-213E-E5900E686BD9}"/>
                </a:ext>
              </a:extLst>
            </p:cNvPr>
            <p:cNvSpPr/>
            <p:nvPr/>
          </p:nvSpPr>
          <p:spPr>
            <a:xfrm>
              <a:off x="9312855" y="3672105"/>
              <a:ext cx="602076" cy="370860"/>
            </a:xfrm>
            <a:custGeom>
              <a:avLst/>
              <a:gdLst>
                <a:gd name="connsiteX0" fmla="*/ 24372 w 602076"/>
                <a:gd name="connsiteY0" fmla="*/ 0 h 370860"/>
                <a:gd name="connsiteX1" fmla="*/ 576846 w 602076"/>
                <a:gd name="connsiteY1" fmla="*/ 4847 h 370860"/>
                <a:gd name="connsiteX2" fmla="*/ 591388 w 602076"/>
                <a:gd name="connsiteY2" fmla="*/ 211646 h 370860"/>
                <a:gd name="connsiteX3" fmla="*/ 336115 w 602076"/>
                <a:gd name="connsiteY3" fmla="*/ 365125 h 370860"/>
                <a:gd name="connsiteX4" fmla="*/ 258558 w 602076"/>
                <a:gd name="connsiteY4" fmla="*/ 365125 h 370860"/>
                <a:gd name="connsiteX5" fmla="*/ 74 w 602076"/>
                <a:gd name="connsiteY5" fmla="*/ 208435 h 370860"/>
                <a:gd name="connsiteX6" fmla="*/ 24311 w 602076"/>
                <a:gd name="connsiteY6" fmla="*/ 61 h 37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076" h="370860">
                  <a:moveTo>
                    <a:pt x="24372" y="0"/>
                  </a:moveTo>
                  <a:cubicBezTo>
                    <a:pt x="24372" y="0"/>
                    <a:pt x="274797" y="95311"/>
                    <a:pt x="576846" y="4847"/>
                  </a:cubicBezTo>
                  <a:cubicBezTo>
                    <a:pt x="576846" y="4847"/>
                    <a:pt x="622107" y="56532"/>
                    <a:pt x="591388" y="211646"/>
                  </a:cubicBezTo>
                  <a:cubicBezTo>
                    <a:pt x="591388" y="211646"/>
                    <a:pt x="373319" y="350583"/>
                    <a:pt x="336115" y="365125"/>
                  </a:cubicBezTo>
                  <a:cubicBezTo>
                    <a:pt x="336115" y="365125"/>
                    <a:pt x="287642" y="378031"/>
                    <a:pt x="258558" y="365125"/>
                  </a:cubicBezTo>
                  <a:cubicBezTo>
                    <a:pt x="229474" y="352219"/>
                    <a:pt x="1710" y="260120"/>
                    <a:pt x="74" y="208435"/>
                  </a:cubicBezTo>
                  <a:cubicBezTo>
                    <a:pt x="-1562" y="156750"/>
                    <a:pt x="24311" y="61"/>
                    <a:pt x="24311" y="61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58" name="Graphic 174">
              <a:extLst>
                <a:ext uri="{FF2B5EF4-FFF2-40B4-BE49-F238E27FC236}">
                  <a16:creationId xmlns:a16="http://schemas.microsoft.com/office/drawing/2014/main" id="{2CBBF25B-852C-1240-992C-C76F8D191AD7}"/>
                </a:ext>
              </a:extLst>
            </p:cNvPr>
            <p:cNvGrpSpPr/>
            <p:nvPr/>
          </p:nvGrpSpPr>
          <p:grpSpPr>
            <a:xfrm>
              <a:off x="9135840" y="3111382"/>
              <a:ext cx="317766" cy="540995"/>
              <a:chOff x="9135840" y="3111382"/>
              <a:chExt cx="317766" cy="540995"/>
            </a:xfrm>
          </p:grpSpPr>
          <p:grpSp>
            <p:nvGrpSpPr>
              <p:cNvPr id="259" name="Graphic 174">
                <a:extLst>
                  <a:ext uri="{FF2B5EF4-FFF2-40B4-BE49-F238E27FC236}">
                    <a16:creationId xmlns:a16="http://schemas.microsoft.com/office/drawing/2014/main" id="{3F2F0FF8-5AA0-BD7F-DEEE-BA5A29AF1B78}"/>
                  </a:ext>
                </a:extLst>
              </p:cNvPr>
              <p:cNvGrpSpPr/>
              <p:nvPr/>
            </p:nvGrpSpPr>
            <p:grpSpPr>
              <a:xfrm>
                <a:off x="9135840" y="3132113"/>
                <a:ext cx="310616" cy="520264"/>
                <a:chOff x="9135840" y="3132113"/>
                <a:chExt cx="310616" cy="520264"/>
              </a:xfrm>
              <a:solidFill>
                <a:srgbClr val="000000"/>
              </a:solidFill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00A520C8-4E33-C09D-51C6-1A188FECBF2F}"/>
                    </a:ext>
                  </a:extLst>
                </p:cNvPr>
                <p:cNvSpPr/>
                <p:nvPr/>
              </p:nvSpPr>
              <p:spPr>
                <a:xfrm>
                  <a:off x="9162895" y="3257416"/>
                  <a:ext cx="736" cy="363"/>
                </a:xfrm>
                <a:custGeom>
                  <a:avLst/>
                  <a:gdLst>
                    <a:gd name="connsiteX0" fmla="*/ 736 w 736"/>
                    <a:gd name="connsiteY0" fmla="*/ 0 h 363"/>
                    <a:gd name="connsiteX1" fmla="*/ 9 w 736"/>
                    <a:gd name="connsiteY1" fmla="*/ 364 h 363"/>
                    <a:gd name="connsiteX2" fmla="*/ 736 w 736"/>
                    <a:gd name="connsiteY2" fmla="*/ 0 h 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6" h="363">
                      <a:moveTo>
                        <a:pt x="736" y="0"/>
                      </a:moveTo>
                      <a:cubicBezTo>
                        <a:pt x="190" y="182"/>
                        <a:pt x="-52" y="303"/>
                        <a:pt x="9" y="364"/>
                      </a:cubicBezTo>
                      <a:cubicBezTo>
                        <a:pt x="9" y="364"/>
                        <a:pt x="251" y="242"/>
                        <a:pt x="73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E52B47BC-F97F-410E-AA09-D9C5D4338D89}"/>
                    </a:ext>
                  </a:extLst>
                </p:cNvPr>
                <p:cNvSpPr/>
                <p:nvPr/>
              </p:nvSpPr>
              <p:spPr>
                <a:xfrm>
                  <a:off x="9163692" y="3171255"/>
                  <a:ext cx="151054" cy="86221"/>
                </a:xfrm>
                <a:custGeom>
                  <a:avLst/>
                  <a:gdLst>
                    <a:gd name="connsiteX0" fmla="*/ 150994 w 151054"/>
                    <a:gd name="connsiteY0" fmla="*/ 49988 h 86221"/>
                    <a:gd name="connsiteX1" fmla="*/ 94705 w 151054"/>
                    <a:gd name="connsiteY1" fmla="*/ 0 h 86221"/>
                    <a:gd name="connsiteX2" fmla="*/ 61924 w 151054"/>
                    <a:gd name="connsiteY2" fmla="*/ 7877 h 86221"/>
                    <a:gd name="connsiteX3" fmla="*/ 60288 w 151054"/>
                    <a:gd name="connsiteY3" fmla="*/ 8301 h 86221"/>
                    <a:gd name="connsiteX4" fmla="*/ 27508 w 151054"/>
                    <a:gd name="connsiteY4" fmla="*/ 16178 h 86221"/>
                    <a:gd name="connsiteX5" fmla="*/ 0 w 151054"/>
                    <a:gd name="connsiteY5" fmla="*/ 86222 h 86221"/>
                    <a:gd name="connsiteX6" fmla="*/ 74709 w 151054"/>
                    <a:gd name="connsiteY6" fmla="*/ 68469 h 86221"/>
                    <a:gd name="connsiteX7" fmla="*/ 74709 w 151054"/>
                    <a:gd name="connsiteY7" fmla="*/ 68469 h 86221"/>
                    <a:gd name="connsiteX8" fmla="*/ 75558 w 151054"/>
                    <a:gd name="connsiteY8" fmla="*/ 68287 h 86221"/>
                    <a:gd name="connsiteX9" fmla="*/ 76406 w 151054"/>
                    <a:gd name="connsiteY9" fmla="*/ 68105 h 86221"/>
                    <a:gd name="connsiteX10" fmla="*/ 76406 w 151054"/>
                    <a:gd name="connsiteY10" fmla="*/ 68105 h 86221"/>
                    <a:gd name="connsiteX11" fmla="*/ 151054 w 151054"/>
                    <a:gd name="connsiteY11" fmla="*/ 50049 h 8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1054" h="86221">
                      <a:moveTo>
                        <a:pt x="150994" y="49988"/>
                      </a:moveTo>
                      <a:cubicBezTo>
                        <a:pt x="143602" y="50109"/>
                        <a:pt x="85495" y="49564"/>
                        <a:pt x="94705" y="0"/>
                      </a:cubicBezTo>
                      <a:lnTo>
                        <a:pt x="61924" y="7877"/>
                      </a:lnTo>
                      <a:lnTo>
                        <a:pt x="60288" y="8301"/>
                      </a:lnTo>
                      <a:lnTo>
                        <a:pt x="27508" y="16178"/>
                      </a:lnTo>
                      <a:cubicBezTo>
                        <a:pt x="58228" y="56108"/>
                        <a:pt x="6665" y="83010"/>
                        <a:pt x="0" y="86222"/>
                      </a:cubicBezTo>
                      <a:cubicBezTo>
                        <a:pt x="7028" y="83919"/>
                        <a:pt x="64651" y="70771"/>
                        <a:pt x="74709" y="68469"/>
                      </a:cubicBezTo>
                      <a:lnTo>
                        <a:pt x="74709" y="68469"/>
                      </a:lnTo>
                      <a:cubicBezTo>
                        <a:pt x="74709" y="68469"/>
                        <a:pt x="75012" y="68408"/>
                        <a:pt x="75558" y="68287"/>
                      </a:cubicBezTo>
                      <a:cubicBezTo>
                        <a:pt x="76042" y="68166"/>
                        <a:pt x="76406" y="68105"/>
                        <a:pt x="76406" y="68105"/>
                      </a:cubicBezTo>
                      <a:lnTo>
                        <a:pt x="76406" y="68105"/>
                      </a:lnTo>
                      <a:cubicBezTo>
                        <a:pt x="86404" y="65560"/>
                        <a:pt x="143723" y="51139"/>
                        <a:pt x="151054" y="50049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1D05BEC5-C159-A780-1C62-4A741AA94AA5}"/>
                    </a:ext>
                  </a:extLst>
                </p:cNvPr>
                <p:cNvSpPr/>
                <p:nvPr/>
              </p:nvSpPr>
              <p:spPr>
                <a:xfrm>
                  <a:off x="9314686" y="3221198"/>
                  <a:ext cx="795" cy="45"/>
                </a:xfrm>
                <a:custGeom>
                  <a:avLst/>
                  <a:gdLst>
                    <a:gd name="connsiteX0" fmla="*/ 0 w 795"/>
                    <a:gd name="connsiteY0" fmla="*/ 45 h 45"/>
                    <a:gd name="connsiteX1" fmla="*/ 788 w 795"/>
                    <a:gd name="connsiteY1" fmla="*/ 45 h 45"/>
                    <a:gd name="connsiteX2" fmla="*/ 0 w 795"/>
                    <a:gd name="connsiteY2" fmla="*/ 45 h 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95" h="45">
                      <a:moveTo>
                        <a:pt x="0" y="45"/>
                      </a:moveTo>
                      <a:cubicBezTo>
                        <a:pt x="485" y="45"/>
                        <a:pt x="788" y="45"/>
                        <a:pt x="788" y="45"/>
                      </a:cubicBezTo>
                      <a:cubicBezTo>
                        <a:pt x="848" y="-15"/>
                        <a:pt x="546" y="-15"/>
                        <a:pt x="0" y="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EB74747-F673-AFDB-20F0-0B5A7C1B63E9}"/>
                    </a:ext>
                  </a:extLst>
                </p:cNvPr>
                <p:cNvSpPr/>
                <p:nvPr/>
              </p:nvSpPr>
              <p:spPr>
                <a:xfrm>
                  <a:off x="9185747" y="3132113"/>
                  <a:ext cx="72952" cy="72952"/>
                </a:xfrm>
                <a:custGeom>
                  <a:avLst/>
                  <a:gdLst>
                    <a:gd name="connsiteX0" fmla="*/ 72952 w 72952"/>
                    <a:gd name="connsiteY0" fmla="*/ 36476 h 72952"/>
                    <a:gd name="connsiteX1" fmla="*/ 36476 w 72952"/>
                    <a:gd name="connsiteY1" fmla="*/ 72952 h 72952"/>
                    <a:gd name="connsiteX2" fmla="*/ 0 w 72952"/>
                    <a:gd name="connsiteY2" fmla="*/ 36476 h 72952"/>
                    <a:gd name="connsiteX3" fmla="*/ 36476 w 72952"/>
                    <a:gd name="connsiteY3" fmla="*/ 0 h 72952"/>
                    <a:gd name="connsiteX4" fmla="*/ 72952 w 72952"/>
                    <a:gd name="connsiteY4" fmla="*/ 36476 h 7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952" h="72952">
                      <a:moveTo>
                        <a:pt x="72952" y="36476"/>
                      </a:moveTo>
                      <a:cubicBezTo>
                        <a:pt x="72952" y="56621"/>
                        <a:pt x="56622" y="72952"/>
                        <a:pt x="36476" y="72952"/>
                      </a:cubicBezTo>
                      <a:cubicBezTo>
                        <a:pt x="16331" y="72952"/>
                        <a:pt x="0" y="56621"/>
                        <a:pt x="0" y="36476"/>
                      </a:cubicBezTo>
                      <a:cubicBezTo>
                        <a:pt x="0" y="16331"/>
                        <a:pt x="16330" y="0"/>
                        <a:pt x="36476" y="0"/>
                      </a:cubicBezTo>
                      <a:cubicBezTo>
                        <a:pt x="56621" y="0"/>
                        <a:pt x="72952" y="16331"/>
                        <a:pt x="72952" y="3647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1F35D4B7-D0CB-14B2-C112-BEA52E3B9A55}"/>
                    </a:ext>
                  </a:extLst>
                </p:cNvPr>
                <p:cNvSpPr/>
                <p:nvPr/>
              </p:nvSpPr>
              <p:spPr>
                <a:xfrm rot="-808801">
                  <a:off x="9142080" y="3228932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6 w 204496"/>
                    <a:gd name="connsiteY1" fmla="*/ 31932 h 63924"/>
                    <a:gd name="connsiteX2" fmla="*/ 204496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6" y="14296"/>
                        <a:pt x="204496" y="31932"/>
                      </a:cubicBezTo>
                      <a:lnTo>
                        <a:pt x="204496" y="31992"/>
                      </a:lnTo>
                      <a:cubicBezTo>
                        <a:pt x="204496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6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6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333F177-1D32-BBC2-2D04-565D74E58EEE}"/>
                    </a:ext>
                  </a:extLst>
                </p:cNvPr>
                <p:cNvSpPr/>
                <p:nvPr/>
              </p:nvSpPr>
              <p:spPr>
                <a:xfrm>
                  <a:off x="9152311" y="3259870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5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2 w 294145"/>
                    <a:gd name="connsiteY5" fmla="*/ 23238 h 392507"/>
                    <a:gd name="connsiteX6" fmla="*/ 166495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5" y="363641"/>
                      </a:lnTo>
                      <a:cubicBezTo>
                        <a:pt x="53188" y="378244"/>
                        <a:pt x="65126" y="389332"/>
                        <a:pt x="79849" y="390968"/>
                      </a:cubicBezTo>
                      <a:cubicBezTo>
                        <a:pt x="117477" y="395149"/>
                        <a:pt x="192974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2" y="23238"/>
                      </a:lnTo>
                      <a:cubicBezTo>
                        <a:pt x="200003" y="6878"/>
                        <a:pt x="183219" y="-2877"/>
                        <a:pt x="166495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F9A463EC-6B17-0775-03A2-75AE5E4D93A5}"/>
                    </a:ext>
                  </a:extLst>
                </p:cNvPr>
                <p:cNvSpPr/>
                <p:nvPr/>
              </p:nvSpPr>
              <p:spPr>
                <a:xfrm>
                  <a:off x="9135840" y="3245402"/>
                  <a:ext cx="226549" cy="71395"/>
                </a:xfrm>
                <a:custGeom>
                  <a:avLst/>
                  <a:gdLst>
                    <a:gd name="connsiteX0" fmla="*/ 13734 w 226549"/>
                    <a:gd name="connsiteY0" fmla="*/ 71031 h 71395"/>
                    <a:gd name="connsiteX1" fmla="*/ 218109 w 226549"/>
                    <a:gd name="connsiteY1" fmla="*/ 22012 h 71395"/>
                    <a:gd name="connsiteX2" fmla="*/ 226229 w 226549"/>
                    <a:gd name="connsiteY2" fmla="*/ 8742 h 71395"/>
                    <a:gd name="connsiteX3" fmla="*/ 226229 w 226549"/>
                    <a:gd name="connsiteY3" fmla="*/ 8439 h 71395"/>
                    <a:gd name="connsiteX4" fmla="*/ 212838 w 226549"/>
                    <a:gd name="connsiteY4" fmla="*/ 320 h 71395"/>
                    <a:gd name="connsiteX5" fmla="*/ 8463 w 226549"/>
                    <a:gd name="connsiteY5" fmla="*/ 49339 h 71395"/>
                    <a:gd name="connsiteX6" fmla="*/ 344 w 226549"/>
                    <a:gd name="connsiteY6" fmla="*/ 62851 h 71395"/>
                    <a:gd name="connsiteX7" fmla="*/ 404 w 226549"/>
                    <a:gd name="connsiteY7" fmla="*/ 63154 h 71395"/>
                    <a:gd name="connsiteX8" fmla="*/ 13613 w 226549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9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8" y="20618"/>
                        <a:pt x="227683" y="14620"/>
                        <a:pt x="226229" y="8742"/>
                      </a:cubicBezTo>
                      <a:lnTo>
                        <a:pt x="226229" y="8439"/>
                      </a:lnTo>
                      <a:cubicBezTo>
                        <a:pt x="224714" y="2502"/>
                        <a:pt x="218777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9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6192504-C415-B649-0742-DB8932CFF5F2}"/>
                    </a:ext>
                  </a:extLst>
                </p:cNvPr>
                <p:cNvSpPr/>
                <p:nvPr/>
              </p:nvSpPr>
              <p:spPr>
                <a:xfrm rot="-619201">
                  <a:off x="9194346" y="33449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816D3248-7C33-EC52-4C86-D4E09370F723}"/>
                    </a:ext>
                  </a:extLst>
                </p:cNvPr>
                <p:cNvSpPr/>
                <p:nvPr/>
              </p:nvSpPr>
              <p:spPr>
                <a:xfrm rot="-619201">
                  <a:off x="9200752" y="3380217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E0DB2368-FF18-A07E-E091-736283315BCF}"/>
                    </a:ext>
                  </a:extLst>
                </p:cNvPr>
                <p:cNvSpPr/>
                <p:nvPr/>
              </p:nvSpPr>
              <p:spPr>
                <a:xfrm rot="-619201">
                  <a:off x="9207279" y="3415566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552FE1D-9133-DD52-68FF-D15FF4CEE92F}"/>
                    </a:ext>
                  </a:extLst>
                </p:cNvPr>
                <p:cNvSpPr/>
                <p:nvPr/>
              </p:nvSpPr>
              <p:spPr>
                <a:xfrm rot="-619201">
                  <a:off x="9213696" y="3450925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F83C93E-5AAE-153B-AAA2-066F4F52C42C}"/>
                    </a:ext>
                  </a:extLst>
                </p:cNvPr>
                <p:cNvSpPr/>
                <p:nvPr/>
              </p:nvSpPr>
              <p:spPr>
                <a:xfrm rot="-619201">
                  <a:off x="9220161" y="3486274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E3C46B18-04F3-2CD7-CD75-FBA3C0E7FF63}"/>
                    </a:ext>
                  </a:extLst>
                </p:cNvPr>
                <p:cNvSpPr/>
                <p:nvPr/>
              </p:nvSpPr>
              <p:spPr>
                <a:xfrm rot="-619201">
                  <a:off x="9226568" y="352157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B715CB69-19B6-E35C-6DB8-743564BE74E4}"/>
                    </a:ext>
                  </a:extLst>
                </p:cNvPr>
                <p:cNvSpPr/>
                <p:nvPr/>
              </p:nvSpPr>
              <p:spPr>
                <a:xfrm rot="-619201">
                  <a:off x="9232985" y="3556993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D0119A34-3919-1CB3-5606-078F660B3307}"/>
                    </a:ext>
                  </a:extLst>
                </p:cNvPr>
                <p:cNvSpPr/>
                <p:nvPr/>
              </p:nvSpPr>
              <p:spPr>
                <a:xfrm rot="-619201">
                  <a:off x="9239511" y="3592281"/>
                  <a:ext cx="59622" cy="2908"/>
                </a:xfrm>
                <a:custGeom>
                  <a:avLst/>
                  <a:gdLst>
                    <a:gd name="connsiteX0" fmla="*/ 0 w 59622"/>
                    <a:gd name="connsiteY0" fmla="*/ 0 h 2908"/>
                    <a:gd name="connsiteX1" fmla="*/ 59622 w 59622"/>
                    <a:gd name="connsiteY1" fmla="*/ 0 h 2908"/>
                    <a:gd name="connsiteX2" fmla="*/ 59622 w 59622"/>
                    <a:gd name="connsiteY2" fmla="*/ 2908 h 2908"/>
                    <a:gd name="connsiteX3" fmla="*/ 0 w 59622"/>
                    <a:gd name="connsiteY3" fmla="*/ 2908 h 2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22" h="2908">
                      <a:moveTo>
                        <a:pt x="0" y="0"/>
                      </a:moveTo>
                      <a:lnTo>
                        <a:pt x="59622" y="0"/>
                      </a:lnTo>
                      <a:lnTo>
                        <a:pt x="59622" y="2908"/>
                      </a:lnTo>
                      <a:lnTo>
                        <a:pt x="0" y="29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7F848F5E-1FED-037F-4641-FAACD6FF6946}"/>
                    </a:ext>
                  </a:extLst>
                </p:cNvPr>
                <p:cNvSpPr/>
                <p:nvPr/>
              </p:nvSpPr>
              <p:spPr>
                <a:xfrm rot="-620400">
                  <a:off x="9217797" y="3346876"/>
                  <a:ext cx="2908" cy="256060"/>
                </a:xfrm>
                <a:custGeom>
                  <a:avLst/>
                  <a:gdLst>
                    <a:gd name="connsiteX0" fmla="*/ 0 w 2908"/>
                    <a:gd name="connsiteY0" fmla="*/ 0 h 256060"/>
                    <a:gd name="connsiteX1" fmla="*/ 2908 w 2908"/>
                    <a:gd name="connsiteY1" fmla="*/ 0 h 256060"/>
                    <a:gd name="connsiteX2" fmla="*/ 2908 w 2908"/>
                    <a:gd name="connsiteY2" fmla="*/ 256060 h 256060"/>
                    <a:gd name="connsiteX3" fmla="*/ 0 w 2908"/>
                    <a:gd name="connsiteY3" fmla="*/ 256060 h 256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08" h="256060">
                      <a:moveTo>
                        <a:pt x="0" y="0"/>
                      </a:moveTo>
                      <a:lnTo>
                        <a:pt x="2908" y="0"/>
                      </a:lnTo>
                      <a:lnTo>
                        <a:pt x="2908" y="256060"/>
                      </a:lnTo>
                      <a:lnTo>
                        <a:pt x="0" y="256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276" name="Graphic 174">
                <a:extLst>
                  <a:ext uri="{FF2B5EF4-FFF2-40B4-BE49-F238E27FC236}">
                    <a16:creationId xmlns:a16="http://schemas.microsoft.com/office/drawing/2014/main" id="{A84A8FA3-839D-CB42-9205-B6AAD4B99E9A}"/>
                  </a:ext>
                </a:extLst>
              </p:cNvPr>
              <p:cNvGrpSpPr/>
              <p:nvPr/>
            </p:nvGrpSpPr>
            <p:grpSpPr>
              <a:xfrm>
                <a:off x="9142990" y="3111382"/>
                <a:ext cx="310616" cy="526089"/>
                <a:chOff x="9142990" y="3111382"/>
                <a:chExt cx="310616" cy="526089"/>
              </a:xfrm>
            </p:grpSpPr>
            <p:grpSp>
              <p:nvGrpSpPr>
                <p:cNvPr id="277" name="Graphic 174">
                  <a:extLst>
                    <a:ext uri="{FF2B5EF4-FFF2-40B4-BE49-F238E27FC236}">
                      <a16:creationId xmlns:a16="http://schemas.microsoft.com/office/drawing/2014/main" id="{AB851779-2EAB-9C05-C7DC-1EDCAE62D606}"/>
                    </a:ext>
                  </a:extLst>
                </p:cNvPr>
                <p:cNvGrpSpPr/>
                <p:nvPr/>
              </p:nvGrpSpPr>
              <p:grpSpPr>
                <a:xfrm>
                  <a:off x="9169272" y="3111382"/>
                  <a:ext cx="153359" cy="131492"/>
                  <a:chOff x="9169272" y="3111382"/>
                  <a:chExt cx="153359" cy="131492"/>
                </a:xfrm>
              </p:grpSpPr>
              <p:grpSp>
                <p:nvGrpSpPr>
                  <p:cNvPr id="278" name="Graphic 174">
                    <a:extLst>
                      <a:ext uri="{FF2B5EF4-FFF2-40B4-BE49-F238E27FC236}">
                        <a16:creationId xmlns:a16="http://schemas.microsoft.com/office/drawing/2014/main" id="{FE73228A-CED0-D5EB-1A99-C9185F2ED1B3}"/>
                      </a:ext>
                    </a:extLst>
                  </p:cNvPr>
                  <p:cNvGrpSpPr/>
                  <p:nvPr/>
                </p:nvGrpSpPr>
                <p:grpSpPr>
                  <a:xfrm>
                    <a:off x="9169272" y="3150464"/>
                    <a:ext cx="153359" cy="92410"/>
                    <a:chOff x="9169272" y="3150464"/>
                    <a:chExt cx="153359" cy="92410"/>
                  </a:xfrm>
                </p:grpSpPr>
                <p:sp>
                  <p:nvSpPr>
                    <p:cNvPr id="279" name="Freeform: Shape 278">
                      <a:extLst>
                        <a:ext uri="{FF2B5EF4-FFF2-40B4-BE49-F238E27FC236}">
                          <a16:creationId xmlns:a16="http://schemas.microsoft.com/office/drawing/2014/main" id="{90DC2F18-EA0E-FF7E-DF83-D178A46D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70045" y="3242511"/>
                      <a:ext cx="736" cy="363"/>
                    </a:xfrm>
                    <a:custGeom>
                      <a:avLst/>
                      <a:gdLst>
                        <a:gd name="connsiteX0" fmla="*/ 736 w 736"/>
                        <a:gd name="connsiteY0" fmla="*/ 0 h 363"/>
                        <a:gd name="connsiteX1" fmla="*/ 9 w 736"/>
                        <a:gd name="connsiteY1" fmla="*/ 364 h 363"/>
                        <a:gd name="connsiteX2" fmla="*/ 736 w 736"/>
                        <a:gd name="connsiteY2" fmla="*/ 0 h 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36" h="363">
                          <a:moveTo>
                            <a:pt x="736" y="0"/>
                          </a:moveTo>
                          <a:cubicBezTo>
                            <a:pt x="191" y="182"/>
                            <a:pt x="-52" y="303"/>
                            <a:pt x="9" y="364"/>
                          </a:cubicBezTo>
                          <a:cubicBezTo>
                            <a:pt x="9" y="364"/>
                            <a:pt x="252" y="242"/>
                            <a:pt x="736" y="0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0" name="Freeform: Shape 279">
                      <a:extLst>
                        <a:ext uri="{FF2B5EF4-FFF2-40B4-BE49-F238E27FC236}">
                          <a16:creationId xmlns:a16="http://schemas.microsoft.com/office/drawing/2014/main" id="{E37D5CB9-1226-6EB5-A5B2-3797BB167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9272" y="3150464"/>
                      <a:ext cx="151055" cy="86221"/>
                    </a:xfrm>
                    <a:custGeom>
                      <a:avLst/>
                      <a:gdLst>
                        <a:gd name="connsiteX0" fmla="*/ 150995 w 151055"/>
                        <a:gd name="connsiteY0" fmla="*/ 49988 h 86221"/>
                        <a:gd name="connsiteX1" fmla="*/ 94705 w 151055"/>
                        <a:gd name="connsiteY1" fmla="*/ 0 h 86221"/>
                        <a:gd name="connsiteX2" fmla="*/ 61924 w 151055"/>
                        <a:gd name="connsiteY2" fmla="*/ 7877 h 86221"/>
                        <a:gd name="connsiteX3" fmla="*/ 60289 w 151055"/>
                        <a:gd name="connsiteY3" fmla="*/ 8301 h 86221"/>
                        <a:gd name="connsiteX4" fmla="*/ 27509 w 151055"/>
                        <a:gd name="connsiteY4" fmla="*/ 16178 h 86221"/>
                        <a:gd name="connsiteX5" fmla="*/ 0 w 151055"/>
                        <a:gd name="connsiteY5" fmla="*/ 86222 h 86221"/>
                        <a:gd name="connsiteX6" fmla="*/ 74710 w 151055"/>
                        <a:gd name="connsiteY6" fmla="*/ 68469 h 86221"/>
                        <a:gd name="connsiteX7" fmla="*/ 74710 w 151055"/>
                        <a:gd name="connsiteY7" fmla="*/ 68469 h 86221"/>
                        <a:gd name="connsiteX8" fmla="*/ 75558 w 151055"/>
                        <a:gd name="connsiteY8" fmla="*/ 68287 h 86221"/>
                        <a:gd name="connsiteX9" fmla="*/ 76406 w 151055"/>
                        <a:gd name="connsiteY9" fmla="*/ 68105 h 86221"/>
                        <a:gd name="connsiteX10" fmla="*/ 76406 w 151055"/>
                        <a:gd name="connsiteY10" fmla="*/ 68105 h 86221"/>
                        <a:gd name="connsiteX11" fmla="*/ 151055 w 151055"/>
                        <a:gd name="connsiteY11" fmla="*/ 50049 h 86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1055" h="86221">
                          <a:moveTo>
                            <a:pt x="150995" y="49988"/>
                          </a:moveTo>
                          <a:cubicBezTo>
                            <a:pt x="143603" y="50109"/>
                            <a:pt x="85495" y="49564"/>
                            <a:pt x="94705" y="0"/>
                          </a:cubicBezTo>
                          <a:lnTo>
                            <a:pt x="61924" y="7877"/>
                          </a:lnTo>
                          <a:lnTo>
                            <a:pt x="60289" y="8301"/>
                          </a:lnTo>
                          <a:lnTo>
                            <a:pt x="27509" y="16178"/>
                          </a:lnTo>
                          <a:cubicBezTo>
                            <a:pt x="58228" y="56108"/>
                            <a:pt x="6665" y="83010"/>
                            <a:pt x="0" y="86222"/>
                          </a:cubicBezTo>
                          <a:cubicBezTo>
                            <a:pt x="7029" y="83919"/>
                            <a:pt x="64652" y="70771"/>
                            <a:pt x="74710" y="68469"/>
                          </a:cubicBezTo>
                          <a:lnTo>
                            <a:pt x="74710" y="68469"/>
                          </a:lnTo>
                          <a:cubicBezTo>
                            <a:pt x="74710" y="68469"/>
                            <a:pt x="75012" y="68408"/>
                            <a:pt x="75558" y="68287"/>
                          </a:cubicBezTo>
                          <a:cubicBezTo>
                            <a:pt x="76043" y="68166"/>
                            <a:pt x="76406" y="68105"/>
                            <a:pt x="76406" y="68105"/>
                          </a:cubicBezTo>
                          <a:lnTo>
                            <a:pt x="76406" y="68105"/>
                          </a:lnTo>
                          <a:cubicBezTo>
                            <a:pt x="86404" y="65560"/>
                            <a:pt x="143723" y="51139"/>
                            <a:pt x="151055" y="50049"/>
                          </a:cubicBezTo>
                          <a:close/>
                        </a:path>
                      </a:pathLst>
                    </a:custGeom>
                    <a:solidFill>
                      <a:srgbClr val="FFE3B1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AA0BF272-B194-8B9D-8647-2F6D5BD46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21836" y="3206232"/>
                      <a:ext cx="795" cy="45"/>
                    </a:xfrm>
                    <a:custGeom>
                      <a:avLst/>
                      <a:gdLst>
                        <a:gd name="connsiteX0" fmla="*/ 0 w 795"/>
                        <a:gd name="connsiteY0" fmla="*/ 45 h 45"/>
                        <a:gd name="connsiteX1" fmla="*/ 788 w 795"/>
                        <a:gd name="connsiteY1" fmla="*/ 45 h 45"/>
                        <a:gd name="connsiteX2" fmla="*/ 0 w 795"/>
                        <a:gd name="connsiteY2" fmla="*/ 45 h 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95" h="45">
                          <a:moveTo>
                            <a:pt x="0" y="45"/>
                          </a:moveTo>
                          <a:cubicBezTo>
                            <a:pt x="484" y="45"/>
                            <a:pt x="788" y="45"/>
                            <a:pt x="788" y="45"/>
                          </a:cubicBezTo>
                          <a:cubicBezTo>
                            <a:pt x="848" y="-15"/>
                            <a:pt x="545" y="-15"/>
                            <a:pt x="0" y="45"/>
                          </a:cubicBezTo>
                          <a:close/>
                        </a:path>
                      </a:pathLst>
                    </a:custGeom>
                    <a:solidFill>
                      <a:srgbClr val="FED23E"/>
                    </a:solidFill>
                    <a:ln w="605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A9ED450-716C-D085-4F37-81087941775A}"/>
                      </a:ext>
                    </a:extLst>
                  </p:cNvPr>
                  <p:cNvSpPr/>
                  <p:nvPr/>
                </p:nvSpPr>
                <p:spPr>
                  <a:xfrm>
                    <a:off x="9191328" y="3111382"/>
                    <a:ext cx="72952" cy="72952"/>
                  </a:xfrm>
                  <a:custGeom>
                    <a:avLst/>
                    <a:gdLst>
                      <a:gd name="connsiteX0" fmla="*/ 72952 w 72952"/>
                      <a:gd name="connsiteY0" fmla="*/ 36476 h 72952"/>
                      <a:gd name="connsiteX1" fmla="*/ 36476 w 72952"/>
                      <a:gd name="connsiteY1" fmla="*/ 72952 h 72952"/>
                      <a:gd name="connsiteX2" fmla="*/ 0 w 72952"/>
                      <a:gd name="connsiteY2" fmla="*/ 36476 h 72952"/>
                      <a:gd name="connsiteX3" fmla="*/ 36476 w 72952"/>
                      <a:gd name="connsiteY3" fmla="*/ 0 h 72952"/>
                      <a:gd name="connsiteX4" fmla="*/ 72952 w 72952"/>
                      <a:gd name="connsiteY4" fmla="*/ 36476 h 72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952" h="72952">
                        <a:moveTo>
                          <a:pt x="72952" y="36476"/>
                        </a:moveTo>
                        <a:cubicBezTo>
                          <a:pt x="72952" y="56621"/>
                          <a:pt x="56622" y="72952"/>
                          <a:pt x="36476" y="72952"/>
                        </a:cubicBezTo>
                        <a:cubicBezTo>
                          <a:pt x="16331" y="72952"/>
                          <a:pt x="0" y="56621"/>
                          <a:pt x="0" y="36476"/>
                        </a:cubicBezTo>
                        <a:cubicBezTo>
                          <a:pt x="0" y="16331"/>
                          <a:pt x="16331" y="0"/>
                          <a:pt x="36476" y="0"/>
                        </a:cubicBezTo>
                        <a:cubicBezTo>
                          <a:pt x="56621" y="0"/>
                          <a:pt x="72952" y="16331"/>
                          <a:pt x="72952" y="36476"/>
                        </a:cubicBezTo>
                        <a:close/>
                      </a:path>
                    </a:pathLst>
                  </a:custGeom>
                  <a:solidFill>
                    <a:srgbClr val="FFE3B1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0807E0F3-A3AA-3A94-C19A-442EE9468A87}"/>
                    </a:ext>
                  </a:extLst>
                </p:cNvPr>
                <p:cNvSpPr/>
                <p:nvPr/>
              </p:nvSpPr>
              <p:spPr>
                <a:xfrm rot="20791199">
                  <a:off x="9147625" y="3208218"/>
                  <a:ext cx="204496" cy="63924"/>
                </a:xfrm>
                <a:custGeom>
                  <a:avLst/>
                  <a:gdLst>
                    <a:gd name="connsiteX0" fmla="*/ 172565 w 204496"/>
                    <a:gd name="connsiteY0" fmla="*/ 0 h 63924"/>
                    <a:gd name="connsiteX1" fmla="*/ 204497 w 204496"/>
                    <a:gd name="connsiteY1" fmla="*/ 31932 h 63924"/>
                    <a:gd name="connsiteX2" fmla="*/ 204497 w 204496"/>
                    <a:gd name="connsiteY2" fmla="*/ 31992 h 63924"/>
                    <a:gd name="connsiteX3" fmla="*/ 172565 w 204496"/>
                    <a:gd name="connsiteY3" fmla="*/ 63924 h 63924"/>
                    <a:gd name="connsiteX4" fmla="*/ 31932 w 204496"/>
                    <a:gd name="connsiteY4" fmla="*/ 63924 h 63924"/>
                    <a:gd name="connsiteX5" fmla="*/ 0 w 204496"/>
                    <a:gd name="connsiteY5" fmla="*/ 31992 h 63924"/>
                    <a:gd name="connsiteX6" fmla="*/ 0 w 204496"/>
                    <a:gd name="connsiteY6" fmla="*/ 31932 h 63924"/>
                    <a:gd name="connsiteX7" fmla="*/ 31932 w 204496"/>
                    <a:gd name="connsiteY7" fmla="*/ 0 h 63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4496" h="63924">
                      <a:moveTo>
                        <a:pt x="172565" y="0"/>
                      </a:moveTo>
                      <a:cubicBezTo>
                        <a:pt x="190200" y="0"/>
                        <a:pt x="204497" y="14296"/>
                        <a:pt x="204497" y="31932"/>
                      </a:cubicBezTo>
                      <a:lnTo>
                        <a:pt x="204497" y="31992"/>
                      </a:lnTo>
                      <a:cubicBezTo>
                        <a:pt x="204497" y="49628"/>
                        <a:pt x="190200" y="63924"/>
                        <a:pt x="172565" y="63924"/>
                      </a:cubicBezTo>
                      <a:lnTo>
                        <a:pt x="31932" y="63924"/>
                      </a:lnTo>
                      <a:cubicBezTo>
                        <a:pt x="14297" y="63924"/>
                        <a:pt x="0" y="49628"/>
                        <a:pt x="0" y="31992"/>
                      </a:cubicBezTo>
                      <a:lnTo>
                        <a:pt x="0" y="31932"/>
                      </a:lnTo>
                      <a:cubicBezTo>
                        <a:pt x="0" y="14296"/>
                        <a:pt x="14297" y="0"/>
                        <a:pt x="31932" y="0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13738E48-875B-6444-AF02-6CDF337E8D3B}"/>
                    </a:ext>
                  </a:extLst>
                </p:cNvPr>
                <p:cNvSpPr/>
                <p:nvPr/>
              </p:nvSpPr>
              <p:spPr>
                <a:xfrm>
                  <a:off x="9159461" y="3244964"/>
                  <a:ext cx="294145" cy="392507"/>
                </a:xfrm>
                <a:custGeom>
                  <a:avLst/>
                  <a:gdLst>
                    <a:gd name="connsiteX0" fmla="*/ 535 w 294145"/>
                    <a:gd name="connsiteY0" fmla="*/ 69287 h 392507"/>
                    <a:gd name="connsiteX1" fmla="*/ 50704 w 294145"/>
                    <a:gd name="connsiteY1" fmla="*/ 363641 h 392507"/>
                    <a:gd name="connsiteX2" fmla="*/ 79849 w 294145"/>
                    <a:gd name="connsiteY2" fmla="*/ 390968 h 392507"/>
                    <a:gd name="connsiteX3" fmla="*/ 278165 w 294145"/>
                    <a:gd name="connsiteY3" fmla="*/ 342071 h 392507"/>
                    <a:gd name="connsiteX4" fmla="*/ 292647 w 294145"/>
                    <a:gd name="connsiteY4" fmla="*/ 303837 h 392507"/>
                    <a:gd name="connsiteX5" fmla="*/ 205091 w 294145"/>
                    <a:gd name="connsiteY5" fmla="*/ 23238 h 392507"/>
                    <a:gd name="connsiteX6" fmla="*/ 166494 w 294145"/>
                    <a:gd name="connsiteY6" fmla="*/ 758 h 392507"/>
                    <a:gd name="connsiteX7" fmla="*/ 26044 w 294145"/>
                    <a:gd name="connsiteY7" fmla="*/ 31357 h 392507"/>
                    <a:gd name="connsiteX8" fmla="*/ 474 w 294145"/>
                    <a:gd name="connsiteY8" fmla="*/ 69227 h 392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145" h="392507">
                      <a:moveTo>
                        <a:pt x="535" y="69287"/>
                      </a:moveTo>
                      <a:lnTo>
                        <a:pt x="50704" y="363641"/>
                      </a:lnTo>
                      <a:cubicBezTo>
                        <a:pt x="53188" y="378244"/>
                        <a:pt x="65125" y="389332"/>
                        <a:pt x="79849" y="390968"/>
                      </a:cubicBezTo>
                      <a:cubicBezTo>
                        <a:pt x="117476" y="395149"/>
                        <a:pt x="192973" y="394301"/>
                        <a:pt x="278165" y="342071"/>
                      </a:cubicBezTo>
                      <a:cubicBezTo>
                        <a:pt x="291132" y="334133"/>
                        <a:pt x="297191" y="318379"/>
                        <a:pt x="292647" y="303837"/>
                      </a:cubicBezTo>
                      <a:lnTo>
                        <a:pt x="205091" y="23238"/>
                      </a:lnTo>
                      <a:cubicBezTo>
                        <a:pt x="200002" y="6878"/>
                        <a:pt x="183218" y="-2877"/>
                        <a:pt x="166494" y="758"/>
                      </a:cubicBezTo>
                      <a:lnTo>
                        <a:pt x="26044" y="31357"/>
                      </a:lnTo>
                      <a:cubicBezTo>
                        <a:pt x="8775" y="35114"/>
                        <a:pt x="-2495" y="51837"/>
                        <a:pt x="474" y="69227"/>
                      </a:cubicBezTo>
                      <a:close/>
                    </a:path>
                  </a:pathLst>
                </a:custGeom>
                <a:solidFill>
                  <a:srgbClr val="C4BDF2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B281F6FC-75CB-0CFE-D432-E379842AC79E}"/>
                    </a:ext>
                  </a:extLst>
                </p:cNvPr>
                <p:cNvSpPr/>
                <p:nvPr/>
              </p:nvSpPr>
              <p:spPr>
                <a:xfrm>
                  <a:off x="9142990" y="3230436"/>
                  <a:ext cx="226548" cy="71395"/>
                </a:xfrm>
                <a:custGeom>
                  <a:avLst/>
                  <a:gdLst>
                    <a:gd name="connsiteX0" fmla="*/ 13734 w 226548"/>
                    <a:gd name="connsiteY0" fmla="*/ 71031 h 71395"/>
                    <a:gd name="connsiteX1" fmla="*/ 218109 w 226548"/>
                    <a:gd name="connsiteY1" fmla="*/ 22012 h 71395"/>
                    <a:gd name="connsiteX2" fmla="*/ 226229 w 226548"/>
                    <a:gd name="connsiteY2" fmla="*/ 8742 h 71395"/>
                    <a:gd name="connsiteX3" fmla="*/ 226229 w 226548"/>
                    <a:gd name="connsiteY3" fmla="*/ 8440 h 71395"/>
                    <a:gd name="connsiteX4" fmla="*/ 212838 w 226548"/>
                    <a:gd name="connsiteY4" fmla="*/ 320 h 71395"/>
                    <a:gd name="connsiteX5" fmla="*/ 8463 w 226548"/>
                    <a:gd name="connsiteY5" fmla="*/ 49339 h 71395"/>
                    <a:gd name="connsiteX6" fmla="*/ 344 w 226548"/>
                    <a:gd name="connsiteY6" fmla="*/ 62851 h 71395"/>
                    <a:gd name="connsiteX7" fmla="*/ 404 w 226548"/>
                    <a:gd name="connsiteY7" fmla="*/ 63154 h 71395"/>
                    <a:gd name="connsiteX8" fmla="*/ 13613 w 226548"/>
                    <a:gd name="connsiteY8" fmla="*/ 71091 h 7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548" h="71395">
                      <a:moveTo>
                        <a:pt x="13734" y="71031"/>
                      </a:moveTo>
                      <a:lnTo>
                        <a:pt x="218109" y="22012"/>
                      </a:lnTo>
                      <a:cubicBezTo>
                        <a:pt x="224047" y="20618"/>
                        <a:pt x="227683" y="14620"/>
                        <a:pt x="226229" y="8742"/>
                      </a:cubicBezTo>
                      <a:lnTo>
                        <a:pt x="226229" y="8440"/>
                      </a:lnTo>
                      <a:cubicBezTo>
                        <a:pt x="224714" y="2502"/>
                        <a:pt x="218776" y="-1134"/>
                        <a:pt x="212838" y="320"/>
                      </a:cubicBezTo>
                      <a:lnTo>
                        <a:pt x="8463" y="49339"/>
                      </a:lnTo>
                      <a:cubicBezTo>
                        <a:pt x="2464" y="50793"/>
                        <a:pt x="-1171" y="56852"/>
                        <a:pt x="344" y="62851"/>
                      </a:cubicBezTo>
                      <a:cubicBezTo>
                        <a:pt x="344" y="62972"/>
                        <a:pt x="344" y="63093"/>
                        <a:pt x="404" y="63154"/>
                      </a:cubicBezTo>
                      <a:cubicBezTo>
                        <a:pt x="1918" y="68971"/>
                        <a:pt x="7796" y="72485"/>
                        <a:pt x="13613" y="71091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286" name="Graphic 174">
                  <a:extLst>
                    <a:ext uri="{FF2B5EF4-FFF2-40B4-BE49-F238E27FC236}">
                      <a16:creationId xmlns:a16="http://schemas.microsoft.com/office/drawing/2014/main" id="{5D166381-BD73-737B-0BB0-80A82DBBE36B}"/>
                    </a:ext>
                  </a:extLst>
                </p:cNvPr>
                <p:cNvGrpSpPr/>
                <p:nvPr/>
              </p:nvGrpSpPr>
              <p:grpSpPr>
                <a:xfrm>
                  <a:off x="9201708" y="3324625"/>
                  <a:ext cx="104354" cy="261576"/>
                  <a:chOff x="9201708" y="3324625"/>
                  <a:chExt cx="104354" cy="261576"/>
                </a:xfrm>
                <a:solidFill>
                  <a:srgbClr val="122659"/>
                </a:solidFill>
              </p:grpSpPr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F0CF74D4-A91A-E056-B757-9C22FB26A74C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1486" y="3329942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EAC26D5A-B29C-D374-DA99-06F7578B492A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07963" y="3365351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CBA1190F-4112-37DE-E12A-42F0C35CA7CF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14430" y="340065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E616C522-E14D-1E78-CC14-FD9582A914EE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0836" y="3436010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5FC268F-8155-ADA5-3842-71E11587A415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27313" y="347135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5C310B29-59E1-93D9-5AFC-4A77A3004A9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33719" y="3506719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62F49505-0922-7595-52B6-01C72FAA2558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0245" y="354200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1DC0C7FA-6000-D281-6833-0CEC8EBF7983}"/>
                      </a:ext>
                    </a:extLst>
                  </p:cNvPr>
                  <p:cNvSpPr/>
                  <p:nvPr/>
                </p:nvSpPr>
                <p:spPr>
                  <a:xfrm rot="-619201">
                    <a:off x="9246662" y="3577427"/>
                    <a:ext cx="59622" cy="2908"/>
                  </a:xfrm>
                  <a:custGeom>
                    <a:avLst/>
                    <a:gdLst>
                      <a:gd name="connsiteX0" fmla="*/ 0 w 59622"/>
                      <a:gd name="connsiteY0" fmla="*/ 0 h 2908"/>
                      <a:gd name="connsiteX1" fmla="*/ 59622 w 59622"/>
                      <a:gd name="connsiteY1" fmla="*/ 0 h 2908"/>
                      <a:gd name="connsiteX2" fmla="*/ 59622 w 59622"/>
                      <a:gd name="connsiteY2" fmla="*/ 2908 h 2908"/>
                      <a:gd name="connsiteX3" fmla="*/ 0 w 59622"/>
                      <a:gd name="connsiteY3" fmla="*/ 2908 h 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622" h="2908">
                        <a:moveTo>
                          <a:pt x="0" y="0"/>
                        </a:moveTo>
                        <a:lnTo>
                          <a:pt x="59622" y="0"/>
                        </a:lnTo>
                        <a:lnTo>
                          <a:pt x="59622" y="2908"/>
                        </a:lnTo>
                        <a:lnTo>
                          <a:pt x="0" y="2908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BE754474-84C5-2FB2-0C2D-7073AF8C5878}"/>
                      </a:ext>
                    </a:extLst>
                  </p:cNvPr>
                  <p:cNvSpPr/>
                  <p:nvPr/>
                </p:nvSpPr>
                <p:spPr>
                  <a:xfrm rot="-620400">
                    <a:off x="9224943" y="3331959"/>
                    <a:ext cx="2908" cy="256060"/>
                  </a:xfrm>
                  <a:custGeom>
                    <a:avLst/>
                    <a:gdLst>
                      <a:gd name="connsiteX0" fmla="*/ 0 w 2908"/>
                      <a:gd name="connsiteY0" fmla="*/ 0 h 256060"/>
                      <a:gd name="connsiteX1" fmla="*/ 2908 w 2908"/>
                      <a:gd name="connsiteY1" fmla="*/ 0 h 256060"/>
                      <a:gd name="connsiteX2" fmla="*/ 2908 w 2908"/>
                      <a:gd name="connsiteY2" fmla="*/ 256060 h 256060"/>
                      <a:gd name="connsiteX3" fmla="*/ 0 w 2908"/>
                      <a:gd name="connsiteY3" fmla="*/ 256060 h 256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08" h="256060">
                        <a:moveTo>
                          <a:pt x="0" y="0"/>
                        </a:moveTo>
                        <a:lnTo>
                          <a:pt x="2908" y="0"/>
                        </a:lnTo>
                        <a:lnTo>
                          <a:pt x="2908" y="256060"/>
                        </a:lnTo>
                        <a:lnTo>
                          <a:pt x="0" y="256060"/>
                        </a:lnTo>
                        <a:close/>
                      </a:path>
                    </a:pathLst>
                  </a:custGeom>
                  <a:solidFill>
                    <a:srgbClr val="122659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96" name="Graphic 174">
              <a:extLst>
                <a:ext uri="{FF2B5EF4-FFF2-40B4-BE49-F238E27FC236}">
                  <a16:creationId xmlns:a16="http://schemas.microsoft.com/office/drawing/2014/main" id="{39CDA927-1AFA-3111-3364-99DF18ED7999}"/>
                </a:ext>
              </a:extLst>
            </p:cNvPr>
            <p:cNvGrpSpPr/>
            <p:nvPr/>
          </p:nvGrpSpPr>
          <p:grpSpPr>
            <a:xfrm>
              <a:off x="9132690" y="3329130"/>
              <a:ext cx="183610" cy="192587"/>
              <a:chOff x="9132690" y="3329130"/>
              <a:chExt cx="183610" cy="192587"/>
            </a:xfrm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2F0AB65-5AE5-0D17-C264-6F82ED83ABCD}"/>
                  </a:ext>
                </a:extLst>
              </p:cNvPr>
              <p:cNvSpPr/>
              <p:nvPr/>
            </p:nvSpPr>
            <p:spPr>
              <a:xfrm>
                <a:off x="9157637" y="3333767"/>
                <a:ext cx="158663" cy="187224"/>
              </a:xfrm>
              <a:custGeom>
                <a:avLst/>
                <a:gdLst>
                  <a:gd name="connsiteX0" fmla="*/ 20718 w 158663"/>
                  <a:gd name="connsiteY0" fmla="*/ 169166 h 187224"/>
                  <a:gd name="connsiteX1" fmla="*/ 44773 w 158663"/>
                  <a:gd name="connsiteY1" fmla="*/ 29381 h 187224"/>
                  <a:gd name="connsiteX2" fmla="*/ 69918 w 158663"/>
                  <a:gd name="connsiteY2" fmla="*/ 51315 h 187224"/>
                  <a:gd name="connsiteX3" fmla="*/ 155959 w 158663"/>
                  <a:gd name="connsiteY3" fmla="*/ 79854 h 187224"/>
                  <a:gd name="connsiteX4" fmla="*/ 96761 w 158663"/>
                  <a:gd name="connsiteY4" fmla="*/ 94457 h 187224"/>
                  <a:gd name="connsiteX5" fmla="*/ 135842 w 158663"/>
                  <a:gd name="connsiteY5" fmla="*/ 137053 h 187224"/>
                  <a:gd name="connsiteX6" fmla="*/ 91671 w 158663"/>
                  <a:gd name="connsiteY6" fmla="*/ 137053 h 187224"/>
                  <a:gd name="connsiteX7" fmla="*/ 131844 w 158663"/>
                  <a:gd name="connsiteY7" fmla="*/ 159896 h 187224"/>
                  <a:gd name="connsiteX8" fmla="*/ 80401 w 158663"/>
                  <a:gd name="connsiteY8" fmla="*/ 166742 h 187224"/>
                  <a:gd name="connsiteX9" fmla="*/ 87793 w 158663"/>
                  <a:gd name="connsiteY9" fmla="*/ 186253 h 187224"/>
                  <a:gd name="connsiteX10" fmla="*/ 16961 w 158663"/>
                  <a:gd name="connsiteY10" fmla="*/ 167106 h 18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8663" h="187224">
                    <a:moveTo>
                      <a:pt x="20718" y="169166"/>
                    </a:moveTo>
                    <a:cubicBezTo>
                      <a:pt x="20718" y="169166"/>
                      <a:pt x="-39207" y="101061"/>
                      <a:pt x="44773" y="29381"/>
                    </a:cubicBezTo>
                    <a:cubicBezTo>
                      <a:pt x="128753" y="-42299"/>
                      <a:pt x="96216" y="38046"/>
                      <a:pt x="69918" y="51315"/>
                    </a:cubicBezTo>
                    <a:cubicBezTo>
                      <a:pt x="43682" y="64585"/>
                      <a:pt x="138084" y="51073"/>
                      <a:pt x="155959" y="79854"/>
                    </a:cubicBezTo>
                    <a:cubicBezTo>
                      <a:pt x="173894" y="108635"/>
                      <a:pt x="96761" y="94457"/>
                      <a:pt x="96761" y="94457"/>
                    </a:cubicBezTo>
                    <a:cubicBezTo>
                      <a:pt x="96761" y="94457"/>
                      <a:pt x="177832" y="132205"/>
                      <a:pt x="135842" y="137053"/>
                    </a:cubicBezTo>
                    <a:cubicBezTo>
                      <a:pt x="93852" y="141839"/>
                      <a:pt x="91671" y="137053"/>
                      <a:pt x="91671" y="137053"/>
                    </a:cubicBezTo>
                    <a:cubicBezTo>
                      <a:pt x="91671" y="137053"/>
                      <a:pt x="140265" y="146565"/>
                      <a:pt x="131844" y="159896"/>
                    </a:cubicBezTo>
                    <a:cubicBezTo>
                      <a:pt x="123421" y="173226"/>
                      <a:pt x="80401" y="166742"/>
                      <a:pt x="80401" y="166742"/>
                    </a:cubicBezTo>
                    <a:cubicBezTo>
                      <a:pt x="80401" y="166742"/>
                      <a:pt x="116150" y="180073"/>
                      <a:pt x="87793" y="186253"/>
                    </a:cubicBezTo>
                    <a:cubicBezTo>
                      <a:pt x="59375" y="192433"/>
                      <a:pt x="16961" y="167106"/>
                      <a:pt x="16961" y="167106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98" name="Graphic 174">
                <a:extLst>
                  <a:ext uri="{FF2B5EF4-FFF2-40B4-BE49-F238E27FC236}">
                    <a16:creationId xmlns:a16="http://schemas.microsoft.com/office/drawing/2014/main" id="{AD51A818-C29D-F3D9-7C8E-3C29110C97A1}"/>
                  </a:ext>
                </a:extLst>
              </p:cNvPr>
              <p:cNvGrpSpPr/>
              <p:nvPr/>
            </p:nvGrpSpPr>
            <p:grpSpPr>
              <a:xfrm>
                <a:off x="9132690" y="3329130"/>
                <a:ext cx="164012" cy="192587"/>
                <a:chOff x="9132690" y="3329130"/>
                <a:chExt cx="164012" cy="192587"/>
              </a:xfrm>
            </p:grpSpPr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6A388865-9EF2-03AE-07F3-945A3AC93C81}"/>
                    </a:ext>
                  </a:extLst>
                </p:cNvPr>
                <p:cNvSpPr/>
                <p:nvPr/>
              </p:nvSpPr>
              <p:spPr>
                <a:xfrm>
                  <a:off x="9135400" y="3331768"/>
                  <a:ext cx="158662" cy="187263"/>
                </a:xfrm>
                <a:custGeom>
                  <a:avLst/>
                  <a:gdLst>
                    <a:gd name="connsiteX0" fmla="*/ 20718 w 158662"/>
                    <a:gd name="connsiteY0" fmla="*/ 169166 h 187263"/>
                    <a:gd name="connsiteX1" fmla="*/ 44773 w 158662"/>
                    <a:gd name="connsiteY1" fmla="*/ 29381 h 187263"/>
                    <a:gd name="connsiteX2" fmla="*/ 69919 w 158662"/>
                    <a:gd name="connsiteY2" fmla="*/ 51315 h 187263"/>
                    <a:gd name="connsiteX3" fmla="*/ 155958 w 158662"/>
                    <a:gd name="connsiteY3" fmla="*/ 79854 h 187263"/>
                    <a:gd name="connsiteX4" fmla="*/ 96760 w 158662"/>
                    <a:gd name="connsiteY4" fmla="*/ 94457 h 187263"/>
                    <a:gd name="connsiteX5" fmla="*/ 135842 w 158662"/>
                    <a:gd name="connsiteY5" fmla="*/ 137053 h 187263"/>
                    <a:gd name="connsiteX6" fmla="*/ 91671 w 158662"/>
                    <a:gd name="connsiteY6" fmla="*/ 137053 h 187263"/>
                    <a:gd name="connsiteX7" fmla="*/ 131843 w 158662"/>
                    <a:gd name="connsiteY7" fmla="*/ 159896 h 187263"/>
                    <a:gd name="connsiteX8" fmla="*/ 80401 w 158662"/>
                    <a:gd name="connsiteY8" fmla="*/ 166742 h 187263"/>
                    <a:gd name="connsiteX9" fmla="*/ 87793 w 158662"/>
                    <a:gd name="connsiteY9" fmla="*/ 186253 h 187263"/>
                    <a:gd name="connsiteX10" fmla="*/ 19627 w 158662"/>
                    <a:gd name="connsiteY10" fmla="*/ 168257 h 18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662" h="187263">
                      <a:moveTo>
                        <a:pt x="20718" y="169166"/>
                      </a:moveTo>
                      <a:cubicBezTo>
                        <a:pt x="20718" y="169166"/>
                        <a:pt x="-39207" y="101061"/>
                        <a:pt x="44773" y="29381"/>
                      </a:cubicBezTo>
                      <a:cubicBezTo>
                        <a:pt x="128753" y="-42299"/>
                        <a:pt x="96215" y="38046"/>
                        <a:pt x="69919" y="51315"/>
                      </a:cubicBezTo>
                      <a:cubicBezTo>
                        <a:pt x="43621" y="64585"/>
                        <a:pt x="138084" y="51073"/>
                        <a:pt x="155958" y="79854"/>
                      </a:cubicBezTo>
                      <a:cubicBezTo>
                        <a:pt x="173893" y="108635"/>
                        <a:pt x="96760" y="94457"/>
                        <a:pt x="96760" y="94457"/>
                      </a:cubicBezTo>
                      <a:cubicBezTo>
                        <a:pt x="96760" y="94457"/>
                        <a:pt x="178135" y="137053"/>
                        <a:pt x="135842" y="137053"/>
                      </a:cubicBezTo>
                      <a:cubicBezTo>
                        <a:pt x="92882" y="137053"/>
                        <a:pt x="91671" y="137053"/>
                        <a:pt x="91671" y="137053"/>
                      </a:cubicBezTo>
                      <a:cubicBezTo>
                        <a:pt x="91671" y="137053"/>
                        <a:pt x="140265" y="146565"/>
                        <a:pt x="131843" y="159896"/>
                      </a:cubicBezTo>
                      <a:cubicBezTo>
                        <a:pt x="123421" y="173226"/>
                        <a:pt x="80401" y="166742"/>
                        <a:pt x="80401" y="166742"/>
                      </a:cubicBezTo>
                      <a:cubicBezTo>
                        <a:pt x="80401" y="166742"/>
                        <a:pt x="116150" y="180073"/>
                        <a:pt x="87793" y="186253"/>
                      </a:cubicBezTo>
                      <a:cubicBezTo>
                        <a:pt x="59436" y="192433"/>
                        <a:pt x="19627" y="168257"/>
                        <a:pt x="19627" y="168257"/>
                      </a:cubicBezTo>
                    </a:path>
                  </a:pathLst>
                </a:custGeom>
                <a:solidFill>
                  <a:srgbClr val="FDBC9E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E84006-FD55-AEE9-159B-9AB45E0A6597}"/>
                    </a:ext>
                  </a:extLst>
                </p:cNvPr>
                <p:cNvSpPr/>
                <p:nvPr/>
              </p:nvSpPr>
              <p:spPr>
                <a:xfrm>
                  <a:off x="9132690" y="3329130"/>
                  <a:ext cx="164012" cy="192587"/>
                </a:xfrm>
                <a:custGeom>
                  <a:avLst/>
                  <a:gdLst>
                    <a:gd name="connsiteX0" fmla="*/ 80505 w 164012"/>
                    <a:gd name="connsiteY0" fmla="*/ 192587 h 192587"/>
                    <a:gd name="connsiteX1" fmla="*/ 21489 w 164012"/>
                    <a:gd name="connsiteY1" fmla="*/ 173501 h 192587"/>
                    <a:gd name="connsiteX2" fmla="*/ 21428 w 164012"/>
                    <a:gd name="connsiteY2" fmla="*/ 173501 h 192587"/>
                    <a:gd name="connsiteX3" fmla="*/ 21247 w 164012"/>
                    <a:gd name="connsiteY3" fmla="*/ 173380 h 192587"/>
                    <a:gd name="connsiteX4" fmla="*/ 21004 w 164012"/>
                    <a:gd name="connsiteY4" fmla="*/ 173258 h 192587"/>
                    <a:gd name="connsiteX5" fmla="*/ 21004 w 164012"/>
                    <a:gd name="connsiteY5" fmla="*/ 173258 h 192587"/>
                    <a:gd name="connsiteX6" fmla="*/ 221 w 164012"/>
                    <a:gd name="connsiteY6" fmla="*/ 108183 h 192587"/>
                    <a:gd name="connsiteX7" fmla="*/ 45726 w 164012"/>
                    <a:gd name="connsiteY7" fmla="*/ 30020 h 192587"/>
                    <a:gd name="connsiteX8" fmla="*/ 99168 w 164012"/>
                    <a:gd name="connsiteY8" fmla="*/ 815 h 192587"/>
                    <a:gd name="connsiteX9" fmla="*/ 104136 w 164012"/>
                    <a:gd name="connsiteY9" fmla="*/ 9540 h 192587"/>
                    <a:gd name="connsiteX10" fmla="*/ 73840 w 164012"/>
                    <a:gd name="connsiteY10" fmla="*/ 56377 h 192587"/>
                    <a:gd name="connsiteX11" fmla="*/ 72204 w 164012"/>
                    <a:gd name="connsiteY11" fmla="*/ 57226 h 192587"/>
                    <a:gd name="connsiteX12" fmla="*/ 89776 w 164012"/>
                    <a:gd name="connsiteY12" fmla="*/ 59043 h 192587"/>
                    <a:gd name="connsiteX13" fmla="*/ 160910 w 164012"/>
                    <a:gd name="connsiteY13" fmla="*/ 81099 h 192587"/>
                    <a:gd name="connsiteX14" fmla="*/ 162364 w 164012"/>
                    <a:gd name="connsiteY14" fmla="*/ 95580 h 192587"/>
                    <a:gd name="connsiteX15" fmla="*/ 113831 w 164012"/>
                    <a:gd name="connsiteY15" fmla="*/ 101942 h 192587"/>
                    <a:gd name="connsiteX16" fmla="*/ 153215 w 164012"/>
                    <a:gd name="connsiteY16" fmla="*/ 136419 h 192587"/>
                    <a:gd name="connsiteX17" fmla="*/ 138552 w 164012"/>
                    <a:gd name="connsiteY17" fmla="*/ 142357 h 192587"/>
                    <a:gd name="connsiteX18" fmla="*/ 114921 w 164012"/>
                    <a:gd name="connsiteY18" fmla="*/ 142357 h 192587"/>
                    <a:gd name="connsiteX19" fmla="*/ 137522 w 164012"/>
                    <a:gd name="connsiteY19" fmla="*/ 156232 h 192587"/>
                    <a:gd name="connsiteX20" fmla="*/ 136795 w 164012"/>
                    <a:gd name="connsiteY20" fmla="*/ 163988 h 192587"/>
                    <a:gd name="connsiteX21" fmla="*/ 97350 w 164012"/>
                    <a:gd name="connsiteY21" fmla="*/ 173501 h 192587"/>
                    <a:gd name="connsiteX22" fmla="*/ 104075 w 164012"/>
                    <a:gd name="connsiteY22" fmla="*/ 182771 h 192587"/>
                    <a:gd name="connsiteX23" fmla="*/ 91048 w 164012"/>
                    <a:gd name="connsiteY23" fmla="*/ 191497 h 192587"/>
                    <a:gd name="connsiteX24" fmla="*/ 80444 w 164012"/>
                    <a:gd name="connsiteY24" fmla="*/ 192587 h 192587"/>
                    <a:gd name="connsiteX25" fmla="*/ 24761 w 164012"/>
                    <a:gd name="connsiteY25" fmla="*/ 169199 h 192587"/>
                    <a:gd name="connsiteX26" fmla="*/ 90018 w 164012"/>
                    <a:gd name="connsiteY26" fmla="*/ 186286 h 192587"/>
                    <a:gd name="connsiteX27" fmla="*/ 98865 w 164012"/>
                    <a:gd name="connsiteY27" fmla="*/ 182408 h 192587"/>
                    <a:gd name="connsiteX28" fmla="*/ 82263 w 164012"/>
                    <a:gd name="connsiteY28" fmla="*/ 171925 h 192587"/>
                    <a:gd name="connsiteX29" fmla="*/ 58208 w 164012"/>
                    <a:gd name="connsiteY29" fmla="*/ 162958 h 192587"/>
                    <a:gd name="connsiteX30" fmla="*/ 83595 w 164012"/>
                    <a:gd name="connsiteY30" fmla="*/ 166775 h 192587"/>
                    <a:gd name="connsiteX31" fmla="*/ 132372 w 164012"/>
                    <a:gd name="connsiteY31" fmla="*/ 161140 h 192587"/>
                    <a:gd name="connsiteX32" fmla="*/ 132674 w 164012"/>
                    <a:gd name="connsiteY32" fmla="*/ 158353 h 192587"/>
                    <a:gd name="connsiteX33" fmla="*/ 93896 w 164012"/>
                    <a:gd name="connsiteY33" fmla="*/ 142296 h 192587"/>
                    <a:gd name="connsiteX34" fmla="*/ 70568 w 164012"/>
                    <a:gd name="connsiteY34" fmla="*/ 137752 h 192587"/>
                    <a:gd name="connsiteX35" fmla="*/ 94320 w 164012"/>
                    <a:gd name="connsiteY35" fmla="*/ 137025 h 192587"/>
                    <a:gd name="connsiteX36" fmla="*/ 138613 w 164012"/>
                    <a:gd name="connsiteY36" fmla="*/ 137025 h 192587"/>
                    <a:gd name="connsiteX37" fmla="*/ 148065 w 164012"/>
                    <a:gd name="connsiteY37" fmla="*/ 135146 h 192587"/>
                    <a:gd name="connsiteX38" fmla="*/ 98259 w 164012"/>
                    <a:gd name="connsiteY38" fmla="*/ 99518 h 192587"/>
                    <a:gd name="connsiteX39" fmla="*/ 82626 w 164012"/>
                    <a:gd name="connsiteY39" fmla="*/ 91339 h 192587"/>
                    <a:gd name="connsiteX40" fmla="*/ 99956 w 164012"/>
                    <a:gd name="connsiteY40" fmla="*/ 94489 h 192587"/>
                    <a:gd name="connsiteX41" fmla="*/ 158002 w 164012"/>
                    <a:gd name="connsiteY41" fmla="*/ 92611 h 192587"/>
                    <a:gd name="connsiteX42" fmla="*/ 156427 w 164012"/>
                    <a:gd name="connsiteY42" fmla="*/ 83946 h 192587"/>
                    <a:gd name="connsiteX43" fmla="*/ 89413 w 164012"/>
                    <a:gd name="connsiteY43" fmla="*/ 64436 h 192587"/>
                    <a:gd name="connsiteX44" fmla="*/ 65418 w 164012"/>
                    <a:gd name="connsiteY44" fmla="*/ 58498 h 192587"/>
                    <a:gd name="connsiteX45" fmla="*/ 71416 w 164012"/>
                    <a:gd name="connsiteY45" fmla="*/ 51651 h 192587"/>
                    <a:gd name="connsiteX46" fmla="*/ 98743 w 164012"/>
                    <a:gd name="connsiteY46" fmla="*/ 9722 h 192587"/>
                    <a:gd name="connsiteX47" fmla="*/ 96987 w 164012"/>
                    <a:gd name="connsiteY47" fmla="*/ 5783 h 192587"/>
                    <a:gd name="connsiteX48" fmla="*/ 49180 w 164012"/>
                    <a:gd name="connsiteY48" fmla="*/ 34201 h 192587"/>
                    <a:gd name="connsiteX49" fmla="*/ 5553 w 164012"/>
                    <a:gd name="connsiteY49" fmla="*/ 108607 h 192587"/>
                    <a:gd name="connsiteX50" fmla="*/ 24700 w 164012"/>
                    <a:gd name="connsiteY50" fmla="*/ 169381 h 192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64012" h="192587">
                      <a:moveTo>
                        <a:pt x="80505" y="192587"/>
                      </a:moveTo>
                      <a:cubicBezTo>
                        <a:pt x="54754" y="192587"/>
                        <a:pt x="25791" y="176046"/>
                        <a:pt x="21489" y="173501"/>
                      </a:cubicBezTo>
                      <a:lnTo>
                        <a:pt x="21428" y="173501"/>
                      </a:lnTo>
                      <a:cubicBezTo>
                        <a:pt x="21428" y="173501"/>
                        <a:pt x="21307" y="173501"/>
                        <a:pt x="21247" y="173380"/>
                      </a:cubicBezTo>
                      <a:cubicBezTo>
                        <a:pt x="21126" y="173319"/>
                        <a:pt x="21065" y="173258"/>
                        <a:pt x="21004" y="173258"/>
                      </a:cubicBezTo>
                      <a:lnTo>
                        <a:pt x="21004" y="173258"/>
                      </a:lnTo>
                      <a:cubicBezTo>
                        <a:pt x="17854" y="169441"/>
                        <a:pt x="-2323" y="143811"/>
                        <a:pt x="221" y="108183"/>
                      </a:cubicBezTo>
                      <a:cubicBezTo>
                        <a:pt x="2221" y="80371"/>
                        <a:pt x="17550" y="54075"/>
                        <a:pt x="45726" y="30020"/>
                      </a:cubicBezTo>
                      <a:cubicBezTo>
                        <a:pt x="73234" y="6571"/>
                        <a:pt x="90685" y="-3003"/>
                        <a:pt x="99168" y="815"/>
                      </a:cubicBezTo>
                      <a:cubicBezTo>
                        <a:pt x="101349" y="1784"/>
                        <a:pt x="104015" y="4087"/>
                        <a:pt x="104136" y="9540"/>
                      </a:cubicBezTo>
                      <a:cubicBezTo>
                        <a:pt x="104439" y="22385"/>
                        <a:pt x="88867" y="48803"/>
                        <a:pt x="73840" y="56377"/>
                      </a:cubicBezTo>
                      <a:cubicBezTo>
                        <a:pt x="73174" y="56741"/>
                        <a:pt x="72629" y="56983"/>
                        <a:pt x="72204" y="57226"/>
                      </a:cubicBezTo>
                      <a:cubicBezTo>
                        <a:pt x="75780" y="58013"/>
                        <a:pt x="83172" y="58559"/>
                        <a:pt x="89776" y="59043"/>
                      </a:cubicBezTo>
                      <a:cubicBezTo>
                        <a:pt x="113709" y="60800"/>
                        <a:pt x="149944" y="63466"/>
                        <a:pt x="160910" y="81099"/>
                      </a:cubicBezTo>
                      <a:cubicBezTo>
                        <a:pt x="164485" y="86855"/>
                        <a:pt x="164970" y="91763"/>
                        <a:pt x="162364" y="95580"/>
                      </a:cubicBezTo>
                      <a:cubicBezTo>
                        <a:pt x="155942" y="105032"/>
                        <a:pt x="130614" y="103881"/>
                        <a:pt x="113831" y="101942"/>
                      </a:cubicBezTo>
                      <a:cubicBezTo>
                        <a:pt x="132069" y="112303"/>
                        <a:pt x="155396" y="127512"/>
                        <a:pt x="153215" y="136419"/>
                      </a:cubicBezTo>
                      <a:cubicBezTo>
                        <a:pt x="151882" y="141751"/>
                        <a:pt x="144187" y="142357"/>
                        <a:pt x="138552" y="142357"/>
                      </a:cubicBezTo>
                      <a:cubicBezTo>
                        <a:pt x="128615" y="142357"/>
                        <a:pt x="120920" y="142357"/>
                        <a:pt x="114921" y="142357"/>
                      </a:cubicBezTo>
                      <a:cubicBezTo>
                        <a:pt x="124737" y="145629"/>
                        <a:pt x="134977" y="150355"/>
                        <a:pt x="137522" y="156232"/>
                      </a:cubicBezTo>
                      <a:cubicBezTo>
                        <a:pt x="138613" y="158838"/>
                        <a:pt x="138370" y="161504"/>
                        <a:pt x="136795" y="163988"/>
                      </a:cubicBezTo>
                      <a:cubicBezTo>
                        <a:pt x="130857" y="173501"/>
                        <a:pt x="111347" y="174288"/>
                        <a:pt x="97350" y="173501"/>
                      </a:cubicBezTo>
                      <a:cubicBezTo>
                        <a:pt x="101228" y="176167"/>
                        <a:pt x="104318" y="179378"/>
                        <a:pt x="104075" y="182771"/>
                      </a:cubicBezTo>
                      <a:cubicBezTo>
                        <a:pt x="103712" y="188103"/>
                        <a:pt x="96441" y="190345"/>
                        <a:pt x="91048" y="191497"/>
                      </a:cubicBezTo>
                      <a:cubicBezTo>
                        <a:pt x="87595" y="192224"/>
                        <a:pt x="84081" y="192587"/>
                        <a:pt x="80444" y="192587"/>
                      </a:cubicBezTo>
                      <a:close/>
                      <a:moveTo>
                        <a:pt x="24761" y="169199"/>
                      </a:moveTo>
                      <a:cubicBezTo>
                        <a:pt x="31063" y="172834"/>
                        <a:pt x="65418" y="191618"/>
                        <a:pt x="90018" y="186286"/>
                      </a:cubicBezTo>
                      <a:cubicBezTo>
                        <a:pt x="98501" y="184468"/>
                        <a:pt x="98865" y="182408"/>
                        <a:pt x="98865" y="182408"/>
                      </a:cubicBezTo>
                      <a:cubicBezTo>
                        <a:pt x="98986" y="180226"/>
                        <a:pt x="90927" y="175137"/>
                        <a:pt x="82263" y="171925"/>
                      </a:cubicBezTo>
                      <a:lnTo>
                        <a:pt x="58208" y="162958"/>
                      </a:lnTo>
                      <a:lnTo>
                        <a:pt x="83595" y="166775"/>
                      </a:lnTo>
                      <a:cubicBezTo>
                        <a:pt x="95108" y="168532"/>
                        <a:pt x="126252" y="170895"/>
                        <a:pt x="132372" y="161140"/>
                      </a:cubicBezTo>
                      <a:cubicBezTo>
                        <a:pt x="132978" y="160110"/>
                        <a:pt x="133099" y="159322"/>
                        <a:pt x="132674" y="158353"/>
                      </a:cubicBezTo>
                      <a:cubicBezTo>
                        <a:pt x="129766" y="151627"/>
                        <a:pt x="107348" y="144962"/>
                        <a:pt x="93896" y="142296"/>
                      </a:cubicBezTo>
                      <a:lnTo>
                        <a:pt x="70568" y="137752"/>
                      </a:lnTo>
                      <a:lnTo>
                        <a:pt x="94320" y="137025"/>
                      </a:lnTo>
                      <a:cubicBezTo>
                        <a:pt x="94320" y="137025"/>
                        <a:pt x="96744" y="137025"/>
                        <a:pt x="138613" y="137025"/>
                      </a:cubicBezTo>
                      <a:cubicBezTo>
                        <a:pt x="147217" y="137025"/>
                        <a:pt x="148065" y="135146"/>
                        <a:pt x="148065" y="135146"/>
                      </a:cubicBezTo>
                      <a:cubicBezTo>
                        <a:pt x="149156" y="130602"/>
                        <a:pt x="125888" y="113939"/>
                        <a:pt x="98259" y="99518"/>
                      </a:cubicBezTo>
                      <a:lnTo>
                        <a:pt x="82626" y="91339"/>
                      </a:lnTo>
                      <a:lnTo>
                        <a:pt x="99956" y="94489"/>
                      </a:lnTo>
                      <a:cubicBezTo>
                        <a:pt x="119466" y="98064"/>
                        <a:pt x="152488" y="100730"/>
                        <a:pt x="158002" y="92611"/>
                      </a:cubicBezTo>
                      <a:cubicBezTo>
                        <a:pt x="159335" y="90672"/>
                        <a:pt x="158790" y="87764"/>
                        <a:pt x="156427" y="83946"/>
                      </a:cubicBezTo>
                      <a:cubicBezTo>
                        <a:pt x="146853" y="68617"/>
                        <a:pt x="112316" y="66072"/>
                        <a:pt x="89413" y="64436"/>
                      </a:cubicBezTo>
                      <a:cubicBezTo>
                        <a:pt x="71841" y="63163"/>
                        <a:pt x="66266" y="62558"/>
                        <a:pt x="65418" y="58498"/>
                      </a:cubicBezTo>
                      <a:cubicBezTo>
                        <a:pt x="64812" y="55468"/>
                        <a:pt x="67902" y="53408"/>
                        <a:pt x="71416" y="51651"/>
                      </a:cubicBezTo>
                      <a:cubicBezTo>
                        <a:pt x="84383" y="45107"/>
                        <a:pt x="99047" y="20689"/>
                        <a:pt x="98743" y="9722"/>
                      </a:cubicBezTo>
                      <a:cubicBezTo>
                        <a:pt x="98683" y="6510"/>
                        <a:pt x="97410" y="5965"/>
                        <a:pt x="96987" y="5783"/>
                      </a:cubicBezTo>
                      <a:cubicBezTo>
                        <a:pt x="94745" y="4753"/>
                        <a:pt x="84686" y="3905"/>
                        <a:pt x="49180" y="34201"/>
                      </a:cubicBezTo>
                      <a:cubicBezTo>
                        <a:pt x="22155" y="57286"/>
                        <a:pt x="7432" y="82310"/>
                        <a:pt x="5553" y="108607"/>
                      </a:cubicBezTo>
                      <a:cubicBezTo>
                        <a:pt x="3251" y="140660"/>
                        <a:pt x="21004" y="164776"/>
                        <a:pt x="24700" y="169381"/>
                      </a:cubicBezTo>
                      <a:close/>
                    </a:path>
                  </a:pathLst>
                </a:custGeom>
                <a:solidFill>
                  <a:srgbClr val="E2A586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301" name="Graphic 174">
              <a:extLst>
                <a:ext uri="{FF2B5EF4-FFF2-40B4-BE49-F238E27FC236}">
                  <a16:creationId xmlns:a16="http://schemas.microsoft.com/office/drawing/2014/main" id="{1543BAB1-485D-BE14-CFB4-9B733B550393}"/>
                </a:ext>
              </a:extLst>
            </p:cNvPr>
            <p:cNvGrpSpPr/>
            <p:nvPr/>
          </p:nvGrpSpPr>
          <p:grpSpPr>
            <a:xfrm>
              <a:off x="9162238" y="2475664"/>
              <a:ext cx="829741" cy="670021"/>
              <a:chOff x="9162238" y="2475664"/>
              <a:chExt cx="829741" cy="670021"/>
            </a:xfrm>
            <a:solidFill>
              <a:srgbClr val="000000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DE6E1E2-CCB5-B8A3-1C81-54E78B97E4D4}"/>
                  </a:ext>
                </a:extLst>
              </p:cNvPr>
              <p:cNvSpPr/>
              <p:nvPr/>
            </p:nvSpPr>
            <p:spPr>
              <a:xfrm>
                <a:off x="9852982" y="2716576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C2B6E22-FC84-3513-D096-D8B450C2406A}"/>
                  </a:ext>
                </a:extLst>
              </p:cNvPr>
              <p:cNvSpPr/>
              <p:nvPr/>
            </p:nvSpPr>
            <p:spPr>
              <a:xfrm>
                <a:off x="9162238" y="2778743"/>
                <a:ext cx="138997" cy="138997"/>
              </a:xfrm>
              <a:custGeom>
                <a:avLst/>
                <a:gdLst>
                  <a:gd name="connsiteX0" fmla="*/ 138997 w 138997"/>
                  <a:gd name="connsiteY0" fmla="*/ 69499 h 138997"/>
                  <a:gd name="connsiteX1" fmla="*/ 69499 w 138997"/>
                  <a:gd name="connsiteY1" fmla="*/ 138997 h 138997"/>
                  <a:gd name="connsiteX2" fmla="*/ 0 w 138997"/>
                  <a:gd name="connsiteY2" fmla="*/ 69499 h 138997"/>
                  <a:gd name="connsiteX3" fmla="*/ 69499 w 138997"/>
                  <a:gd name="connsiteY3" fmla="*/ 0 h 138997"/>
                  <a:gd name="connsiteX4" fmla="*/ 138997 w 138997"/>
                  <a:gd name="connsiteY4" fmla="*/ 69499 h 13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97" h="138997">
                    <a:moveTo>
                      <a:pt x="138997" y="69499"/>
                    </a:moveTo>
                    <a:cubicBezTo>
                      <a:pt x="138997" y="107882"/>
                      <a:pt x="107882" y="138997"/>
                      <a:pt x="69499" y="138997"/>
                    </a:cubicBezTo>
                    <a:cubicBezTo>
                      <a:pt x="31116" y="138997"/>
                      <a:pt x="0" y="107882"/>
                      <a:pt x="0" y="69499"/>
                    </a:cubicBezTo>
                    <a:cubicBezTo>
                      <a:pt x="0" y="31116"/>
                      <a:pt x="31116" y="0"/>
                      <a:pt x="69499" y="0"/>
                    </a:cubicBezTo>
                    <a:cubicBezTo>
                      <a:pt x="107882" y="0"/>
                      <a:pt x="138997" y="31116"/>
                      <a:pt x="138997" y="694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3B45106-7CF6-F294-332B-772549082C0B}"/>
                  </a:ext>
                </a:extLst>
              </p:cNvPr>
              <p:cNvSpPr/>
              <p:nvPr/>
            </p:nvSpPr>
            <p:spPr>
              <a:xfrm>
                <a:off x="9244582" y="2475664"/>
                <a:ext cx="670021" cy="670021"/>
              </a:xfrm>
              <a:custGeom>
                <a:avLst/>
                <a:gdLst>
                  <a:gd name="connsiteX0" fmla="*/ 670022 w 670021"/>
                  <a:gd name="connsiteY0" fmla="*/ 335011 h 670021"/>
                  <a:gd name="connsiteX1" fmla="*/ 335011 w 670021"/>
                  <a:gd name="connsiteY1" fmla="*/ 670022 h 670021"/>
                  <a:gd name="connsiteX2" fmla="*/ -1 w 670021"/>
                  <a:gd name="connsiteY2" fmla="*/ 335011 h 670021"/>
                  <a:gd name="connsiteX3" fmla="*/ 335011 w 670021"/>
                  <a:gd name="connsiteY3" fmla="*/ 0 h 670021"/>
                  <a:gd name="connsiteX4" fmla="*/ 670022 w 670021"/>
                  <a:gd name="connsiteY4" fmla="*/ 335011 h 67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021" h="670021">
                    <a:moveTo>
                      <a:pt x="670022" y="335011"/>
                    </a:moveTo>
                    <a:cubicBezTo>
                      <a:pt x="670022" y="520032"/>
                      <a:pt x="520032" y="670022"/>
                      <a:pt x="335011" y="670022"/>
                    </a:cubicBezTo>
                    <a:cubicBezTo>
                      <a:pt x="149989" y="670022"/>
                      <a:pt x="-1" y="520032"/>
                      <a:pt x="-1" y="335011"/>
                    </a:cubicBezTo>
                    <a:cubicBezTo>
                      <a:pt x="-1" y="149990"/>
                      <a:pt x="149989" y="0"/>
                      <a:pt x="335011" y="0"/>
                    </a:cubicBezTo>
                    <a:cubicBezTo>
                      <a:pt x="520032" y="0"/>
                      <a:pt x="670022" y="149990"/>
                      <a:pt x="670022" y="33501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5" name="Graphic 174">
              <a:extLst>
                <a:ext uri="{FF2B5EF4-FFF2-40B4-BE49-F238E27FC236}">
                  <a16:creationId xmlns:a16="http://schemas.microsoft.com/office/drawing/2014/main" id="{08E4087B-7AD2-142A-552E-93334F920A1E}"/>
                </a:ext>
              </a:extLst>
            </p:cNvPr>
            <p:cNvGrpSpPr/>
            <p:nvPr/>
          </p:nvGrpSpPr>
          <p:grpSpPr>
            <a:xfrm>
              <a:off x="9856286" y="2690018"/>
              <a:ext cx="144688" cy="144711"/>
              <a:chOff x="9856286" y="2690018"/>
              <a:chExt cx="144688" cy="144711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11933650-5CC2-9783-BBD9-5CF6D5DCA3AF}"/>
                  </a:ext>
                </a:extLst>
              </p:cNvPr>
              <p:cNvSpPr/>
              <p:nvPr/>
            </p:nvSpPr>
            <p:spPr>
              <a:xfrm>
                <a:off x="9858980" y="2692642"/>
                <a:ext cx="139360" cy="139360"/>
              </a:xfrm>
              <a:custGeom>
                <a:avLst/>
                <a:gdLst>
                  <a:gd name="connsiteX0" fmla="*/ 139361 w 139360"/>
                  <a:gd name="connsiteY0" fmla="*/ 69680 h 139360"/>
                  <a:gd name="connsiteX1" fmla="*/ 69681 w 139360"/>
                  <a:gd name="connsiteY1" fmla="*/ 139361 h 139360"/>
                  <a:gd name="connsiteX2" fmla="*/ 0 w 139360"/>
                  <a:gd name="connsiteY2" fmla="*/ 69680 h 139360"/>
                  <a:gd name="connsiteX3" fmla="*/ 69681 w 139360"/>
                  <a:gd name="connsiteY3" fmla="*/ 0 h 139360"/>
                  <a:gd name="connsiteX4" fmla="*/ 139361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1" y="69680"/>
                    </a:moveTo>
                    <a:cubicBezTo>
                      <a:pt x="139361" y="108164"/>
                      <a:pt x="108164" y="139361"/>
                      <a:pt x="69681" y="139361"/>
                    </a:cubicBezTo>
                    <a:cubicBezTo>
                      <a:pt x="31197" y="139361"/>
                      <a:pt x="0" y="108164"/>
                      <a:pt x="0" y="69680"/>
                    </a:cubicBezTo>
                    <a:cubicBezTo>
                      <a:pt x="0" y="31197"/>
                      <a:pt x="31197" y="0"/>
                      <a:pt x="69681" y="0"/>
                    </a:cubicBezTo>
                    <a:cubicBezTo>
                      <a:pt x="108164" y="0"/>
                      <a:pt x="139361" y="31197"/>
                      <a:pt x="139361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51B1EB0-C21A-101E-66F6-EE864F59B579}"/>
                  </a:ext>
                </a:extLst>
              </p:cNvPr>
              <p:cNvSpPr/>
              <p:nvPr/>
            </p:nvSpPr>
            <p:spPr>
              <a:xfrm>
                <a:off x="9856286" y="2690018"/>
                <a:ext cx="144688" cy="144711"/>
              </a:xfrm>
              <a:custGeom>
                <a:avLst/>
                <a:gdLst>
                  <a:gd name="connsiteX0" fmla="*/ 72314 w 144688"/>
                  <a:gd name="connsiteY0" fmla="*/ 144711 h 144711"/>
                  <a:gd name="connsiteX1" fmla="*/ 22629 w 144688"/>
                  <a:gd name="connsiteY1" fmla="*/ 124898 h 144711"/>
                  <a:gd name="connsiteX2" fmla="*/ 19781 w 144688"/>
                  <a:gd name="connsiteY2" fmla="*/ 22619 h 144711"/>
                  <a:gd name="connsiteX3" fmla="*/ 70314 w 144688"/>
                  <a:gd name="connsiteY3" fmla="*/ 18 h 144711"/>
                  <a:gd name="connsiteX4" fmla="*/ 122060 w 144688"/>
                  <a:gd name="connsiteY4" fmla="*/ 19771 h 144711"/>
                  <a:gd name="connsiteX5" fmla="*/ 124907 w 144688"/>
                  <a:gd name="connsiteY5" fmla="*/ 122050 h 144711"/>
                  <a:gd name="connsiteX6" fmla="*/ 74374 w 144688"/>
                  <a:gd name="connsiteY6" fmla="*/ 144651 h 144711"/>
                  <a:gd name="connsiteX7" fmla="*/ 72314 w 144688"/>
                  <a:gd name="connsiteY7" fmla="*/ 144651 h 144711"/>
                  <a:gd name="connsiteX8" fmla="*/ 72436 w 144688"/>
                  <a:gd name="connsiteY8" fmla="*/ 5290 h 144711"/>
                  <a:gd name="connsiteX9" fmla="*/ 70496 w 144688"/>
                  <a:gd name="connsiteY9" fmla="*/ 5290 h 144711"/>
                  <a:gd name="connsiteX10" fmla="*/ 23659 w 144688"/>
                  <a:gd name="connsiteY10" fmla="*/ 26255 h 144711"/>
                  <a:gd name="connsiteX11" fmla="*/ 26325 w 144688"/>
                  <a:gd name="connsiteY11" fmla="*/ 121020 h 144711"/>
                  <a:gd name="connsiteX12" fmla="*/ 74253 w 144688"/>
                  <a:gd name="connsiteY12" fmla="*/ 139319 h 144711"/>
                  <a:gd name="connsiteX13" fmla="*/ 121090 w 144688"/>
                  <a:gd name="connsiteY13" fmla="*/ 118354 h 144711"/>
                  <a:gd name="connsiteX14" fmla="*/ 118424 w 144688"/>
                  <a:gd name="connsiteY14" fmla="*/ 23589 h 144711"/>
                  <a:gd name="connsiteX15" fmla="*/ 72436 w 144688"/>
                  <a:gd name="connsiteY15" fmla="*/ 5290 h 1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4688" h="144711">
                    <a:moveTo>
                      <a:pt x="72314" y="144711"/>
                    </a:moveTo>
                    <a:cubicBezTo>
                      <a:pt x="53773" y="144711"/>
                      <a:pt x="36201" y="137743"/>
                      <a:pt x="22629" y="124898"/>
                    </a:cubicBezTo>
                    <a:cubicBezTo>
                      <a:pt x="-6394" y="97510"/>
                      <a:pt x="-7667" y="51582"/>
                      <a:pt x="19781" y="22619"/>
                    </a:cubicBezTo>
                    <a:cubicBezTo>
                      <a:pt x="33051" y="8562"/>
                      <a:pt x="50986" y="503"/>
                      <a:pt x="70314" y="18"/>
                    </a:cubicBezTo>
                    <a:cubicBezTo>
                      <a:pt x="89522" y="-406"/>
                      <a:pt x="108003" y="6502"/>
                      <a:pt x="122060" y="19771"/>
                    </a:cubicBezTo>
                    <a:cubicBezTo>
                      <a:pt x="151083" y="47159"/>
                      <a:pt x="152355" y="93087"/>
                      <a:pt x="124907" y="122050"/>
                    </a:cubicBezTo>
                    <a:cubicBezTo>
                      <a:pt x="111638" y="136107"/>
                      <a:pt x="93703" y="144105"/>
                      <a:pt x="74374" y="144651"/>
                    </a:cubicBezTo>
                    <a:cubicBezTo>
                      <a:pt x="73708" y="144651"/>
                      <a:pt x="72981" y="144651"/>
                      <a:pt x="72314" y="144651"/>
                    </a:cubicBezTo>
                    <a:close/>
                    <a:moveTo>
                      <a:pt x="72436" y="5290"/>
                    </a:moveTo>
                    <a:cubicBezTo>
                      <a:pt x="71768" y="5290"/>
                      <a:pt x="71163" y="5290"/>
                      <a:pt x="70496" y="5290"/>
                    </a:cubicBezTo>
                    <a:cubicBezTo>
                      <a:pt x="52622" y="5775"/>
                      <a:pt x="35959" y="13227"/>
                      <a:pt x="23659" y="26255"/>
                    </a:cubicBezTo>
                    <a:cubicBezTo>
                      <a:pt x="-1729" y="53097"/>
                      <a:pt x="-517" y="95632"/>
                      <a:pt x="26325" y="121020"/>
                    </a:cubicBezTo>
                    <a:cubicBezTo>
                      <a:pt x="39352" y="133320"/>
                      <a:pt x="56500" y="139864"/>
                      <a:pt x="74253" y="139319"/>
                    </a:cubicBezTo>
                    <a:cubicBezTo>
                      <a:pt x="92128" y="138834"/>
                      <a:pt x="108790" y="131381"/>
                      <a:pt x="121090" y="118354"/>
                    </a:cubicBezTo>
                    <a:cubicBezTo>
                      <a:pt x="146478" y="91512"/>
                      <a:pt x="145266" y="48976"/>
                      <a:pt x="118424" y="23589"/>
                    </a:cubicBezTo>
                    <a:cubicBezTo>
                      <a:pt x="105881" y="11713"/>
                      <a:pt x="89643" y="5290"/>
                      <a:pt x="72436" y="529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8" name="Graphic 174">
              <a:extLst>
                <a:ext uri="{FF2B5EF4-FFF2-40B4-BE49-F238E27FC236}">
                  <a16:creationId xmlns:a16="http://schemas.microsoft.com/office/drawing/2014/main" id="{051577CB-21AA-5380-9584-D6BBA499ACD1}"/>
                </a:ext>
              </a:extLst>
            </p:cNvPr>
            <p:cNvGrpSpPr/>
            <p:nvPr/>
          </p:nvGrpSpPr>
          <p:grpSpPr>
            <a:xfrm>
              <a:off x="9163547" y="2752357"/>
              <a:ext cx="144685" cy="144660"/>
              <a:chOff x="9163547" y="2752357"/>
              <a:chExt cx="144685" cy="144660"/>
            </a:xfrm>
          </p:grpSpPr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9C95659-D467-5301-A5E5-0657BDBFB8AA}"/>
                  </a:ext>
                </a:extLst>
              </p:cNvPr>
              <p:cNvSpPr/>
              <p:nvPr/>
            </p:nvSpPr>
            <p:spPr>
              <a:xfrm>
                <a:off x="9166176" y="2754991"/>
                <a:ext cx="139360" cy="139360"/>
              </a:xfrm>
              <a:custGeom>
                <a:avLst/>
                <a:gdLst>
                  <a:gd name="connsiteX0" fmla="*/ 139360 w 139360"/>
                  <a:gd name="connsiteY0" fmla="*/ 69680 h 139360"/>
                  <a:gd name="connsiteX1" fmla="*/ 69680 w 139360"/>
                  <a:gd name="connsiteY1" fmla="*/ 139361 h 139360"/>
                  <a:gd name="connsiteX2" fmla="*/ 0 w 139360"/>
                  <a:gd name="connsiteY2" fmla="*/ 69680 h 139360"/>
                  <a:gd name="connsiteX3" fmla="*/ 69680 w 139360"/>
                  <a:gd name="connsiteY3" fmla="*/ 0 h 139360"/>
                  <a:gd name="connsiteX4" fmla="*/ 139360 w 139360"/>
                  <a:gd name="connsiteY4" fmla="*/ 69680 h 13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360" h="139360">
                    <a:moveTo>
                      <a:pt x="139360" y="69680"/>
                    </a:moveTo>
                    <a:cubicBezTo>
                      <a:pt x="139360" y="108164"/>
                      <a:pt x="108164" y="139361"/>
                      <a:pt x="69680" y="139361"/>
                    </a:cubicBezTo>
                    <a:cubicBezTo>
                      <a:pt x="31196" y="139361"/>
                      <a:pt x="0" y="108164"/>
                      <a:pt x="0" y="69680"/>
                    </a:cubicBezTo>
                    <a:cubicBezTo>
                      <a:pt x="0" y="31197"/>
                      <a:pt x="31196" y="0"/>
                      <a:pt x="69680" y="0"/>
                    </a:cubicBezTo>
                    <a:cubicBezTo>
                      <a:pt x="108164" y="0"/>
                      <a:pt x="139360" y="31197"/>
                      <a:pt x="139360" y="696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7F4B19D2-2CF8-6D3A-8414-491E7CFC8EEA}"/>
                  </a:ext>
                </a:extLst>
              </p:cNvPr>
              <p:cNvSpPr/>
              <p:nvPr/>
            </p:nvSpPr>
            <p:spPr>
              <a:xfrm>
                <a:off x="9163547" y="2752357"/>
                <a:ext cx="144685" cy="144660"/>
              </a:xfrm>
              <a:custGeom>
                <a:avLst/>
                <a:gdLst>
                  <a:gd name="connsiteX0" fmla="*/ 72309 w 144685"/>
                  <a:gd name="connsiteY0" fmla="*/ 144660 h 144660"/>
                  <a:gd name="connsiteX1" fmla="*/ 22624 w 144685"/>
                  <a:gd name="connsiteY1" fmla="*/ 124907 h 144660"/>
                  <a:gd name="connsiteX2" fmla="*/ 24 w 144685"/>
                  <a:gd name="connsiteY2" fmla="*/ 74374 h 144660"/>
                  <a:gd name="connsiteX3" fmla="*/ 19777 w 144685"/>
                  <a:gd name="connsiteY3" fmla="*/ 22629 h 144660"/>
                  <a:gd name="connsiteX4" fmla="*/ 122055 w 144685"/>
                  <a:gd name="connsiteY4" fmla="*/ 19781 h 144660"/>
                  <a:gd name="connsiteX5" fmla="*/ 144656 w 144685"/>
                  <a:gd name="connsiteY5" fmla="*/ 70314 h 144660"/>
                  <a:gd name="connsiteX6" fmla="*/ 124903 w 144685"/>
                  <a:gd name="connsiteY6" fmla="*/ 122060 h 144660"/>
                  <a:gd name="connsiteX7" fmla="*/ 124903 w 144685"/>
                  <a:gd name="connsiteY7" fmla="*/ 122060 h 144660"/>
                  <a:gd name="connsiteX8" fmla="*/ 72309 w 144685"/>
                  <a:gd name="connsiteY8" fmla="*/ 144660 h 144660"/>
                  <a:gd name="connsiteX9" fmla="*/ 72309 w 144685"/>
                  <a:gd name="connsiteY9" fmla="*/ 5360 h 144660"/>
                  <a:gd name="connsiteX10" fmla="*/ 23594 w 144685"/>
                  <a:gd name="connsiteY10" fmla="*/ 26325 h 144660"/>
                  <a:gd name="connsiteX11" fmla="*/ 5295 w 144685"/>
                  <a:gd name="connsiteY11" fmla="*/ 74253 h 144660"/>
                  <a:gd name="connsiteX12" fmla="*/ 26260 w 144685"/>
                  <a:gd name="connsiteY12" fmla="*/ 121090 h 144660"/>
                  <a:gd name="connsiteX13" fmla="*/ 121025 w 144685"/>
                  <a:gd name="connsiteY13" fmla="*/ 118424 h 144660"/>
                  <a:gd name="connsiteX14" fmla="*/ 121025 w 144685"/>
                  <a:gd name="connsiteY14" fmla="*/ 118424 h 144660"/>
                  <a:gd name="connsiteX15" fmla="*/ 139324 w 144685"/>
                  <a:gd name="connsiteY15" fmla="*/ 70496 h 144660"/>
                  <a:gd name="connsiteX16" fmla="*/ 118359 w 144685"/>
                  <a:gd name="connsiteY16" fmla="*/ 23659 h 144660"/>
                  <a:gd name="connsiteX17" fmla="*/ 72309 w 144685"/>
                  <a:gd name="connsiteY17" fmla="*/ 5360 h 14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685" h="144660">
                    <a:moveTo>
                      <a:pt x="72309" y="144660"/>
                    </a:moveTo>
                    <a:cubicBezTo>
                      <a:pt x="54435" y="144660"/>
                      <a:pt x="36561" y="138116"/>
                      <a:pt x="22624" y="124907"/>
                    </a:cubicBezTo>
                    <a:cubicBezTo>
                      <a:pt x="8567" y="111638"/>
                      <a:pt x="508" y="93703"/>
                      <a:pt x="24" y="74374"/>
                    </a:cubicBezTo>
                    <a:cubicBezTo>
                      <a:pt x="-461" y="55045"/>
                      <a:pt x="6507" y="36686"/>
                      <a:pt x="19777" y="22629"/>
                    </a:cubicBezTo>
                    <a:cubicBezTo>
                      <a:pt x="47164" y="-6395"/>
                      <a:pt x="93092" y="-7667"/>
                      <a:pt x="122055" y="19781"/>
                    </a:cubicBezTo>
                    <a:cubicBezTo>
                      <a:pt x="136112" y="33051"/>
                      <a:pt x="144111" y="50986"/>
                      <a:pt x="144656" y="70314"/>
                    </a:cubicBezTo>
                    <a:cubicBezTo>
                      <a:pt x="145201" y="89643"/>
                      <a:pt x="138172" y="108002"/>
                      <a:pt x="124903" y="122060"/>
                    </a:cubicBezTo>
                    <a:lnTo>
                      <a:pt x="124903" y="122060"/>
                    </a:lnTo>
                    <a:cubicBezTo>
                      <a:pt x="110664" y="137086"/>
                      <a:pt x="91517" y="144660"/>
                      <a:pt x="72309" y="144660"/>
                    </a:cubicBezTo>
                    <a:close/>
                    <a:moveTo>
                      <a:pt x="72309" y="5360"/>
                    </a:moveTo>
                    <a:cubicBezTo>
                      <a:pt x="54496" y="5360"/>
                      <a:pt x="36742" y="12389"/>
                      <a:pt x="23594" y="26325"/>
                    </a:cubicBezTo>
                    <a:cubicBezTo>
                      <a:pt x="11294" y="39352"/>
                      <a:pt x="4811" y="56378"/>
                      <a:pt x="5295" y="74253"/>
                    </a:cubicBezTo>
                    <a:cubicBezTo>
                      <a:pt x="5780" y="92127"/>
                      <a:pt x="13232" y="108790"/>
                      <a:pt x="26260" y="121090"/>
                    </a:cubicBezTo>
                    <a:cubicBezTo>
                      <a:pt x="53102" y="146478"/>
                      <a:pt x="95637" y="145266"/>
                      <a:pt x="121025" y="118424"/>
                    </a:cubicBezTo>
                    <a:lnTo>
                      <a:pt x="121025" y="118424"/>
                    </a:lnTo>
                    <a:cubicBezTo>
                      <a:pt x="133325" y="105397"/>
                      <a:pt x="139808" y="88371"/>
                      <a:pt x="139324" y="70496"/>
                    </a:cubicBezTo>
                    <a:cubicBezTo>
                      <a:pt x="138839" y="52622"/>
                      <a:pt x="131386" y="35959"/>
                      <a:pt x="118359" y="23659"/>
                    </a:cubicBezTo>
                    <a:cubicBezTo>
                      <a:pt x="105453" y="11419"/>
                      <a:pt x="88851" y="5360"/>
                      <a:pt x="72309" y="5360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11" name="Graphic 174">
              <a:extLst>
                <a:ext uri="{FF2B5EF4-FFF2-40B4-BE49-F238E27FC236}">
                  <a16:creationId xmlns:a16="http://schemas.microsoft.com/office/drawing/2014/main" id="{47162DAA-9622-4B0B-F7C8-DDDB20E136DE}"/>
                </a:ext>
              </a:extLst>
            </p:cNvPr>
            <p:cNvGrpSpPr/>
            <p:nvPr/>
          </p:nvGrpSpPr>
          <p:grpSpPr>
            <a:xfrm>
              <a:off x="9246147" y="2448312"/>
              <a:ext cx="677312" cy="677317"/>
              <a:chOff x="9246147" y="2448312"/>
              <a:chExt cx="677312" cy="677317"/>
            </a:xfrm>
          </p:grpSpPr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F3BF486-0CCE-1667-A529-24D52A682F49}"/>
                  </a:ext>
                </a:extLst>
              </p:cNvPr>
              <p:cNvSpPr/>
              <p:nvPr/>
            </p:nvSpPr>
            <p:spPr>
              <a:xfrm>
                <a:off x="9248762" y="2451003"/>
                <a:ext cx="671960" cy="671960"/>
              </a:xfrm>
              <a:custGeom>
                <a:avLst/>
                <a:gdLst>
                  <a:gd name="connsiteX0" fmla="*/ 671961 w 671960"/>
                  <a:gd name="connsiteY0" fmla="*/ 335980 h 671960"/>
                  <a:gd name="connsiteX1" fmla="*/ 335981 w 671960"/>
                  <a:gd name="connsiteY1" fmla="*/ 671961 h 671960"/>
                  <a:gd name="connsiteX2" fmla="*/ 0 w 671960"/>
                  <a:gd name="connsiteY2" fmla="*/ 335980 h 671960"/>
                  <a:gd name="connsiteX3" fmla="*/ 335981 w 671960"/>
                  <a:gd name="connsiteY3" fmla="*/ 0 h 671960"/>
                  <a:gd name="connsiteX4" fmla="*/ 671961 w 671960"/>
                  <a:gd name="connsiteY4" fmla="*/ 335980 h 67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960" h="671960">
                    <a:moveTo>
                      <a:pt x="671961" y="335980"/>
                    </a:moveTo>
                    <a:cubicBezTo>
                      <a:pt x="671961" y="521537"/>
                      <a:pt x="521537" y="671961"/>
                      <a:pt x="335981" y="671961"/>
                    </a:cubicBezTo>
                    <a:cubicBezTo>
                      <a:pt x="150424" y="671961"/>
                      <a:pt x="0" y="521537"/>
                      <a:pt x="0" y="335980"/>
                    </a:cubicBezTo>
                    <a:cubicBezTo>
                      <a:pt x="0" y="150424"/>
                      <a:pt x="150424" y="0"/>
                      <a:pt x="335981" y="0"/>
                    </a:cubicBezTo>
                    <a:cubicBezTo>
                      <a:pt x="521537" y="0"/>
                      <a:pt x="671961" y="150424"/>
                      <a:pt x="671961" y="335980"/>
                    </a:cubicBezTo>
                    <a:close/>
                  </a:path>
                </a:pathLst>
              </a:custGeom>
              <a:solidFill>
                <a:srgbClr val="FDBC9E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583F2E3-A5C8-1DD7-739C-4107FD6A3A8A}"/>
                  </a:ext>
                </a:extLst>
              </p:cNvPr>
              <p:cNvSpPr/>
              <p:nvPr/>
            </p:nvSpPr>
            <p:spPr>
              <a:xfrm>
                <a:off x="9246147" y="2448312"/>
                <a:ext cx="677312" cy="677317"/>
              </a:xfrm>
              <a:custGeom>
                <a:avLst/>
                <a:gdLst>
                  <a:gd name="connsiteX0" fmla="*/ 338232 w 677312"/>
                  <a:gd name="connsiteY0" fmla="*/ 677318 h 677317"/>
                  <a:gd name="connsiteX1" fmla="*/ 111499 w 677312"/>
                  <a:gd name="connsiteY1" fmla="*/ 589823 h 677317"/>
                  <a:gd name="connsiteX2" fmla="*/ 434 w 677312"/>
                  <a:gd name="connsiteY2" fmla="*/ 355637 h 677317"/>
                  <a:gd name="connsiteX3" fmla="*/ 321691 w 677312"/>
                  <a:gd name="connsiteY3" fmla="*/ 449 h 677317"/>
                  <a:gd name="connsiteX4" fmla="*/ 565815 w 677312"/>
                  <a:gd name="connsiteY4" fmla="*/ 87519 h 677317"/>
                  <a:gd name="connsiteX5" fmla="*/ 676879 w 677312"/>
                  <a:gd name="connsiteY5" fmla="*/ 321705 h 677317"/>
                  <a:gd name="connsiteX6" fmla="*/ 355622 w 677312"/>
                  <a:gd name="connsiteY6" fmla="*/ 676893 h 677317"/>
                  <a:gd name="connsiteX7" fmla="*/ 338232 w 677312"/>
                  <a:gd name="connsiteY7" fmla="*/ 677318 h 677317"/>
                  <a:gd name="connsiteX8" fmla="*/ 339020 w 677312"/>
                  <a:gd name="connsiteY8" fmla="*/ 5357 h 677317"/>
                  <a:gd name="connsiteX9" fmla="*/ 321933 w 677312"/>
                  <a:gd name="connsiteY9" fmla="*/ 5781 h 677317"/>
                  <a:gd name="connsiteX10" fmla="*/ 5766 w 677312"/>
                  <a:gd name="connsiteY10" fmla="*/ 355394 h 677317"/>
                  <a:gd name="connsiteX11" fmla="*/ 115074 w 677312"/>
                  <a:gd name="connsiteY11" fmla="*/ 585885 h 677317"/>
                  <a:gd name="connsiteX12" fmla="*/ 355319 w 677312"/>
                  <a:gd name="connsiteY12" fmla="*/ 671561 h 677317"/>
                  <a:gd name="connsiteX13" fmla="*/ 671486 w 677312"/>
                  <a:gd name="connsiteY13" fmla="*/ 321948 h 677317"/>
                  <a:gd name="connsiteX14" fmla="*/ 562179 w 677312"/>
                  <a:gd name="connsiteY14" fmla="*/ 91457 h 677317"/>
                  <a:gd name="connsiteX15" fmla="*/ 339020 w 677312"/>
                  <a:gd name="connsiteY15" fmla="*/ 5357 h 6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7312" h="677317">
                    <a:moveTo>
                      <a:pt x="338232" y="677318"/>
                    </a:moveTo>
                    <a:cubicBezTo>
                      <a:pt x="254192" y="677318"/>
                      <a:pt x="174272" y="646598"/>
                      <a:pt x="111499" y="589823"/>
                    </a:cubicBezTo>
                    <a:cubicBezTo>
                      <a:pt x="44424" y="529171"/>
                      <a:pt x="4978" y="445979"/>
                      <a:pt x="434" y="355637"/>
                    </a:cubicBezTo>
                    <a:cubicBezTo>
                      <a:pt x="-8957" y="169136"/>
                      <a:pt x="135190" y="9780"/>
                      <a:pt x="321691" y="449"/>
                    </a:cubicBezTo>
                    <a:cubicBezTo>
                      <a:pt x="412033" y="-4156"/>
                      <a:pt x="498739" y="26806"/>
                      <a:pt x="565815" y="87519"/>
                    </a:cubicBezTo>
                    <a:cubicBezTo>
                      <a:pt x="632889" y="148171"/>
                      <a:pt x="672334" y="231363"/>
                      <a:pt x="676879" y="321705"/>
                    </a:cubicBezTo>
                    <a:cubicBezTo>
                      <a:pt x="686271" y="508206"/>
                      <a:pt x="542123" y="667562"/>
                      <a:pt x="355622" y="676893"/>
                    </a:cubicBezTo>
                    <a:cubicBezTo>
                      <a:pt x="349805" y="677196"/>
                      <a:pt x="343989" y="677318"/>
                      <a:pt x="338232" y="677318"/>
                    </a:cubicBezTo>
                    <a:close/>
                    <a:moveTo>
                      <a:pt x="339020" y="5357"/>
                    </a:moveTo>
                    <a:cubicBezTo>
                      <a:pt x="333325" y="5357"/>
                      <a:pt x="327629" y="5478"/>
                      <a:pt x="321933" y="5781"/>
                    </a:cubicBezTo>
                    <a:cubicBezTo>
                      <a:pt x="138401" y="14991"/>
                      <a:pt x="-3444" y="171802"/>
                      <a:pt x="5766" y="355394"/>
                    </a:cubicBezTo>
                    <a:cubicBezTo>
                      <a:pt x="10250" y="444282"/>
                      <a:pt x="49029" y="526142"/>
                      <a:pt x="115074" y="585885"/>
                    </a:cubicBezTo>
                    <a:cubicBezTo>
                      <a:pt x="181119" y="645628"/>
                      <a:pt x="266492" y="675985"/>
                      <a:pt x="355319" y="671561"/>
                    </a:cubicBezTo>
                    <a:cubicBezTo>
                      <a:pt x="538851" y="662351"/>
                      <a:pt x="680696" y="505540"/>
                      <a:pt x="671486" y="321948"/>
                    </a:cubicBezTo>
                    <a:cubicBezTo>
                      <a:pt x="667002" y="233060"/>
                      <a:pt x="628224" y="151201"/>
                      <a:pt x="562179" y="91457"/>
                    </a:cubicBezTo>
                    <a:cubicBezTo>
                      <a:pt x="500375" y="35592"/>
                      <a:pt x="421728" y="5357"/>
                      <a:pt x="339020" y="5357"/>
                    </a:cubicBezTo>
                    <a:close/>
                  </a:path>
                </a:pathLst>
              </a:custGeom>
              <a:solidFill>
                <a:srgbClr val="E2A586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324F5F07-CDBC-930E-A3CF-0A6187B94E6F}"/>
                </a:ext>
              </a:extLst>
            </p:cNvPr>
            <p:cNvSpPr/>
            <p:nvPr/>
          </p:nvSpPr>
          <p:spPr>
            <a:xfrm>
              <a:off x="9572807" y="2805161"/>
              <a:ext cx="34449" cy="96886"/>
            </a:xfrm>
            <a:custGeom>
              <a:avLst/>
              <a:gdLst>
                <a:gd name="connsiteX0" fmla="*/ 9089 w 34449"/>
                <a:gd name="connsiteY0" fmla="*/ 96886 h 96886"/>
                <a:gd name="connsiteX1" fmla="*/ 0 w 34449"/>
                <a:gd name="connsiteY1" fmla="*/ 95795 h 96886"/>
                <a:gd name="connsiteX2" fmla="*/ 3514 w 34449"/>
                <a:gd name="connsiteY2" fmla="*/ 80163 h 96886"/>
                <a:gd name="connsiteX3" fmla="*/ 15390 w 34449"/>
                <a:gd name="connsiteY3" fmla="*/ 78527 h 96886"/>
                <a:gd name="connsiteX4" fmla="*/ 3696 w 34449"/>
                <a:gd name="connsiteY4" fmla="*/ 6180 h 96886"/>
                <a:gd name="connsiteX5" fmla="*/ 18480 w 34449"/>
                <a:gd name="connsiteY5" fmla="*/ 0 h 96886"/>
                <a:gd name="connsiteX6" fmla="*/ 27690 w 34449"/>
                <a:gd name="connsiteY6" fmla="*/ 88827 h 96886"/>
                <a:gd name="connsiteX7" fmla="*/ 9089 w 34449"/>
                <a:gd name="connsiteY7" fmla="*/ 96886 h 9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49" h="96886">
                  <a:moveTo>
                    <a:pt x="9089" y="96886"/>
                  </a:moveTo>
                  <a:cubicBezTo>
                    <a:pt x="6362" y="96886"/>
                    <a:pt x="3393" y="96583"/>
                    <a:pt x="0" y="95795"/>
                  </a:cubicBezTo>
                  <a:lnTo>
                    <a:pt x="3514" y="80163"/>
                  </a:lnTo>
                  <a:cubicBezTo>
                    <a:pt x="12421" y="82162"/>
                    <a:pt x="14663" y="79436"/>
                    <a:pt x="15390" y="78527"/>
                  </a:cubicBezTo>
                  <a:cubicBezTo>
                    <a:pt x="23873" y="68469"/>
                    <a:pt x="13391" y="29387"/>
                    <a:pt x="3696" y="6180"/>
                  </a:cubicBezTo>
                  <a:lnTo>
                    <a:pt x="18480" y="0"/>
                  </a:lnTo>
                  <a:cubicBezTo>
                    <a:pt x="23146" y="11088"/>
                    <a:pt x="45444" y="67620"/>
                    <a:pt x="27690" y="88827"/>
                  </a:cubicBezTo>
                  <a:cubicBezTo>
                    <a:pt x="24357" y="92766"/>
                    <a:pt x="18662" y="96886"/>
                    <a:pt x="9089" y="96886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43E4CD4-D688-FDB6-2260-7B35BA2DC644}"/>
                </a:ext>
              </a:extLst>
            </p:cNvPr>
            <p:cNvSpPr/>
            <p:nvPr/>
          </p:nvSpPr>
          <p:spPr>
            <a:xfrm>
              <a:off x="9496158" y="2958882"/>
              <a:ext cx="201769" cy="83724"/>
            </a:xfrm>
            <a:custGeom>
              <a:avLst/>
              <a:gdLst>
                <a:gd name="connsiteX0" fmla="*/ 201770 w 201769"/>
                <a:gd name="connsiteY0" fmla="*/ 0 h 83724"/>
                <a:gd name="connsiteX1" fmla="*/ 0 w 201769"/>
                <a:gd name="connsiteY1" fmla="*/ 9392 h 83724"/>
                <a:gd name="connsiteX2" fmla="*/ 112882 w 201769"/>
                <a:gd name="connsiteY2" fmla="*/ 83616 h 83724"/>
                <a:gd name="connsiteX3" fmla="*/ 201709 w 201769"/>
                <a:gd name="connsiteY3" fmla="*/ 0 h 8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769" h="83724">
                  <a:moveTo>
                    <a:pt x="201770" y="0"/>
                  </a:moveTo>
                  <a:cubicBezTo>
                    <a:pt x="201770" y="0"/>
                    <a:pt x="112094" y="42838"/>
                    <a:pt x="0" y="9392"/>
                  </a:cubicBezTo>
                  <a:cubicBezTo>
                    <a:pt x="0" y="9392"/>
                    <a:pt x="31205" y="87010"/>
                    <a:pt x="112882" y="83616"/>
                  </a:cubicBezTo>
                  <a:cubicBezTo>
                    <a:pt x="112882" y="83616"/>
                    <a:pt x="176685" y="77133"/>
                    <a:pt x="201709" y="0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5E64AC2-A255-8266-AD51-5597A61C7F9A}"/>
                </a:ext>
              </a:extLst>
            </p:cNvPr>
            <p:cNvSpPr/>
            <p:nvPr/>
          </p:nvSpPr>
          <p:spPr>
            <a:xfrm>
              <a:off x="9447623" y="2354155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6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3 w 153282"/>
                <a:gd name="connsiteY5" fmla="*/ 71097 h 206711"/>
                <a:gd name="connsiteX6" fmla="*/ 53928 w 153282"/>
                <a:gd name="connsiteY6" fmla="*/ 120358 h 206711"/>
                <a:gd name="connsiteX7" fmla="*/ 29448 w 153282"/>
                <a:gd name="connsiteY7" fmla="*/ 98423 h 206711"/>
                <a:gd name="connsiteX8" fmla="*/ 30297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5 w 153282"/>
                <a:gd name="connsiteY11" fmla="*/ 137747 h 206711"/>
                <a:gd name="connsiteX12" fmla="*/ 54109 w 153282"/>
                <a:gd name="connsiteY12" fmla="*/ 138232 h 206711"/>
                <a:gd name="connsiteX13" fmla="*/ 64894 w 153282"/>
                <a:gd name="connsiteY13" fmla="*/ 172951 h 206711"/>
                <a:gd name="connsiteX14" fmla="*/ 145603 w 153282"/>
                <a:gd name="connsiteY14" fmla="*/ 205974 h 206711"/>
                <a:gd name="connsiteX15" fmla="*/ 145603 w 153282"/>
                <a:gd name="connsiteY15" fmla="*/ 189917 h 206711"/>
                <a:gd name="connsiteX16" fmla="*/ 73317 w 153282"/>
                <a:gd name="connsiteY16" fmla="*/ 107330 h 206711"/>
                <a:gd name="connsiteX17" fmla="*/ 83738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3 w 153282"/>
                <a:gd name="connsiteY21" fmla="*/ 125084 h 206711"/>
                <a:gd name="connsiteX22" fmla="*/ 69803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50" y="191977"/>
                    <a:pt x="102825" y="191492"/>
                    <a:pt x="87616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3" y="141989"/>
                    <a:pt x="92948" y="137323"/>
                    <a:pt x="102037" y="127871"/>
                  </a:cubicBezTo>
                  <a:cubicBezTo>
                    <a:pt x="113731" y="115631"/>
                    <a:pt x="125425" y="97696"/>
                    <a:pt x="118882" y="80246"/>
                  </a:cubicBezTo>
                  <a:cubicBezTo>
                    <a:pt x="112337" y="62856"/>
                    <a:pt x="92827" y="60796"/>
                    <a:pt x="79133" y="71097"/>
                  </a:cubicBezTo>
                  <a:cubicBezTo>
                    <a:pt x="64349" y="82246"/>
                    <a:pt x="55866" y="102301"/>
                    <a:pt x="53928" y="120358"/>
                  </a:cubicBezTo>
                  <a:cubicBezTo>
                    <a:pt x="44293" y="114965"/>
                    <a:pt x="35811" y="107452"/>
                    <a:pt x="29448" y="98423"/>
                  </a:cubicBezTo>
                  <a:cubicBezTo>
                    <a:pt x="11028" y="72127"/>
                    <a:pt x="11998" y="37711"/>
                    <a:pt x="30297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6" y="74369"/>
                    <a:pt x="14482" y="104846"/>
                  </a:cubicBezTo>
                  <a:cubicBezTo>
                    <a:pt x="23874" y="119025"/>
                    <a:pt x="37083" y="130840"/>
                    <a:pt x="52715" y="137747"/>
                  </a:cubicBezTo>
                  <a:cubicBezTo>
                    <a:pt x="53201" y="137929"/>
                    <a:pt x="53624" y="138050"/>
                    <a:pt x="54109" y="138232"/>
                  </a:cubicBezTo>
                  <a:cubicBezTo>
                    <a:pt x="55503" y="150411"/>
                    <a:pt x="59320" y="162651"/>
                    <a:pt x="64894" y="172951"/>
                  </a:cubicBezTo>
                  <a:cubicBezTo>
                    <a:pt x="81073" y="202580"/>
                    <a:pt x="114459" y="209185"/>
                    <a:pt x="145603" y="205974"/>
                  </a:cubicBezTo>
                  <a:cubicBezTo>
                    <a:pt x="155782" y="204944"/>
                    <a:pt x="155903" y="188887"/>
                    <a:pt x="145603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8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39" y="82427"/>
                    <a:pt x="105370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5" y="118116"/>
                    <a:pt x="84950" y="122721"/>
                    <a:pt x="79133" y="125084"/>
                  </a:cubicBezTo>
                  <a:cubicBezTo>
                    <a:pt x="76104" y="126296"/>
                    <a:pt x="72953" y="126538"/>
                    <a:pt x="69803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ED03826-231E-5477-DEF4-7772EEC62284}"/>
                </a:ext>
              </a:extLst>
            </p:cNvPr>
            <p:cNvSpPr/>
            <p:nvPr/>
          </p:nvSpPr>
          <p:spPr>
            <a:xfrm>
              <a:off x="9456954" y="2341733"/>
              <a:ext cx="153282" cy="206711"/>
            </a:xfrm>
            <a:custGeom>
              <a:avLst/>
              <a:gdLst>
                <a:gd name="connsiteX0" fmla="*/ 145663 w 153282"/>
                <a:gd name="connsiteY0" fmla="*/ 189917 h 206711"/>
                <a:gd name="connsiteX1" fmla="*/ 87617 w 153282"/>
                <a:gd name="connsiteY1" fmla="*/ 176647 h 206711"/>
                <a:gd name="connsiteX2" fmla="*/ 70772 w 153282"/>
                <a:gd name="connsiteY2" fmla="*/ 141807 h 206711"/>
                <a:gd name="connsiteX3" fmla="*/ 102037 w 153282"/>
                <a:gd name="connsiteY3" fmla="*/ 127871 h 206711"/>
                <a:gd name="connsiteX4" fmla="*/ 118882 w 153282"/>
                <a:gd name="connsiteY4" fmla="*/ 80246 h 206711"/>
                <a:gd name="connsiteX5" fmla="*/ 79134 w 153282"/>
                <a:gd name="connsiteY5" fmla="*/ 71097 h 206711"/>
                <a:gd name="connsiteX6" fmla="*/ 53927 w 153282"/>
                <a:gd name="connsiteY6" fmla="*/ 120358 h 206711"/>
                <a:gd name="connsiteX7" fmla="*/ 29449 w 153282"/>
                <a:gd name="connsiteY7" fmla="*/ 98423 h 206711"/>
                <a:gd name="connsiteX8" fmla="*/ 30296 w 153282"/>
                <a:gd name="connsiteY8" fmla="*/ 11656 h 206711"/>
                <a:gd name="connsiteX9" fmla="*/ 16421 w 153282"/>
                <a:gd name="connsiteY9" fmla="*/ 3537 h 206711"/>
                <a:gd name="connsiteX10" fmla="*/ 14482 w 153282"/>
                <a:gd name="connsiteY10" fmla="*/ 104846 h 206711"/>
                <a:gd name="connsiteX11" fmla="*/ 52716 w 153282"/>
                <a:gd name="connsiteY11" fmla="*/ 137747 h 206711"/>
                <a:gd name="connsiteX12" fmla="*/ 54109 w 153282"/>
                <a:gd name="connsiteY12" fmla="*/ 138232 h 206711"/>
                <a:gd name="connsiteX13" fmla="*/ 64895 w 153282"/>
                <a:gd name="connsiteY13" fmla="*/ 172951 h 206711"/>
                <a:gd name="connsiteX14" fmla="*/ 145602 w 153282"/>
                <a:gd name="connsiteY14" fmla="*/ 205974 h 206711"/>
                <a:gd name="connsiteX15" fmla="*/ 145602 w 153282"/>
                <a:gd name="connsiteY15" fmla="*/ 189917 h 206711"/>
                <a:gd name="connsiteX16" fmla="*/ 73317 w 153282"/>
                <a:gd name="connsiteY16" fmla="*/ 107330 h 206711"/>
                <a:gd name="connsiteX17" fmla="*/ 83739 w 153282"/>
                <a:gd name="connsiteY17" fmla="*/ 88608 h 206711"/>
                <a:gd name="connsiteX18" fmla="*/ 99129 w 153282"/>
                <a:gd name="connsiteY18" fmla="*/ 80731 h 206711"/>
                <a:gd name="connsiteX19" fmla="*/ 104582 w 153282"/>
                <a:gd name="connsiteY19" fmla="*/ 93758 h 206711"/>
                <a:gd name="connsiteX20" fmla="*/ 93554 w 153282"/>
                <a:gd name="connsiteY20" fmla="*/ 113390 h 206711"/>
                <a:gd name="connsiteX21" fmla="*/ 79134 w 153282"/>
                <a:gd name="connsiteY21" fmla="*/ 125084 h 206711"/>
                <a:gd name="connsiteX22" fmla="*/ 69802 w 153282"/>
                <a:gd name="connsiteY22" fmla="*/ 126235 h 206711"/>
                <a:gd name="connsiteX23" fmla="*/ 73317 w 153282"/>
                <a:gd name="connsiteY23" fmla="*/ 107391 h 2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3282" h="206711">
                  <a:moveTo>
                    <a:pt x="145663" y="189917"/>
                  </a:moveTo>
                  <a:cubicBezTo>
                    <a:pt x="125849" y="191977"/>
                    <a:pt x="102825" y="191492"/>
                    <a:pt x="87617" y="176647"/>
                  </a:cubicBezTo>
                  <a:cubicBezTo>
                    <a:pt x="78588" y="167861"/>
                    <a:pt x="72953" y="155077"/>
                    <a:pt x="70772" y="141807"/>
                  </a:cubicBezTo>
                  <a:cubicBezTo>
                    <a:pt x="82224" y="141989"/>
                    <a:pt x="92949" y="137323"/>
                    <a:pt x="102037" y="127871"/>
                  </a:cubicBezTo>
                  <a:cubicBezTo>
                    <a:pt x="113731" y="115631"/>
                    <a:pt x="125426" y="97696"/>
                    <a:pt x="118882" y="80246"/>
                  </a:cubicBezTo>
                  <a:cubicBezTo>
                    <a:pt x="112338" y="62856"/>
                    <a:pt x="92827" y="60796"/>
                    <a:pt x="79134" y="71097"/>
                  </a:cubicBezTo>
                  <a:cubicBezTo>
                    <a:pt x="64350" y="82246"/>
                    <a:pt x="55867" y="102301"/>
                    <a:pt x="53927" y="120358"/>
                  </a:cubicBezTo>
                  <a:cubicBezTo>
                    <a:pt x="44293" y="114965"/>
                    <a:pt x="35810" y="107452"/>
                    <a:pt x="29449" y="98423"/>
                  </a:cubicBezTo>
                  <a:cubicBezTo>
                    <a:pt x="11029" y="72127"/>
                    <a:pt x="11998" y="37711"/>
                    <a:pt x="30296" y="11656"/>
                  </a:cubicBezTo>
                  <a:cubicBezTo>
                    <a:pt x="36235" y="3173"/>
                    <a:pt x="22359" y="-4825"/>
                    <a:pt x="16421" y="3537"/>
                  </a:cubicBezTo>
                  <a:cubicBezTo>
                    <a:pt x="-4483" y="33348"/>
                    <a:pt x="-5755" y="74369"/>
                    <a:pt x="14482" y="104846"/>
                  </a:cubicBezTo>
                  <a:cubicBezTo>
                    <a:pt x="23874" y="119025"/>
                    <a:pt x="37083" y="130840"/>
                    <a:pt x="52716" y="137747"/>
                  </a:cubicBezTo>
                  <a:cubicBezTo>
                    <a:pt x="53200" y="137929"/>
                    <a:pt x="53625" y="138050"/>
                    <a:pt x="54109" y="138232"/>
                  </a:cubicBezTo>
                  <a:cubicBezTo>
                    <a:pt x="55503" y="150411"/>
                    <a:pt x="59320" y="162651"/>
                    <a:pt x="64895" y="172951"/>
                  </a:cubicBezTo>
                  <a:cubicBezTo>
                    <a:pt x="81072" y="202580"/>
                    <a:pt x="114458" y="209185"/>
                    <a:pt x="145602" y="205974"/>
                  </a:cubicBezTo>
                  <a:cubicBezTo>
                    <a:pt x="155782" y="204944"/>
                    <a:pt x="155903" y="188887"/>
                    <a:pt x="145602" y="189917"/>
                  </a:cubicBezTo>
                  <a:close/>
                  <a:moveTo>
                    <a:pt x="73317" y="107330"/>
                  </a:moveTo>
                  <a:cubicBezTo>
                    <a:pt x="75740" y="100787"/>
                    <a:pt x="79073" y="93879"/>
                    <a:pt x="83739" y="88608"/>
                  </a:cubicBezTo>
                  <a:cubicBezTo>
                    <a:pt x="87192" y="84730"/>
                    <a:pt x="93312" y="78852"/>
                    <a:pt x="99129" y="80731"/>
                  </a:cubicBezTo>
                  <a:cubicBezTo>
                    <a:pt x="104340" y="82427"/>
                    <a:pt x="105369" y="89032"/>
                    <a:pt x="104582" y="93758"/>
                  </a:cubicBezTo>
                  <a:cubicBezTo>
                    <a:pt x="103370" y="100968"/>
                    <a:pt x="98159" y="107876"/>
                    <a:pt x="93554" y="113390"/>
                  </a:cubicBezTo>
                  <a:cubicBezTo>
                    <a:pt x="89616" y="118116"/>
                    <a:pt x="84950" y="122721"/>
                    <a:pt x="79134" y="125084"/>
                  </a:cubicBezTo>
                  <a:cubicBezTo>
                    <a:pt x="76104" y="126296"/>
                    <a:pt x="72953" y="126538"/>
                    <a:pt x="69802" y="126235"/>
                  </a:cubicBezTo>
                  <a:cubicBezTo>
                    <a:pt x="70105" y="119631"/>
                    <a:pt x="71196" y="113147"/>
                    <a:pt x="73317" y="107391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DA6C4F8F-2BBA-9539-0B29-A5CA5E64E638}"/>
                </a:ext>
              </a:extLst>
            </p:cNvPr>
            <p:cNvSpPr/>
            <p:nvPr/>
          </p:nvSpPr>
          <p:spPr>
            <a:xfrm rot="-1883401">
              <a:off x="9369416" y="2672850"/>
              <a:ext cx="116335" cy="16056"/>
            </a:xfrm>
            <a:custGeom>
              <a:avLst/>
              <a:gdLst>
                <a:gd name="connsiteX0" fmla="*/ 0 w 116335"/>
                <a:gd name="connsiteY0" fmla="*/ 0 h 16056"/>
                <a:gd name="connsiteX1" fmla="*/ 116335 w 116335"/>
                <a:gd name="connsiteY1" fmla="*/ 0 h 16056"/>
                <a:gd name="connsiteX2" fmla="*/ 116335 w 116335"/>
                <a:gd name="connsiteY2" fmla="*/ 16057 h 16056"/>
                <a:gd name="connsiteX3" fmla="*/ 0 w 116335"/>
                <a:gd name="connsiteY3" fmla="*/ 16057 h 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35" h="16056">
                  <a:moveTo>
                    <a:pt x="0" y="0"/>
                  </a:moveTo>
                  <a:lnTo>
                    <a:pt x="116335" y="0"/>
                  </a:lnTo>
                  <a:lnTo>
                    <a:pt x="116335" y="16057"/>
                  </a:lnTo>
                  <a:lnTo>
                    <a:pt x="0" y="16057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91B96CB-B9FD-4E22-D67D-62771099C61E}"/>
                </a:ext>
              </a:extLst>
            </p:cNvPr>
            <p:cNvSpPr/>
            <p:nvPr/>
          </p:nvSpPr>
          <p:spPr>
            <a:xfrm rot="-3517798">
              <a:off x="9712276" y="2609379"/>
              <a:ext cx="16056" cy="116396"/>
            </a:xfrm>
            <a:custGeom>
              <a:avLst/>
              <a:gdLst>
                <a:gd name="connsiteX0" fmla="*/ 0 w 16056"/>
                <a:gd name="connsiteY0" fmla="*/ 0 h 116396"/>
                <a:gd name="connsiteX1" fmla="*/ 16057 w 16056"/>
                <a:gd name="connsiteY1" fmla="*/ 0 h 116396"/>
                <a:gd name="connsiteX2" fmla="*/ 16057 w 16056"/>
                <a:gd name="connsiteY2" fmla="*/ 116396 h 116396"/>
                <a:gd name="connsiteX3" fmla="*/ 0 w 16056"/>
                <a:gd name="connsiteY3" fmla="*/ 116396 h 11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56" h="116396">
                  <a:moveTo>
                    <a:pt x="0" y="0"/>
                  </a:moveTo>
                  <a:lnTo>
                    <a:pt x="16057" y="0"/>
                  </a:lnTo>
                  <a:lnTo>
                    <a:pt x="16057" y="116396"/>
                  </a:lnTo>
                  <a:lnTo>
                    <a:pt x="0" y="116396"/>
                  </a:ln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20" name="Graphic 174">
              <a:extLst>
                <a:ext uri="{FF2B5EF4-FFF2-40B4-BE49-F238E27FC236}">
                  <a16:creationId xmlns:a16="http://schemas.microsoft.com/office/drawing/2014/main" id="{EB5DEE7F-346D-A8E6-394F-F7805459A991}"/>
                </a:ext>
              </a:extLst>
            </p:cNvPr>
            <p:cNvGrpSpPr/>
            <p:nvPr/>
          </p:nvGrpSpPr>
          <p:grpSpPr>
            <a:xfrm>
              <a:off x="9379943" y="2700015"/>
              <a:ext cx="370457" cy="88771"/>
              <a:chOff x="9379943" y="2700015"/>
              <a:chExt cx="370457" cy="88771"/>
            </a:xfrm>
          </p:grpSpPr>
          <p:grpSp>
            <p:nvGrpSpPr>
              <p:cNvPr id="321" name="Graphic 174">
                <a:extLst>
                  <a:ext uri="{FF2B5EF4-FFF2-40B4-BE49-F238E27FC236}">
                    <a16:creationId xmlns:a16="http://schemas.microsoft.com/office/drawing/2014/main" id="{C6F758EC-D78B-2487-08FD-59361E824D5F}"/>
                  </a:ext>
                </a:extLst>
              </p:cNvPr>
              <p:cNvGrpSpPr/>
              <p:nvPr/>
            </p:nvGrpSpPr>
            <p:grpSpPr>
              <a:xfrm>
                <a:off x="9379943" y="2722257"/>
                <a:ext cx="146025" cy="66529"/>
                <a:chOff x="9379943" y="2722257"/>
                <a:chExt cx="146025" cy="6652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EDDE3CC-1F13-9C54-9FBD-438ADCEB92E6}"/>
                    </a:ext>
                  </a:extLst>
                </p:cNvPr>
                <p:cNvSpPr/>
                <p:nvPr/>
              </p:nvSpPr>
              <p:spPr>
                <a:xfrm>
                  <a:off x="9380004" y="2722257"/>
                  <a:ext cx="134227" cy="66529"/>
                </a:xfrm>
                <a:custGeom>
                  <a:avLst/>
                  <a:gdLst>
                    <a:gd name="connsiteX0" fmla="*/ 129363 w 134227"/>
                    <a:gd name="connsiteY0" fmla="*/ 25463 h 66529"/>
                    <a:gd name="connsiteX1" fmla="*/ 0 w 134227"/>
                    <a:gd name="connsiteY1" fmla="*/ 54486 h 66529"/>
                    <a:gd name="connsiteX2" fmla="*/ 127121 w 134227"/>
                    <a:gd name="connsiteY2" fmla="*/ 44549 h 66529"/>
                    <a:gd name="connsiteX3" fmla="*/ 129363 w 134227"/>
                    <a:gd name="connsiteY3" fmla="*/ 25523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27" h="66529">
                      <a:moveTo>
                        <a:pt x="129363" y="25463"/>
                      </a:moveTo>
                      <a:cubicBezTo>
                        <a:pt x="96462" y="4135"/>
                        <a:pt x="24176" y="-30706"/>
                        <a:pt x="0" y="54486"/>
                      </a:cubicBezTo>
                      <a:cubicBezTo>
                        <a:pt x="0" y="54486"/>
                        <a:pt x="8846" y="87327"/>
                        <a:pt x="127121" y="44549"/>
                      </a:cubicBezTo>
                      <a:cubicBezTo>
                        <a:pt x="135422" y="41520"/>
                        <a:pt x="136816" y="30310"/>
                        <a:pt x="129363" y="255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3" name="Graphic 174">
                  <a:extLst>
                    <a:ext uri="{FF2B5EF4-FFF2-40B4-BE49-F238E27FC236}">
                      <a16:creationId xmlns:a16="http://schemas.microsoft.com/office/drawing/2014/main" id="{E6DB7859-82AE-9CE3-96F2-E455E8C7A8B1}"/>
                    </a:ext>
                  </a:extLst>
                </p:cNvPr>
                <p:cNvGrpSpPr/>
                <p:nvPr/>
              </p:nvGrpSpPr>
              <p:grpSpPr>
                <a:xfrm>
                  <a:off x="9379943" y="2722286"/>
                  <a:ext cx="146025" cy="66480"/>
                  <a:chOff x="9379943" y="2722286"/>
                  <a:chExt cx="146025" cy="66480"/>
                </a:xfrm>
              </p:grpSpPr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D04E9441-A247-12D9-81CF-7E70D0DEA719}"/>
                      </a:ext>
                    </a:extLst>
                  </p:cNvPr>
                  <p:cNvSpPr/>
                  <p:nvPr/>
                </p:nvSpPr>
                <p:spPr>
                  <a:xfrm>
                    <a:off x="9379943" y="2722286"/>
                    <a:ext cx="146025" cy="66480"/>
                  </a:xfrm>
                  <a:custGeom>
                    <a:avLst/>
                    <a:gdLst>
                      <a:gd name="connsiteX0" fmla="*/ 56835 w 146025"/>
                      <a:gd name="connsiteY0" fmla="*/ 47065 h 66480"/>
                      <a:gd name="connsiteX1" fmla="*/ 68469 w 146025"/>
                      <a:gd name="connsiteY1" fmla="*/ 13740 h 66480"/>
                      <a:gd name="connsiteX2" fmla="*/ 114215 w 146025"/>
                      <a:gd name="connsiteY2" fmla="*/ 49004 h 66480"/>
                      <a:gd name="connsiteX3" fmla="*/ 146026 w 146025"/>
                      <a:gd name="connsiteY3" fmla="*/ 37371 h 66480"/>
                      <a:gd name="connsiteX4" fmla="*/ 0 w 146025"/>
                      <a:gd name="connsiteY4" fmla="*/ 54458 h 66480"/>
                      <a:gd name="connsiteX5" fmla="*/ 67317 w 146025"/>
                      <a:gd name="connsiteY5" fmla="*/ 62213 h 66480"/>
                      <a:gd name="connsiteX6" fmla="*/ 56835 w 146025"/>
                      <a:gd name="connsiteY6" fmla="*/ 47065 h 66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6025" h="66480">
                        <a:moveTo>
                          <a:pt x="56835" y="47065"/>
                        </a:moveTo>
                        <a:cubicBezTo>
                          <a:pt x="53260" y="35008"/>
                          <a:pt x="58168" y="20950"/>
                          <a:pt x="68469" y="13740"/>
                        </a:cubicBezTo>
                        <a:cubicBezTo>
                          <a:pt x="92281" y="-2983"/>
                          <a:pt x="124273" y="21799"/>
                          <a:pt x="114215" y="49004"/>
                        </a:cubicBezTo>
                        <a:cubicBezTo>
                          <a:pt x="123970" y="45672"/>
                          <a:pt x="134514" y="41855"/>
                          <a:pt x="146026" y="37371"/>
                        </a:cubicBezTo>
                        <a:cubicBezTo>
                          <a:pt x="146026" y="37371"/>
                          <a:pt x="31689" y="-57152"/>
                          <a:pt x="0" y="54458"/>
                        </a:cubicBezTo>
                        <a:cubicBezTo>
                          <a:pt x="0" y="54458"/>
                          <a:pt x="5635" y="75180"/>
                          <a:pt x="67317" y="62213"/>
                        </a:cubicBezTo>
                        <a:cubicBezTo>
                          <a:pt x="62410" y="58336"/>
                          <a:pt x="58592" y="53064"/>
                          <a:pt x="56835" y="47065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:a16="http://schemas.microsoft.com/office/drawing/2014/main" id="{B024B6D0-2FDC-B150-C5B6-C1E21BFB99BF}"/>
                      </a:ext>
                    </a:extLst>
                  </p:cNvPr>
                  <p:cNvSpPr/>
                  <p:nvPr/>
                </p:nvSpPr>
                <p:spPr>
                  <a:xfrm>
                    <a:off x="9435617" y="2730596"/>
                    <a:ext cx="60441" cy="53903"/>
                  </a:xfrm>
                  <a:custGeom>
                    <a:avLst/>
                    <a:gdLst>
                      <a:gd name="connsiteX0" fmla="*/ 12794 w 60441"/>
                      <a:gd name="connsiteY0" fmla="*/ 5430 h 53903"/>
                      <a:gd name="connsiteX1" fmla="*/ 1161 w 60441"/>
                      <a:gd name="connsiteY1" fmla="*/ 38755 h 53903"/>
                      <a:gd name="connsiteX2" fmla="*/ 11643 w 60441"/>
                      <a:gd name="connsiteY2" fmla="*/ 53903 h 53903"/>
                      <a:gd name="connsiteX3" fmla="*/ 58541 w 60441"/>
                      <a:gd name="connsiteY3" fmla="*/ 40694 h 53903"/>
                      <a:gd name="connsiteX4" fmla="*/ 12794 w 60441"/>
                      <a:gd name="connsiteY4" fmla="*/ 5430 h 53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441" h="53903">
                        <a:moveTo>
                          <a:pt x="12794" y="5430"/>
                        </a:moveTo>
                        <a:cubicBezTo>
                          <a:pt x="2493" y="12640"/>
                          <a:pt x="-2414" y="26697"/>
                          <a:pt x="1161" y="38755"/>
                        </a:cubicBezTo>
                        <a:cubicBezTo>
                          <a:pt x="2918" y="44754"/>
                          <a:pt x="6735" y="50025"/>
                          <a:pt x="11643" y="53903"/>
                        </a:cubicBezTo>
                        <a:cubicBezTo>
                          <a:pt x="24609" y="51176"/>
                          <a:pt x="40121" y="46935"/>
                          <a:pt x="58541" y="40694"/>
                        </a:cubicBezTo>
                        <a:cubicBezTo>
                          <a:pt x="68599" y="13488"/>
                          <a:pt x="36607" y="-11294"/>
                          <a:pt x="12794" y="5430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326" name="Graphic 174">
                <a:extLst>
                  <a:ext uri="{FF2B5EF4-FFF2-40B4-BE49-F238E27FC236}">
                    <a16:creationId xmlns:a16="http://schemas.microsoft.com/office/drawing/2014/main" id="{15FCD4BE-8D89-2FAF-792B-67EFE0603740}"/>
                  </a:ext>
                </a:extLst>
              </p:cNvPr>
              <p:cNvGrpSpPr/>
              <p:nvPr/>
            </p:nvGrpSpPr>
            <p:grpSpPr>
              <a:xfrm>
                <a:off x="9603830" y="2700015"/>
                <a:ext cx="146570" cy="63871"/>
                <a:chOff x="9603830" y="2700015"/>
                <a:chExt cx="146570" cy="63871"/>
              </a:xfrm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8FE8CDA4-9838-C7AE-C98F-936632EB0115}"/>
                    </a:ext>
                  </a:extLst>
                </p:cNvPr>
                <p:cNvSpPr/>
                <p:nvPr/>
              </p:nvSpPr>
              <p:spPr>
                <a:xfrm>
                  <a:off x="9614591" y="2700089"/>
                  <a:ext cx="135808" cy="63797"/>
                </a:xfrm>
                <a:custGeom>
                  <a:avLst/>
                  <a:gdLst>
                    <a:gd name="connsiteX0" fmla="*/ 3295 w 135808"/>
                    <a:gd name="connsiteY0" fmla="*/ 39451 h 63797"/>
                    <a:gd name="connsiteX1" fmla="*/ 135809 w 135808"/>
                    <a:gd name="connsiteY1" fmla="*/ 43328 h 63797"/>
                    <a:gd name="connsiteX2" fmla="*/ 9112 w 135808"/>
                    <a:gd name="connsiteY2" fmla="*/ 57749 h 63797"/>
                    <a:gd name="connsiteX3" fmla="*/ 3295 w 135808"/>
                    <a:gd name="connsiteY3" fmla="*/ 39451 h 63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808" h="63797">
                      <a:moveTo>
                        <a:pt x="3295" y="39451"/>
                      </a:moveTo>
                      <a:cubicBezTo>
                        <a:pt x="31531" y="12305"/>
                        <a:pt x="95879" y="-35683"/>
                        <a:pt x="135809" y="43328"/>
                      </a:cubicBezTo>
                      <a:cubicBezTo>
                        <a:pt x="135809" y="43328"/>
                        <a:pt x="133385" y="77260"/>
                        <a:pt x="9112" y="57749"/>
                      </a:cubicBezTo>
                      <a:cubicBezTo>
                        <a:pt x="387" y="56356"/>
                        <a:pt x="-3128" y="45631"/>
                        <a:pt x="3295" y="394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8" name="Graphic 174">
                  <a:extLst>
                    <a:ext uri="{FF2B5EF4-FFF2-40B4-BE49-F238E27FC236}">
                      <a16:creationId xmlns:a16="http://schemas.microsoft.com/office/drawing/2014/main" id="{BDC3EAD7-5C6C-87F5-84BE-EC2CC29E4CF2}"/>
                    </a:ext>
                  </a:extLst>
                </p:cNvPr>
                <p:cNvGrpSpPr/>
                <p:nvPr/>
              </p:nvGrpSpPr>
              <p:grpSpPr>
                <a:xfrm>
                  <a:off x="9603830" y="2700015"/>
                  <a:ext cx="146570" cy="63784"/>
                  <a:chOff x="9603830" y="2700015"/>
                  <a:chExt cx="146570" cy="63784"/>
                </a:xfrm>
              </p:grpSpPr>
              <p:sp>
                <p:nvSpPr>
                  <p:cNvPr id="329" name="Freeform: Shape 328">
                    <a:extLst>
                      <a:ext uri="{FF2B5EF4-FFF2-40B4-BE49-F238E27FC236}">
                        <a16:creationId xmlns:a16="http://schemas.microsoft.com/office/drawing/2014/main" id="{154C6573-4618-4634-107A-4119DDE7F463}"/>
                      </a:ext>
                    </a:extLst>
                  </p:cNvPr>
                  <p:cNvSpPr/>
                  <p:nvPr/>
                </p:nvSpPr>
                <p:spPr>
                  <a:xfrm>
                    <a:off x="9603830" y="2700015"/>
                    <a:ext cx="146570" cy="63700"/>
                  </a:xfrm>
                  <a:custGeom>
                    <a:avLst/>
                    <a:gdLst>
                      <a:gd name="connsiteX0" fmla="*/ 0 w 146570"/>
                      <a:gd name="connsiteY0" fmla="*/ 54370 h 63700"/>
                      <a:gd name="connsiteX1" fmla="*/ 79677 w 146570"/>
                      <a:gd name="connsiteY1" fmla="*/ 63701 h 63700"/>
                      <a:gd name="connsiteX2" fmla="*/ 75618 w 146570"/>
                      <a:gd name="connsiteY2" fmla="*/ 58732 h 63700"/>
                      <a:gd name="connsiteX3" fmla="*/ 113669 w 146570"/>
                      <a:gd name="connsiteY3" fmla="*/ 15167 h 63700"/>
                      <a:gd name="connsiteX4" fmla="*/ 131423 w 146570"/>
                      <a:gd name="connsiteY4" fmla="*/ 45644 h 63700"/>
                      <a:gd name="connsiteX5" fmla="*/ 126697 w 146570"/>
                      <a:gd name="connsiteY5" fmla="*/ 58914 h 63700"/>
                      <a:gd name="connsiteX6" fmla="*/ 146571 w 146570"/>
                      <a:gd name="connsiteY6" fmla="*/ 43342 h 63700"/>
                      <a:gd name="connsiteX7" fmla="*/ 0 w 146570"/>
                      <a:gd name="connsiteY7" fmla="*/ 54309 h 63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570" h="63700">
                        <a:moveTo>
                          <a:pt x="0" y="54370"/>
                        </a:moveTo>
                        <a:cubicBezTo>
                          <a:pt x="33749" y="60550"/>
                          <a:pt x="59683" y="63216"/>
                          <a:pt x="79677" y="63701"/>
                        </a:cubicBezTo>
                        <a:cubicBezTo>
                          <a:pt x="78163" y="62186"/>
                          <a:pt x="76769" y="60550"/>
                          <a:pt x="75618" y="58732"/>
                        </a:cubicBezTo>
                        <a:cubicBezTo>
                          <a:pt x="60167" y="33890"/>
                          <a:pt x="87009" y="3170"/>
                          <a:pt x="113669" y="15167"/>
                        </a:cubicBezTo>
                        <a:cubicBezTo>
                          <a:pt x="125121" y="20317"/>
                          <a:pt x="132634" y="33162"/>
                          <a:pt x="131423" y="45644"/>
                        </a:cubicBezTo>
                        <a:cubicBezTo>
                          <a:pt x="130999" y="50370"/>
                          <a:pt x="129242" y="54915"/>
                          <a:pt x="126697" y="58914"/>
                        </a:cubicBezTo>
                        <a:cubicBezTo>
                          <a:pt x="145904" y="52855"/>
                          <a:pt x="146571" y="43342"/>
                          <a:pt x="146571" y="43342"/>
                        </a:cubicBezTo>
                        <a:cubicBezTo>
                          <a:pt x="94220" y="-60209"/>
                          <a:pt x="0" y="54309"/>
                          <a:pt x="0" y="54309"/>
                        </a:cubicBezTo>
                        <a:close/>
                      </a:path>
                    </a:pathLst>
                  </a:custGeom>
                  <a:noFill/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0" name="Freeform: Shape 329">
                    <a:extLst>
                      <a:ext uri="{FF2B5EF4-FFF2-40B4-BE49-F238E27FC236}">
                        <a16:creationId xmlns:a16="http://schemas.microsoft.com/office/drawing/2014/main" id="{3558404D-B7BD-4967-399C-ED2548566A00}"/>
                      </a:ext>
                    </a:extLst>
                  </p:cNvPr>
                  <p:cNvSpPr/>
                  <p:nvPr/>
                </p:nvSpPr>
                <p:spPr>
                  <a:xfrm>
                    <a:off x="9674972" y="2712525"/>
                    <a:ext cx="60468" cy="51274"/>
                  </a:xfrm>
                  <a:custGeom>
                    <a:avLst/>
                    <a:gdLst>
                      <a:gd name="connsiteX0" fmla="*/ 42587 w 60468"/>
                      <a:gd name="connsiteY0" fmla="*/ 2657 h 51274"/>
                      <a:gd name="connsiteX1" fmla="*/ 4536 w 60468"/>
                      <a:gd name="connsiteY1" fmla="*/ 46223 h 51274"/>
                      <a:gd name="connsiteX2" fmla="*/ 8596 w 60468"/>
                      <a:gd name="connsiteY2" fmla="*/ 51191 h 51274"/>
                      <a:gd name="connsiteX3" fmla="*/ 55615 w 60468"/>
                      <a:gd name="connsiteY3" fmla="*/ 46404 h 51274"/>
                      <a:gd name="connsiteX4" fmla="*/ 60341 w 60468"/>
                      <a:gd name="connsiteY4" fmla="*/ 33135 h 51274"/>
                      <a:gd name="connsiteX5" fmla="*/ 42587 w 60468"/>
                      <a:gd name="connsiteY5" fmla="*/ 2657 h 51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68" h="51274">
                        <a:moveTo>
                          <a:pt x="42587" y="2657"/>
                        </a:moveTo>
                        <a:cubicBezTo>
                          <a:pt x="15928" y="-9279"/>
                          <a:pt x="-10915" y="21441"/>
                          <a:pt x="4536" y="46223"/>
                        </a:cubicBezTo>
                        <a:cubicBezTo>
                          <a:pt x="5687" y="48040"/>
                          <a:pt x="7081" y="49676"/>
                          <a:pt x="8596" y="51191"/>
                        </a:cubicBezTo>
                        <a:cubicBezTo>
                          <a:pt x="30833" y="51736"/>
                          <a:pt x="45738" y="49555"/>
                          <a:pt x="55615" y="46404"/>
                        </a:cubicBezTo>
                        <a:cubicBezTo>
                          <a:pt x="58221" y="42405"/>
                          <a:pt x="59917" y="37861"/>
                          <a:pt x="60341" y="33135"/>
                        </a:cubicBezTo>
                        <a:cubicBezTo>
                          <a:pt x="61553" y="20653"/>
                          <a:pt x="54039" y="7747"/>
                          <a:pt x="42587" y="2657"/>
                        </a:cubicBezTo>
                        <a:close/>
                      </a:path>
                    </a:pathLst>
                  </a:custGeom>
                  <a:solidFill>
                    <a:srgbClr val="4E505B"/>
                  </a:solidFill>
                  <a:ln w="605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331" name="Graphic 174">
            <a:extLst>
              <a:ext uri="{FF2B5EF4-FFF2-40B4-BE49-F238E27FC236}">
                <a16:creationId xmlns:a16="http://schemas.microsoft.com/office/drawing/2014/main" id="{016D5B20-E312-7613-0C07-1EF878E0098E}"/>
              </a:ext>
            </a:extLst>
          </p:cNvPr>
          <p:cNvGrpSpPr/>
          <p:nvPr/>
        </p:nvGrpSpPr>
        <p:grpSpPr>
          <a:xfrm>
            <a:off x="1866290" y="4195415"/>
            <a:ext cx="1525086" cy="950617"/>
            <a:chOff x="1682731" y="3283912"/>
            <a:chExt cx="1758566" cy="1096150"/>
          </a:xfrm>
        </p:grpSpPr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AAF7620-F708-CA00-EEDD-730C8BBCCEEF}"/>
                </a:ext>
              </a:extLst>
            </p:cNvPr>
            <p:cNvSpPr/>
            <p:nvPr/>
          </p:nvSpPr>
          <p:spPr>
            <a:xfrm>
              <a:off x="1695152" y="3326205"/>
              <a:ext cx="1746145" cy="1053857"/>
            </a:xfrm>
            <a:custGeom>
              <a:avLst/>
              <a:gdLst>
                <a:gd name="connsiteX0" fmla="*/ 778197 w 1746145"/>
                <a:gd name="connsiteY0" fmla="*/ 148311 h 1053857"/>
                <a:gd name="connsiteX1" fmla="*/ 684946 w 1746145"/>
                <a:gd name="connsiteY1" fmla="*/ 98081 h 1053857"/>
                <a:gd name="connsiteX2" fmla="*/ 295342 w 1746145"/>
                <a:gd name="connsiteY2" fmla="*/ 10344 h 1053857"/>
                <a:gd name="connsiteX3" fmla="*/ 213968 w 1746145"/>
                <a:gd name="connsiteY3" fmla="*/ 40216 h 1053857"/>
                <a:gd name="connsiteX4" fmla="*/ 21589 w 1746145"/>
                <a:gd name="connsiteY4" fmla="*/ 281916 h 1053857"/>
                <a:gd name="connsiteX5" fmla="*/ 159132 w 1746145"/>
                <a:gd name="connsiteY5" fmla="*/ 804700 h 1053857"/>
                <a:gd name="connsiteX6" fmla="*/ 332000 w 1746145"/>
                <a:gd name="connsiteY6" fmla="*/ 846811 h 1053857"/>
                <a:gd name="connsiteX7" fmla="*/ 539042 w 1746145"/>
                <a:gd name="connsiteY7" fmla="*/ 801368 h 1053857"/>
                <a:gd name="connsiteX8" fmla="*/ 539042 w 1746145"/>
                <a:gd name="connsiteY8" fmla="*/ 801368 h 1053857"/>
                <a:gd name="connsiteX9" fmla="*/ 539042 w 1746145"/>
                <a:gd name="connsiteY9" fmla="*/ 801368 h 1053857"/>
                <a:gd name="connsiteX10" fmla="*/ 635261 w 1746145"/>
                <a:gd name="connsiteY10" fmla="*/ 813547 h 1053857"/>
                <a:gd name="connsiteX11" fmla="*/ 635261 w 1746145"/>
                <a:gd name="connsiteY11" fmla="*/ 813547 h 1053857"/>
                <a:gd name="connsiteX12" fmla="*/ 643623 w 1746145"/>
                <a:gd name="connsiteY12" fmla="*/ 817061 h 1053857"/>
                <a:gd name="connsiteX13" fmla="*/ 703427 w 1746145"/>
                <a:gd name="connsiteY13" fmla="*/ 857294 h 1053857"/>
                <a:gd name="connsiteX14" fmla="*/ 779409 w 1746145"/>
                <a:gd name="connsiteY14" fmla="*/ 909100 h 1053857"/>
                <a:gd name="connsiteX15" fmla="*/ 1147260 w 1746145"/>
                <a:gd name="connsiteY15" fmla="*/ 1026950 h 1053857"/>
                <a:gd name="connsiteX16" fmla="*/ 1168286 w 1746145"/>
                <a:gd name="connsiteY16" fmla="*/ 1030283 h 1053857"/>
                <a:gd name="connsiteX17" fmla="*/ 1180949 w 1746145"/>
                <a:gd name="connsiteY17" fmla="*/ 1032707 h 1053857"/>
                <a:gd name="connsiteX18" fmla="*/ 1184948 w 1746145"/>
                <a:gd name="connsiteY18" fmla="*/ 1033615 h 1053857"/>
                <a:gd name="connsiteX19" fmla="*/ 1261960 w 1746145"/>
                <a:gd name="connsiteY19" fmla="*/ 1048824 h 1053857"/>
                <a:gd name="connsiteX20" fmla="*/ 1310797 w 1746145"/>
                <a:gd name="connsiteY20" fmla="*/ 1053792 h 1053857"/>
                <a:gd name="connsiteX21" fmla="*/ 1496450 w 1746145"/>
                <a:gd name="connsiteY21" fmla="*/ 1016650 h 1053857"/>
                <a:gd name="connsiteX22" fmla="*/ 1539955 w 1746145"/>
                <a:gd name="connsiteY22" fmla="*/ 991928 h 1053857"/>
                <a:gd name="connsiteX23" fmla="*/ 1610786 w 1746145"/>
                <a:gd name="connsiteY23" fmla="*/ 316877 h 1053857"/>
                <a:gd name="connsiteX24" fmla="*/ 1610604 w 1746145"/>
                <a:gd name="connsiteY24" fmla="*/ 316756 h 1053857"/>
                <a:gd name="connsiteX25" fmla="*/ 1550134 w 1746145"/>
                <a:gd name="connsiteY25" fmla="*/ 283370 h 1053857"/>
                <a:gd name="connsiteX26" fmla="*/ 778076 w 1746145"/>
                <a:gd name="connsiteY26" fmla="*/ 148372 h 10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6145" h="105385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4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4"/>
                    <a:pt x="500081" y="801125"/>
                    <a:pt x="539042" y="801368"/>
                  </a:cubicBezTo>
                  <a:lnTo>
                    <a:pt x="539042" y="801368"/>
                  </a:lnTo>
                  <a:cubicBezTo>
                    <a:pt x="539042" y="801368"/>
                    <a:pt x="539042" y="801368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635261" y="813547"/>
                    <a:pt x="635261" y="813547"/>
                    <a:pt x="635261" y="813547"/>
                  </a:cubicBezTo>
                  <a:cubicBezTo>
                    <a:pt x="638230" y="814637"/>
                    <a:pt x="641139" y="815788"/>
                    <a:pt x="643623" y="817061"/>
                  </a:cubicBezTo>
                  <a:cubicBezTo>
                    <a:pt x="667132" y="828876"/>
                    <a:pt x="669011" y="830088"/>
                    <a:pt x="703427" y="857294"/>
                  </a:cubicBezTo>
                  <a:cubicBezTo>
                    <a:pt x="726027" y="875108"/>
                    <a:pt x="750567" y="892437"/>
                    <a:pt x="779409" y="909100"/>
                  </a:cubicBezTo>
                  <a:cubicBezTo>
                    <a:pt x="840970" y="947575"/>
                    <a:pt x="941612" y="990414"/>
                    <a:pt x="1147260" y="1026950"/>
                  </a:cubicBezTo>
                  <a:cubicBezTo>
                    <a:pt x="1153804" y="1028102"/>
                    <a:pt x="1161075" y="1029131"/>
                    <a:pt x="1168286" y="1030283"/>
                  </a:cubicBezTo>
                  <a:cubicBezTo>
                    <a:pt x="1172527" y="1031070"/>
                    <a:pt x="1176768" y="1031919"/>
                    <a:pt x="1180949" y="1032707"/>
                  </a:cubicBezTo>
                  <a:cubicBezTo>
                    <a:pt x="1182282" y="1033009"/>
                    <a:pt x="1183676" y="1033252"/>
                    <a:pt x="1184948" y="1033615"/>
                  </a:cubicBezTo>
                  <a:cubicBezTo>
                    <a:pt x="1211487" y="1040765"/>
                    <a:pt x="1237118" y="1045673"/>
                    <a:pt x="1261960" y="1048824"/>
                  </a:cubicBezTo>
                  <a:cubicBezTo>
                    <a:pt x="1278744" y="1051611"/>
                    <a:pt x="1294983" y="1053550"/>
                    <a:pt x="1310797" y="1053792"/>
                  </a:cubicBezTo>
                  <a:cubicBezTo>
                    <a:pt x="1392475" y="1055186"/>
                    <a:pt x="1458156" y="1034040"/>
                    <a:pt x="1496450" y="1016650"/>
                  </a:cubicBezTo>
                  <a:cubicBezTo>
                    <a:pt x="1514506" y="1008409"/>
                    <a:pt x="1528745" y="999866"/>
                    <a:pt x="1539955" y="991928"/>
                  </a:cubicBezTo>
                  <a:cubicBezTo>
                    <a:pt x="1774989" y="844085"/>
                    <a:pt x="1823281" y="467326"/>
                    <a:pt x="1610786" y="316877"/>
                  </a:cubicBezTo>
                  <a:cubicBezTo>
                    <a:pt x="1610968" y="316756"/>
                    <a:pt x="1610423" y="316877"/>
                    <a:pt x="1610604" y="316756"/>
                  </a:cubicBezTo>
                  <a:cubicBezTo>
                    <a:pt x="1592488" y="303971"/>
                    <a:pt x="1572008" y="292580"/>
                    <a:pt x="1550134" y="283370"/>
                  </a:cubicBezTo>
                  <a:cubicBezTo>
                    <a:pt x="1550134" y="283370"/>
                    <a:pt x="1391020" y="199269"/>
                    <a:pt x="778076" y="1483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0078256C-51D7-5947-5961-929165F38020}"/>
                </a:ext>
              </a:extLst>
            </p:cNvPr>
            <p:cNvSpPr/>
            <p:nvPr/>
          </p:nvSpPr>
          <p:spPr>
            <a:xfrm>
              <a:off x="1682731" y="3283912"/>
              <a:ext cx="912891" cy="851097"/>
            </a:xfrm>
            <a:custGeom>
              <a:avLst/>
              <a:gdLst>
                <a:gd name="connsiteX0" fmla="*/ 778197 w 912891"/>
                <a:gd name="connsiteY0" fmla="*/ 148311 h 851097"/>
                <a:gd name="connsiteX1" fmla="*/ 684946 w 912891"/>
                <a:gd name="connsiteY1" fmla="*/ 98081 h 851097"/>
                <a:gd name="connsiteX2" fmla="*/ 295342 w 912891"/>
                <a:gd name="connsiteY2" fmla="*/ 10344 h 851097"/>
                <a:gd name="connsiteX3" fmla="*/ 213968 w 912891"/>
                <a:gd name="connsiteY3" fmla="*/ 40216 h 851097"/>
                <a:gd name="connsiteX4" fmla="*/ 21589 w 912891"/>
                <a:gd name="connsiteY4" fmla="*/ 281916 h 851097"/>
                <a:gd name="connsiteX5" fmla="*/ 159132 w 912891"/>
                <a:gd name="connsiteY5" fmla="*/ 804700 h 851097"/>
                <a:gd name="connsiteX6" fmla="*/ 332000 w 912891"/>
                <a:gd name="connsiteY6" fmla="*/ 846811 h 851097"/>
                <a:gd name="connsiteX7" fmla="*/ 539042 w 912891"/>
                <a:gd name="connsiteY7" fmla="*/ 801368 h 851097"/>
                <a:gd name="connsiteX8" fmla="*/ 635261 w 912891"/>
                <a:gd name="connsiteY8" fmla="*/ 813547 h 851097"/>
                <a:gd name="connsiteX9" fmla="*/ 912892 w 912891"/>
                <a:gd name="connsiteY9" fmla="*/ 659705 h 851097"/>
                <a:gd name="connsiteX10" fmla="*/ 778257 w 912891"/>
                <a:gd name="connsiteY10" fmla="*/ 148372 h 85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2891" h="851097">
                  <a:moveTo>
                    <a:pt x="778197" y="148311"/>
                  </a:moveTo>
                  <a:cubicBezTo>
                    <a:pt x="752688" y="133466"/>
                    <a:pt x="723119" y="116258"/>
                    <a:pt x="684946" y="98081"/>
                  </a:cubicBezTo>
                  <a:cubicBezTo>
                    <a:pt x="487357" y="3922"/>
                    <a:pt x="421433" y="-15225"/>
                    <a:pt x="295342" y="10344"/>
                  </a:cubicBezTo>
                  <a:cubicBezTo>
                    <a:pt x="265168" y="16464"/>
                    <a:pt x="245354" y="26038"/>
                    <a:pt x="213968" y="40216"/>
                  </a:cubicBezTo>
                  <a:cubicBezTo>
                    <a:pt x="145681" y="70936"/>
                    <a:pt x="58732" y="171639"/>
                    <a:pt x="21589" y="281916"/>
                  </a:cubicBezTo>
                  <a:cubicBezTo>
                    <a:pt x="-39850" y="464418"/>
                    <a:pt x="37283" y="715873"/>
                    <a:pt x="159132" y="804700"/>
                  </a:cubicBezTo>
                  <a:cubicBezTo>
                    <a:pt x="195912" y="831542"/>
                    <a:pt x="273287" y="862626"/>
                    <a:pt x="332000" y="846811"/>
                  </a:cubicBezTo>
                  <a:cubicBezTo>
                    <a:pt x="392228" y="830633"/>
                    <a:pt x="500081" y="801125"/>
                    <a:pt x="539042" y="801368"/>
                  </a:cubicBezTo>
                  <a:cubicBezTo>
                    <a:pt x="581335" y="801610"/>
                    <a:pt x="611449" y="806033"/>
                    <a:pt x="635261" y="813547"/>
                  </a:cubicBezTo>
                  <a:cubicBezTo>
                    <a:pt x="707971" y="774829"/>
                    <a:pt x="798980" y="724659"/>
                    <a:pt x="912892" y="659705"/>
                  </a:cubicBezTo>
                  <a:cubicBezTo>
                    <a:pt x="787892" y="518466"/>
                    <a:pt x="776258" y="265799"/>
                    <a:pt x="778257" y="148372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361BF75-ED82-5C4B-3E0B-5ED3B80BB441}"/>
                </a:ext>
              </a:extLst>
            </p:cNvPr>
            <p:cNvSpPr/>
            <p:nvPr/>
          </p:nvSpPr>
          <p:spPr>
            <a:xfrm>
              <a:off x="2533577" y="3469729"/>
              <a:ext cx="699772" cy="407599"/>
            </a:xfrm>
            <a:custGeom>
              <a:avLst/>
              <a:gdLst>
                <a:gd name="connsiteX0" fmla="*/ 177230 w 699772"/>
                <a:gd name="connsiteY0" fmla="*/ 407600 h 407599"/>
                <a:gd name="connsiteX1" fmla="*/ 699772 w 699772"/>
                <a:gd name="connsiteY1" fmla="*/ 97613 h 407599"/>
                <a:gd name="connsiteX2" fmla="*/ 579801 w 699772"/>
                <a:gd name="connsiteY2" fmla="*/ 69317 h 407599"/>
                <a:gd name="connsiteX3" fmla="*/ 179472 w 699772"/>
                <a:gd name="connsiteY3" fmla="*/ 24297 h 407599"/>
                <a:gd name="connsiteX4" fmla="*/ 0 w 699772"/>
                <a:gd name="connsiteY4" fmla="*/ 0 h 407599"/>
                <a:gd name="connsiteX5" fmla="*/ 177230 w 699772"/>
                <a:gd name="connsiteY5" fmla="*/ 407600 h 40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772" h="407599">
                  <a:moveTo>
                    <a:pt x="177230" y="407600"/>
                  </a:moveTo>
                  <a:cubicBezTo>
                    <a:pt x="319621" y="325135"/>
                    <a:pt x="491701" y="223280"/>
                    <a:pt x="699772" y="97613"/>
                  </a:cubicBezTo>
                  <a:cubicBezTo>
                    <a:pt x="664750" y="82889"/>
                    <a:pt x="624881" y="73073"/>
                    <a:pt x="579801" y="69317"/>
                  </a:cubicBezTo>
                  <a:cubicBezTo>
                    <a:pt x="371790" y="51866"/>
                    <a:pt x="289446" y="29993"/>
                    <a:pt x="179472" y="24297"/>
                  </a:cubicBezTo>
                  <a:cubicBezTo>
                    <a:pt x="109792" y="20722"/>
                    <a:pt x="54411" y="20298"/>
                    <a:pt x="0" y="0"/>
                  </a:cubicBezTo>
                  <a:cubicBezTo>
                    <a:pt x="51503" y="252364"/>
                    <a:pt x="119305" y="362338"/>
                    <a:pt x="177230" y="40760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88D4265-36DA-F71A-2432-B9E42003F1CC}"/>
                </a:ext>
              </a:extLst>
            </p:cNvPr>
            <p:cNvSpPr/>
            <p:nvPr/>
          </p:nvSpPr>
          <p:spPr>
            <a:xfrm>
              <a:off x="2432449" y="3600425"/>
              <a:ext cx="996621" cy="736230"/>
            </a:xfrm>
            <a:custGeom>
              <a:avLst/>
              <a:gdLst>
                <a:gd name="connsiteX0" fmla="*/ 860825 w 996621"/>
                <a:gd name="connsiteY0" fmla="*/ 0 h 736230"/>
                <a:gd name="connsiteX1" fmla="*/ 0 w 996621"/>
                <a:gd name="connsiteY1" fmla="*/ 572288 h 736230"/>
                <a:gd name="connsiteX2" fmla="*/ 397663 w 996621"/>
                <a:gd name="connsiteY2" fmla="*/ 710376 h 736230"/>
                <a:gd name="connsiteX3" fmla="*/ 435351 w 996621"/>
                <a:gd name="connsiteY3" fmla="*/ 717041 h 736230"/>
                <a:gd name="connsiteX4" fmla="*/ 860886 w 996621"/>
                <a:gd name="connsiteY4" fmla="*/ 0 h 7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621" h="736230">
                  <a:moveTo>
                    <a:pt x="860825" y="0"/>
                  </a:moveTo>
                  <a:cubicBezTo>
                    <a:pt x="705044" y="105551"/>
                    <a:pt x="300837" y="378455"/>
                    <a:pt x="0" y="572288"/>
                  </a:cubicBezTo>
                  <a:cubicBezTo>
                    <a:pt x="58532" y="615368"/>
                    <a:pt x="155054" y="667235"/>
                    <a:pt x="397663" y="710376"/>
                  </a:cubicBezTo>
                  <a:cubicBezTo>
                    <a:pt x="409418" y="712497"/>
                    <a:pt x="423838" y="713951"/>
                    <a:pt x="435351" y="717041"/>
                  </a:cubicBezTo>
                  <a:cubicBezTo>
                    <a:pt x="948622" y="855251"/>
                    <a:pt x="1156633" y="208677"/>
                    <a:pt x="860886" y="0"/>
                  </a:cubicBezTo>
                  <a:close/>
                </a:path>
              </a:pathLst>
            </a:custGeom>
            <a:solidFill>
              <a:srgbClr val="44BDD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3ED25ED-0976-97CB-CEDF-DC3BD175BC5B}"/>
                </a:ext>
              </a:extLst>
            </p:cNvPr>
            <p:cNvSpPr/>
            <p:nvPr/>
          </p:nvSpPr>
          <p:spPr>
            <a:xfrm>
              <a:off x="2221772" y="3525892"/>
              <a:ext cx="1072410" cy="811761"/>
            </a:xfrm>
            <a:custGeom>
              <a:avLst/>
              <a:gdLst>
                <a:gd name="connsiteX0" fmla="*/ 0 w 1089856"/>
                <a:gd name="connsiteY0" fmla="*/ 565077 h 817512"/>
                <a:gd name="connsiteX1" fmla="*/ 752608 w 1089856"/>
                <a:gd name="connsiteY1" fmla="*/ 0 h 817512"/>
                <a:gd name="connsiteX2" fmla="*/ 1037146 w 1089856"/>
                <a:gd name="connsiteY2" fmla="*/ 720676 h 817512"/>
                <a:gd name="connsiteX3" fmla="*/ 957529 w 1089856"/>
                <a:gd name="connsiteY3" fmla="*/ 780299 h 817512"/>
                <a:gd name="connsiteX4" fmla="*/ 771876 w 1089856"/>
                <a:gd name="connsiteY4" fmla="*/ 817441 h 817512"/>
                <a:gd name="connsiteX5" fmla="*/ 614581 w 1089856"/>
                <a:gd name="connsiteY5" fmla="*/ 791145 h 817512"/>
                <a:gd name="connsiteX6" fmla="*/ 327498 w 1089856"/>
                <a:gd name="connsiteY6" fmla="*/ 714860 h 817512"/>
                <a:gd name="connsiteX7" fmla="*/ 164446 w 1089856"/>
                <a:gd name="connsiteY7" fmla="*/ 620943 h 817512"/>
                <a:gd name="connsiteX8" fmla="*/ 104642 w 1089856"/>
                <a:gd name="connsiteY8" fmla="*/ 580710 h 817512"/>
                <a:gd name="connsiteX9" fmla="*/ 0 w 1089856"/>
                <a:gd name="connsiteY9" fmla="*/ 565017 h 81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56" h="817512">
                  <a:moveTo>
                    <a:pt x="0" y="565077"/>
                  </a:moveTo>
                  <a:cubicBezTo>
                    <a:pt x="0" y="565077"/>
                    <a:pt x="598948" y="183653"/>
                    <a:pt x="752608" y="0"/>
                  </a:cubicBezTo>
                  <a:cubicBezTo>
                    <a:pt x="752608" y="0"/>
                    <a:pt x="1249278" y="344463"/>
                    <a:pt x="1037146" y="720676"/>
                  </a:cubicBezTo>
                  <a:cubicBezTo>
                    <a:pt x="1037146" y="720676"/>
                    <a:pt x="1018969" y="752366"/>
                    <a:pt x="957529" y="780299"/>
                  </a:cubicBezTo>
                  <a:cubicBezTo>
                    <a:pt x="919175" y="797749"/>
                    <a:pt x="853554" y="818896"/>
                    <a:pt x="771876" y="817441"/>
                  </a:cubicBezTo>
                  <a:cubicBezTo>
                    <a:pt x="724494" y="816593"/>
                    <a:pt x="673597" y="801445"/>
                    <a:pt x="614581" y="791145"/>
                  </a:cubicBezTo>
                  <a:cubicBezTo>
                    <a:pt x="505455" y="772119"/>
                    <a:pt x="405600" y="746367"/>
                    <a:pt x="327498" y="714860"/>
                  </a:cubicBezTo>
                  <a:cubicBezTo>
                    <a:pt x="255757" y="685897"/>
                    <a:pt x="206860" y="654329"/>
                    <a:pt x="164446" y="620943"/>
                  </a:cubicBezTo>
                  <a:cubicBezTo>
                    <a:pt x="129969" y="593798"/>
                    <a:pt x="128151" y="592586"/>
                    <a:pt x="104642" y="580710"/>
                  </a:cubicBezTo>
                  <a:cubicBezTo>
                    <a:pt x="76406" y="566531"/>
                    <a:pt x="12482" y="561624"/>
                    <a:pt x="0" y="56501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D8E98D0-3CF7-DB51-BC76-C26C4BE85066}"/>
                </a:ext>
              </a:extLst>
            </p:cNvPr>
            <p:cNvSpPr/>
            <p:nvPr/>
          </p:nvSpPr>
          <p:spPr>
            <a:xfrm>
              <a:off x="1809997" y="3324062"/>
              <a:ext cx="586468" cy="686695"/>
            </a:xfrm>
            <a:custGeom>
              <a:avLst/>
              <a:gdLst>
                <a:gd name="connsiteX0" fmla="*/ 457704 w 586468"/>
                <a:gd name="connsiteY0" fmla="*/ 96164 h 686695"/>
                <a:gd name="connsiteX1" fmla="*/ 465339 w 586468"/>
                <a:gd name="connsiteY1" fmla="*/ 39996 h 686695"/>
                <a:gd name="connsiteX2" fmla="*/ 387357 w 586468"/>
                <a:gd name="connsiteY2" fmla="*/ 3701 h 686695"/>
                <a:gd name="connsiteX3" fmla="*/ 348215 w 586468"/>
                <a:gd name="connsiteY3" fmla="*/ 50902 h 686695"/>
                <a:gd name="connsiteX4" fmla="*/ 24777 w 586468"/>
                <a:gd name="connsiteY4" fmla="*/ 221043 h 686695"/>
                <a:gd name="connsiteX5" fmla="*/ 138871 w 586468"/>
                <a:gd name="connsiteY5" fmla="*/ 588107 h 686695"/>
                <a:gd name="connsiteX6" fmla="*/ 129298 w 586468"/>
                <a:gd name="connsiteY6" fmla="*/ 646699 h 686695"/>
                <a:gd name="connsiteX7" fmla="*/ 207279 w 586468"/>
                <a:gd name="connsiteY7" fmla="*/ 682994 h 686695"/>
                <a:gd name="connsiteX8" fmla="*/ 247209 w 586468"/>
                <a:gd name="connsiteY8" fmla="*/ 628461 h 686695"/>
                <a:gd name="connsiteX9" fmla="*/ 561679 w 586468"/>
                <a:gd name="connsiteY9" fmla="*/ 456684 h 686695"/>
                <a:gd name="connsiteX10" fmla="*/ 457643 w 586468"/>
                <a:gd name="connsiteY10" fmla="*/ 96164 h 68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468" h="686695">
                  <a:moveTo>
                    <a:pt x="457704" y="96164"/>
                  </a:moveTo>
                  <a:cubicBezTo>
                    <a:pt x="468974" y="80410"/>
                    <a:pt x="472488" y="59567"/>
                    <a:pt x="465339" y="39996"/>
                  </a:cubicBezTo>
                  <a:cubicBezTo>
                    <a:pt x="453826" y="8427"/>
                    <a:pt x="418925" y="-7811"/>
                    <a:pt x="387357" y="3701"/>
                  </a:cubicBezTo>
                  <a:cubicBezTo>
                    <a:pt x="366029" y="11457"/>
                    <a:pt x="351729" y="29998"/>
                    <a:pt x="348215" y="50902"/>
                  </a:cubicBezTo>
                  <a:cubicBezTo>
                    <a:pt x="216852" y="25696"/>
                    <a:pt x="80764" y="93316"/>
                    <a:pt x="24777" y="221043"/>
                  </a:cubicBezTo>
                  <a:cubicBezTo>
                    <a:pt x="-34663" y="356526"/>
                    <a:pt x="16537" y="512489"/>
                    <a:pt x="138871" y="588107"/>
                  </a:cubicBezTo>
                  <a:cubicBezTo>
                    <a:pt x="126207" y="604103"/>
                    <a:pt x="121784" y="626098"/>
                    <a:pt x="129298" y="646699"/>
                  </a:cubicBezTo>
                  <a:cubicBezTo>
                    <a:pt x="140810" y="678268"/>
                    <a:pt x="175711" y="694506"/>
                    <a:pt x="207279" y="682994"/>
                  </a:cubicBezTo>
                  <a:cubicBezTo>
                    <a:pt x="231091" y="674329"/>
                    <a:pt x="246179" y="652274"/>
                    <a:pt x="247209" y="628461"/>
                  </a:cubicBezTo>
                  <a:cubicBezTo>
                    <a:pt x="375784" y="649002"/>
                    <a:pt x="506904" y="581442"/>
                    <a:pt x="561679" y="456684"/>
                  </a:cubicBezTo>
                  <a:cubicBezTo>
                    <a:pt x="619484" y="325019"/>
                    <a:pt x="572707" y="173964"/>
                    <a:pt x="457643" y="961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3346CF7-3E6C-66A9-949B-24ADA882D3AA}"/>
                </a:ext>
              </a:extLst>
            </p:cNvPr>
            <p:cNvSpPr/>
            <p:nvPr/>
          </p:nvSpPr>
          <p:spPr>
            <a:xfrm>
              <a:off x="2119130" y="3665622"/>
              <a:ext cx="74631" cy="50594"/>
            </a:xfrm>
            <a:custGeom>
              <a:avLst/>
              <a:gdLst>
                <a:gd name="connsiteX0" fmla="*/ 67802 w 74631"/>
                <a:gd name="connsiteY0" fmla="*/ 50594 h 50594"/>
                <a:gd name="connsiteX1" fmla="*/ 58168 w 74631"/>
                <a:gd name="connsiteY1" fmla="*/ 42717 h 50594"/>
                <a:gd name="connsiteX2" fmla="*/ 61682 w 74631"/>
                <a:gd name="connsiteY2" fmla="*/ 31992 h 50594"/>
                <a:gd name="connsiteX3" fmla="*/ 0 w 74631"/>
                <a:gd name="connsiteY3" fmla="*/ 12421 h 50594"/>
                <a:gd name="connsiteX4" fmla="*/ 848 w 74631"/>
                <a:gd name="connsiteY4" fmla="*/ 0 h 50594"/>
                <a:gd name="connsiteX5" fmla="*/ 73134 w 74631"/>
                <a:gd name="connsiteY5" fmla="*/ 27024 h 50594"/>
                <a:gd name="connsiteX6" fmla="*/ 67863 w 74631"/>
                <a:gd name="connsiteY6" fmla="*/ 50533 h 5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31" h="50594">
                  <a:moveTo>
                    <a:pt x="67802" y="50594"/>
                  </a:moveTo>
                  <a:lnTo>
                    <a:pt x="58168" y="42717"/>
                  </a:lnTo>
                  <a:cubicBezTo>
                    <a:pt x="63500" y="36173"/>
                    <a:pt x="62106" y="33022"/>
                    <a:pt x="61682" y="31992"/>
                  </a:cubicBezTo>
                  <a:cubicBezTo>
                    <a:pt x="56956" y="21025"/>
                    <a:pt x="22722" y="13936"/>
                    <a:pt x="0" y="12421"/>
                  </a:cubicBezTo>
                  <a:lnTo>
                    <a:pt x="848" y="0"/>
                  </a:lnTo>
                  <a:cubicBezTo>
                    <a:pt x="11270" y="727"/>
                    <a:pt x="63682" y="5271"/>
                    <a:pt x="73134" y="27024"/>
                  </a:cubicBezTo>
                  <a:cubicBezTo>
                    <a:pt x="75315" y="32114"/>
                    <a:pt x="76224" y="40293"/>
                    <a:pt x="67863" y="50533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7095D734-4636-DD30-50E4-A805B95FFD03}"/>
                </a:ext>
              </a:extLst>
            </p:cNvPr>
            <p:cNvSpPr/>
            <p:nvPr/>
          </p:nvSpPr>
          <p:spPr>
            <a:xfrm>
              <a:off x="2017457" y="3700886"/>
              <a:ext cx="54764" cy="106944"/>
            </a:xfrm>
            <a:custGeom>
              <a:avLst/>
              <a:gdLst>
                <a:gd name="connsiteX0" fmla="*/ 6605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5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5" y="106944"/>
                  </a:moveTo>
                  <a:lnTo>
                    <a:pt x="0" y="96401"/>
                  </a:lnTo>
                  <a:cubicBezTo>
                    <a:pt x="52836" y="63258"/>
                    <a:pt x="41748" y="4968"/>
                    <a:pt x="41263" y="2484"/>
                  </a:cubicBezTo>
                  <a:lnTo>
                    <a:pt x="53442" y="0"/>
                  </a:lnTo>
                  <a:cubicBezTo>
                    <a:pt x="53563" y="666"/>
                    <a:pt x="66833" y="69135"/>
                    <a:pt x="6605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4D82F17-7FDC-847A-A3D8-930549E8A93D}"/>
                </a:ext>
              </a:extLst>
            </p:cNvPr>
            <p:cNvSpPr/>
            <p:nvPr/>
          </p:nvSpPr>
          <p:spPr>
            <a:xfrm>
              <a:off x="2101135" y="3510326"/>
              <a:ext cx="54764" cy="106944"/>
            </a:xfrm>
            <a:custGeom>
              <a:avLst/>
              <a:gdLst>
                <a:gd name="connsiteX0" fmla="*/ 6604 w 54764"/>
                <a:gd name="connsiteY0" fmla="*/ 106944 h 106944"/>
                <a:gd name="connsiteX1" fmla="*/ 0 w 54764"/>
                <a:gd name="connsiteY1" fmla="*/ 96401 h 106944"/>
                <a:gd name="connsiteX2" fmla="*/ 41263 w 54764"/>
                <a:gd name="connsiteY2" fmla="*/ 2484 h 106944"/>
                <a:gd name="connsiteX3" fmla="*/ 53442 w 54764"/>
                <a:gd name="connsiteY3" fmla="*/ 0 h 106944"/>
                <a:gd name="connsiteX4" fmla="*/ 6604 w 54764"/>
                <a:gd name="connsiteY4" fmla="*/ 106884 h 10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4" h="106944">
                  <a:moveTo>
                    <a:pt x="6604" y="106944"/>
                  </a:moveTo>
                  <a:lnTo>
                    <a:pt x="0" y="96401"/>
                  </a:lnTo>
                  <a:cubicBezTo>
                    <a:pt x="52836" y="63258"/>
                    <a:pt x="41748" y="4969"/>
                    <a:pt x="41263" y="2484"/>
                  </a:cubicBezTo>
                  <a:lnTo>
                    <a:pt x="53442" y="0"/>
                  </a:lnTo>
                  <a:cubicBezTo>
                    <a:pt x="53563" y="667"/>
                    <a:pt x="66833" y="69135"/>
                    <a:pt x="6604" y="1068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BE64280-8F25-2DB5-186E-2D83CC6C9632}"/>
                </a:ext>
              </a:extLst>
            </p:cNvPr>
            <p:cNvSpPr/>
            <p:nvPr/>
          </p:nvSpPr>
          <p:spPr>
            <a:xfrm>
              <a:off x="2222984" y="3657624"/>
              <a:ext cx="76948" cy="156084"/>
            </a:xfrm>
            <a:custGeom>
              <a:avLst/>
              <a:gdLst>
                <a:gd name="connsiteX0" fmla="*/ 6604 w 76948"/>
                <a:gd name="connsiteY0" fmla="*/ 156084 h 156084"/>
                <a:gd name="connsiteX1" fmla="*/ 0 w 76948"/>
                <a:gd name="connsiteY1" fmla="*/ 145541 h 156084"/>
                <a:gd name="connsiteX2" fmla="*/ 62833 w 76948"/>
                <a:gd name="connsiteY2" fmla="*/ 2484 h 156084"/>
                <a:gd name="connsiteX3" fmla="*/ 75012 w 76948"/>
                <a:gd name="connsiteY3" fmla="*/ 0 h 156084"/>
                <a:gd name="connsiteX4" fmla="*/ 6604 w 76948"/>
                <a:gd name="connsiteY4" fmla="*/ 156084 h 1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48" h="156084">
                  <a:moveTo>
                    <a:pt x="6604" y="156084"/>
                  </a:moveTo>
                  <a:lnTo>
                    <a:pt x="0" y="145541"/>
                  </a:lnTo>
                  <a:cubicBezTo>
                    <a:pt x="80587" y="95008"/>
                    <a:pt x="63621" y="6241"/>
                    <a:pt x="62833" y="2484"/>
                  </a:cubicBezTo>
                  <a:lnTo>
                    <a:pt x="75012" y="0"/>
                  </a:lnTo>
                  <a:cubicBezTo>
                    <a:pt x="75194" y="1030"/>
                    <a:pt x="94583" y="100885"/>
                    <a:pt x="6604" y="156084"/>
                  </a:cubicBezTo>
                  <a:close/>
                </a:path>
              </a:pathLst>
            </a:custGeom>
            <a:solidFill>
              <a:srgbClr val="00000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A0C3E8B7-66DF-6C31-58FA-63BE60DBAA41}"/>
                </a:ext>
              </a:extLst>
            </p:cNvPr>
            <p:cNvSpPr/>
            <p:nvPr/>
          </p:nvSpPr>
          <p:spPr>
            <a:xfrm>
              <a:off x="2137187" y="3299467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E2E8D39-B9C6-2D2F-A3A0-CEE18A6CFF5B}"/>
                </a:ext>
              </a:extLst>
            </p:cNvPr>
            <p:cNvSpPr/>
            <p:nvPr/>
          </p:nvSpPr>
          <p:spPr>
            <a:xfrm>
              <a:off x="1915421" y="3864484"/>
              <a:ext cx="121667" cy="121667"/>
            </a:xfrm>
            <a:custGeom>
              <a:avLst/>
              <a:gdLst>
                <a:gd name="connsiteX0" fmla="*/ 121668 w 121667"/>
                <a:gd name="connsiteY0" fmla="*/ 60834 h 121667"/>
                <a:gd name="connsiteX1" fmla="*/ 60834 w 121667"/>
                <a:gd name="connsiteY1" fmla="*/ 121668 h 121667"/>
                <a:gd name="connsiteX2" fmla="*/ 0 w 121667"/>
                <a:gd name="connsiteY2" fmla="*/ 60834 h 121667"/>
                <a:gd name="connsiteX3" fmla="*/ 60834 w 121667"/>
                <a:gd name="connsiteY3" fmla="*/ 0 h 121667"/>
                <a:gd name="connsiteX4" fmla="*/ 121668 w 121667"/>
                <a:gd name="connsiteY4" fmla="*/ 60834 h 12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667" h="121667">
                  <a:moveTo>
                    <a:pt x="121668" y="60834"/>
                  </a:moveTo>
                  <a:cubicBezTo>
                    <a:pt x="121668" y="94432"/>
                    <a:pt x="94432" y="121668"/>
                    <a:pt x="60834" y="121668"/>
                  </a:cubicBezTo>
                  <a:cubicBezTo>
                    <a:pt x="27236" y="121668"/>
                    <a:pt x="0" y="94432"/>
                    <a:pt x="0" y="60834"/>
                  </a:cubicBezTo>
                  <a:cubicBezTo>
                    <a:pt x="0" y="27236"/>
                    <a:pt x="27236" y="0"/>
                    <a:pt x="60834" y="0"/>
                  </a:cubicBezTo>
                  <a:cubicBezTo>
                    <a:pt x="94432" y="0"/>
                    <a:pt x="121668" y="27236"/>
                    <a:pt x="121668" y="60834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A5EF4DA2-309C-7651-34F5-A7280C5634EB}"/>
                </a:ext>
              </a:extLst>
            </p:cNvPr>
            <p:cNvSpPr/>
            <p:nvPr/>
          </p:nvSpPr>
          <p:spPr>
            <a:xfrm>
              <a:off x="1789815" y="3345092"/>
              <a:ext cx="586405" cy="586405"/>
            </a:xfrm>
            <a:custGeom>
              <a:avLst/>
              <a:gdLst>
                <a:gd name="connsiteX0" fmla="*/ 586406 w 586405"/>
                <a:gd name="connsiteY0" fmla="*/ 293203 h 586405"/>
                <a:gd name="connsiteX1" fmla="*/ 293203 w 586405"/>
                <a:gd name="connsiteY1" fmla="*/ 586406 h 586405"/>
                <a:gd name="connsiteX2" fmla="*/ 0 w 586405"/>
                <a:gd name="connsiteY2" fmla="*/ 293203 h 586405"/>
                <a:gd name="connsiteX3" fmla="*/ 293203 w 586405"/>
                <a:gd name="connsiteY3" fmla="*/ 0 h 586405"/>
                <a:gd name="connsiteX4" fmla="*/ 586406 w 586405"/>
                <a:gd name="connsiteY4" fmla="*/ 293203 h 58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405" h="586405">
                  <a:moveTo>
                    <a:pt x="586406" y="293203"/>
                  </a:moveTo>
                  <a:cubicBezTo>
                    <a:pt x="586406" y="455134"/>
                    <a:pt x="455134" y="586406"/>
                    <a:pt x="293203" y="586406"/>
                  </a:cubicBezTo>
                  <a:cubicBezTo>
                    <a:pt x="131271" y="586406"/>
                    <a:pt x="0" y="455134"/>
                    <a:pt x="0" y="293203"/>
                  </a:cubicBezTo>
                  <a:cubicBezTo>
                    <a:pt x="0" y="131271"/>
                    <a:pt x="131271" y="0"/>
                    <a:pt x="293203" y="0"/>
                  </a:cubicBezTo>
                  <a:cubicBezTo>
                    <a:pt x="455134" y="0"/>
                    <a:pt x="586406" y="131271"/>
                    <a:pt x="586406" y="293203"/>
                  </a:cubicBezTo>
                  <a:close/>
                </a:path>
              </a:pathLst>
            </a:custGeom>
            <a:solidFill>
              <a:srgbClr val="FDBC9E"/>
            </a:solidFill>
            <a:ln w="6059" cap="flat">
              <a:solidFill>
                <a:srgbClr val="E2A5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45" name="Graphic 174">
              <a:extLst>
                <a:ext uri="{FF2B5EF4-FFF2-40B4-BE49-F238E27FC236}">
                  <a16:creationId xmlns:a16="http://schemas.microsoft.com/office/drawing/2014/main" id="{DA830F73-F2F1-F158-2DA6-793D1A5EBDDC}"/>
                </a:ext>
              </a:extLst>
            </p:cNvPr>
            <p:cNvGrpSpPr/>
            <p:nvPr/>
          </p:nvGrpSpPr>
          <p:grpSpPr>
            <a:xfrm>
              <a:off x="1997220" y="3485786"/>
              <a:ext cx="282475" cy="303382"/>
              <a:chOff x="1997220" y="3485786"/>
              <a:chExt cx="282475" cy="303382"/>
            </a:xfrm>
            <a:solidFill>
              <a:srgbClr val="515150"/>
            </a:solidFill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4784FB-CB2C-DF1A-AAB4-170E54394350}"/>
                  </a:ext>
                </a:extLst>
              </p:cNvPr>
              <p:cNvSpPr/>
              <p:nvPr/>
            </p:nvSpPr>
            <p:spPr>
              <a:xfrm>
                <a:off x="2098893" y="3641022"/>
                <a:ext cx="74631" cy="50593"/>
              </a:xfrm>
              <a:custGeom>
                <a:avLst/>
                <a:gdLst>
                  <a:gd name="connsiteX0" fmla="*/ 67802 w 74631"/>
                  <a:gd name="connsiteY0" fmla="*/ 50594 h 50593"/>
                  <a:gd name="connsiteX1" fmla="*/ 58168 w 74631"/>
                  <a:gd name="connsiteY1" fmla="*/ 42717 h 50593"/>
                  <a:gd name="connsiteX2" fmla="*/ 61682 w 74631"/>
                  <a:gd name="connsiteY2" fmla="*/ 31992 h 50593"/>
                  <a:gd name="connsiteX3" fmla="*/ 0 w 74631"/>
                  <a:gd name="connsiteY3" fmla="*/ 12421 h 50593"/>
                  <a:gd name="connsiteX4" fmla="*/ 848 w 74631"/>
                  <a:gd name="connsiteY4" fmla="*/ 0 h 50593"/>
                  <a:gd name="connsiteX5" fmla="*/ 73134 w 74631"/>
                  <a:gd name="connsiteY5" fmla="*/ 27024 h 50593"/>
                  <a:gd name="connsiteX6" fmla="*/ 67863 w 74631"/>
                  <a:gd name="connsiteY6" fmla="*/ 50533 h 5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1" h="50593">
                    <a:moveTo>
                      <a:pt x="67802" y="50594"/>
                    </a:moveTo>
                    <a:lnTo>
                      <a:pt x="58168" y="42717"/>
                    </a:lnTo>
                    <a:cubicBezTo>
                      <a:pt x="63500" y="36173"/>
                      <a:pt x="62106" y="33022"/>
                      <a:pt x="61682" y="31992"/>
                    </a:cubicBezTo>
                    <a:cubicBezTo>
                      <a:pt x="56956" y="21025"/>
                      <a:pt x="22722" y="13936"/>
                      <a:pt x="0" y="12421"/>
                    </a:cubicBezTo>
                    <a:lnTo>
                      <a:pt x="848" y="0"/>
                    </a:lnTo>
                    <a:cubicBezTo>
                      <a:pt x="11270" y="727"/>
                      <a:pt x="63682" y="5271"/>
                      <a:pt x="73134" y="27024"/>
                    </a:cubicBezTo>
                    <a:cubicBezTo>
                      <a:pt x="75315" y="32114"/>
                      <a:pt x="76224" y="40293"/>
                      <a:pt x="67863" y="50533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7" name="Graphic 174">
                <a:extLst>
                  <a:ext uri="{FF2B5EF4-FFF2-40B4-BE49-F238E27FC236}">
                    <a16:creationId xmlns:a16="http://schemas.microsoft.com/office/drawing/2014/main" id="{9A61D11E-F0CB-DA66-4CEA-9275D12795FA}"/>
                  </a:ext>
                </a:extLst>
              </p:cNvPr>
              <p:cNvGrpSpPr/>
              <p:nvPr/>
            </p:nvGrpSpPr>
            <p:grpSpPr>
              <a:xfrm>
                <a:off x="1997220" y="3485786"/>
                <a:ext cx="138441" cy="297504"/>
                <a:chOff x="1997220" y="3485786"/>
                <a:chExt cx="138441" cy="297504"/>
              </a:xfrm>
              <a:solidFill>
                <a:srgbClr val="515150"/>
              </a:solidFill>
            </p:grpSpPr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30E7509-4A3B-4846-AD91-3FE37D3ED497}"/>
                    </a:ext>
                  </a:extLst>
                </p:cNvPr>
                <p:cNvSpPr/>
                <p:nvPr/>
              </p:nvSpPr>
              <p:spPr>
                <a:xfrm>
                  <a:off x="1997220" y="3676347"/>
                  <a:ext cx="54764" cy="106944"/>
                </a:xfrm>
                <a:custGeom>
                  <a:avLst/>
                  <a:gdLst>
                    <a:gd name="connsiteX0" fmla="*/ 6604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4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4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7"/>
                        <a:pt x="66833" y="69135"/>
                        <a:pt x="6604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CD69434B-59BA-840A-1C66-9E60EC0D9E54}"/>
                    </a:ext>
                  </a:extLst>
                </p:cNvPr>
                <p:cNvSpPr/>
                <p:nvPr/>
              </p:nvSpPr>
              <p:spPr>
                <a:xfrm>
                  <a:off x="2080897" y="3485786"/>
                  <a:ext cx="54764" cy="106944"/>
                </a:xfrm>
                <a:custGeom>
                  <a:avLst/>
                  <a:gdLst>
                    <a:gd name="connsiteX0" fmla="*/ 6605 w 54764"/>
                    <a:gd name="connsiteY0" fmla="*/ 106944 h 106944"/>
                    <a:gd name="connsiteX1" fmla="*/ 0 w 54764"/>
                    <a:gd name="connsiteY1" fmla="*/ 96401 h 106944"/>
                    <a:gd name="connsiteX2" fmla="*/ 41263 w 54764"/>
                    <a:gd name="connsiteY2" fmla="*/ 2484 h 106944"/>
                    <a:gd name="connsiteX3" fmla="*/ 53442 w 54764"/>
                    <a:gd name="connsiteY3" fmla="*/ 0 h 106944"/>
                    <a:gd name="connsiteX4" fmla="*/ 6605 w 54764"/>
                    <a:gd name="connsiteY4" fmla="*/ 106884 h 10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4" h="106944">
                      <a:moveTo>
                        <a:pt x="6605" y="106944"/>
                      </a:moveTo>
                      <a:lnTo>
                        <a:pt x="0" y="96401"/>
                      </a:lnTo>
                      <a:cubicBezTo>
                        <a:pt x="52836" y="63258"/>
                        <a:pt x="41748" y="4968"/>
                        <a:pt x="41263" y="2484"/>
                      </a:cubicBezTo>
                      <a:lnTo>
                        <a:pt x="53442" y="0"/>
                      </a:lnTo>
                      <a:cubicBezTo>
                        <a:pt x="53563" y="666"/>
                        <a:pt x="66833" y="69135"/>
                        <a:pt x="6605" y="106884"/>
                      </a:cubicBezTo>
                      <a:close/>
                    </a:path>
                  </a:pathLst>
                </a:custGeom>
                <a:solidFill>
                  <a:srgbClr val="515150"/>
                </a:solidFill>
                <a:ln w="60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AE029E15-A103-D83D-4173-D8AC855A96A7}"/>
                  </a:ext>
                </a:extLst>
              </p:cNvPr>
              <p:cNvSpPr/>
              <p:nvPr/>
            </p:nvSpPr>
            <p:spPr>
              <a:xfrm>
                <a:off x="2202747" y="3633084"/>
                <a:ext cx="76948" cy="156083"/>
              </a:xfrm>
              <a:custGeom>
                <a:avLst/>
                <a:gdLst>
                  <a:gd name="connsiteX0" fmla="*/ 6604 w 76948"/>
                  <a:gd name="connsiteY0" fmla="*/ 156084 h 156083"/>
                  <a:gd name="connsiteX1" fmla="*/ 0 w 76948"/>
                  <a:gd name="connsiteY1" fmla="*/ 145541 h 156083"/>
                  <a:gd name="connsiteX2" fmla="*/ 62833 w 76948"/>
                  <a:gd name="connsiteY2" fmla="*/ 2484 h 156083"/>
                  <a:gd name="connsiteX3" fmla="*/ 75012 w 76948"/>
                  <a:gd name="connsiteY3" fmla="*/ 0 h 156083"/>
                  <a:gd name="connsiteX4" fmla="*/ 6604 w 76948"/>
                  <a:gd name="connsiteY4" fmla="*/ 156084 h 15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48" h="156083">
                    <a:moveTo>
                      <a:pt x="6604" y="156084"/>
                    </a:moveTo>
                    <a:lnTo>
                      <a:pt x="0" y="145541"/>
                    </a:lnTo>
                    <a:cubicBezTo>
                      <a:pt x="80587" y="95008"/>
                      <a:pt x="63621" y="6241"/>
                      <a:pt x="62833" y="2484"/>
                    </a:cubicBezTo>
                    <a:lnTo>
                      <a:pt x="75012" y="0"/>
                    </a:lnTo>
                    <a:cubicBezTo>
                      <a:pt x="75194" y="1030"/>
                      <a:pt x="94583" y="100885"/>
                      <a:pt x="6604" y="156084"/>
                    </a:cubicBezTo>
                    <a:close/>
                  </a:path>
                </a:pathLst>
              </a:custGeom>
              <a:solidFill>
                <a:srgbClr val="515150"/>
              </a:solidFill>
              <a:ln w="60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5CA028E-7671-5A23-CDDC-E4C9E184448B}"/>
                </a:ext>
              </a:extLst>
            </p:cNvPr>
            <p:cNvSpPr/>
            <p:nvPr/>
          </p:nvSpPr>
          <p:spPr>
            <a:xfrm>
              <a:off x="2318901" y="3432163"/>
              <a:ext cx="975282" cy="740429"/>
            </a:xfrm>
            <a:custGeom>
              <a:avLst/>
              <a:gdLst>
                <a:gd name="connsiteX0" fmla="*/ 915357 w 975282"/>
                <a:gd name="connsiteY0" fmla="*/ 135059 h 740429"/>
                <a:gd name="connsiteX1" fmla="*/ 392815 w 975282"/>
                <a:gd name="connsiteY1" fmla="*/ 445045 h 740429"/>
                <a:gd name="connsiteX2" fmla="*/ 215585 w 975282"/>
                <a:gd name="connsiteY2" fmla="*/ 37446 h 740429"/>
                <a:gd name="connsiteX3" fmla="*/ 215464 w 975282"/>
                <a:gd name="connsiteY3" fmla="*/ 37446 h 740429"/>
                <a:gd name="connsiteX4" fmla="*/ 142996 w 975282"/>
                <a:gd name="connsiteY4" fmla="*/ 0 h 740429"/>
                <a:gd name="connsiteX5" fmla="*/ 277631 w 975282"/>
                <a:gd name="connsiteY5" fmla="*/ 511332 h 740429"/>
                <a:gd name="connsiteX6" fmla="*/ 0 w 975282"/>
                <a:gd name="connsiteY6" fmla="*/ 665175 h 740429"/>
                <a:gd name="connsiteX7" fmla="*/ 114458 w 975282"/>
                <a:gd name="connsiteY7" fmla="*/ 740429 h 740429"/>
                <a:gd name="connsiteX8" fmla="*/ 975282 w 975282"/>
                <a:gd name="connsiteY8" fmla="*/ 168142 h 740429"/>
                <a:gd name="connsiteX9" fmla="*/ 915297 w 975282"/>
                <a:gd name="connsiteY9" fmla="*/ 135059 h 74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5282" h="740429">
                  <a:moveTo>
                    <a:pt x="915357" y="135059"/>
                  </a:moveTo>
                  <a:cubicBezTo>
                    <a:pt x="707286" y="260726"/>
                    <a:pt x="535206" y="362580"/>
                    <a:pt x="392815" y="445045"/>
                  </a:cubicBezTo>
                  <a:cubicBezTo>
                    <a:pt x="334890" y="399783"/>
                    <a:pt x="267088" y="289749"/>
                    <a:pt x="215585" y="37446"/>
                  </a:cubicBezTo>
                  <a:cubicBezTo>
                    <a:pt x="215585" y="37446"/>
                    <a:pt x="215464" y="37446"/>
                    <a:pt x="215464" y="37446"/>
                  </a:cubicBezTo>
                  <a:cubicBezTo>
                    <a:pt x="192499" y="28842"/>
                    <a:pt x="170081" y="15814"/>
                    <a:pt x="142996" y="0"/>
                  </a:cubicBezTo>
                  <a:cubicBezTo>
                    <a:pt x="140997" y="117487"/>
                    <a:pt x="152630" y="370154"/>
                    <a:pt x="277631" y="511332"/>
                  </a:cubicBezTo>
                  <a:cubicBezTo>
                    <a:pt x="163718" y="576287"/>
                    <a:pt x="72710" y="626456"/>
                    <a:pt x="0" y="665175"/>
                  </a:cubicBezTo>
                  <a:cubicBezTo>
                    <a:pt x="47564" y="680201"/>
                    <a:pt x="70165" y="707831"/>
                    <a:pt x="114458" y="740429"/>
                  </a:cubicBezTo>
                  <a:cubicBezTo>
                    <a:pt x="415295" y="546597"/>
                    <a:pt x="819501" y="273753"/>
                    <a:pt x="975282" y="168142"/>
                  </a:cubicBezTo>
                  <a:cubicBezTo>
                    <a:pt x="957166" y="155357"/>
                    <a:pt x="937231" y="144269"/>
                    <a:pt x="915297" y="135059"/>
                  </a:cubicBezTo>
                  <a:close/>
                </a:path>
              </a:pathLst>
            </a:custGeom>
            <a:solidFill>
              <a:srgbClr val="7CDBE5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296DF62-4FE5-D291-D48F-9B5A8582E62A}"/>
                </a:ext>
              </a:extLst>
            </p:cNvPr>
            <p:cNvSpPr/>
            <p:nvPr/>
          </p:nvSpPr>
          <p:spPr>
            <a:xfrm>
              <a:off x="1738611" y="3555724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2 h 90132"/>
                <a:gd name="connsiteX12" fmla="*/ 119369 w 208937"/>
                <a:gd name="connsiteY12" fmla="*/ 72452 h 90132"/>
                <a:gd name="connsiteX13" fmla="*/ 120218 w 208937"/>
                <a:gd name="connsiteY13" fmla="*/ 71664 h 90132"/>
                <a:gd name="connsiteX14" fmla="*/ 143909 w 208937"/>
                <a:gd name="connsiteY14" fmla="*/ 76754 h 90132"/>
                <a:gd name="connsiteX15" fmla="*/ 182748 w 208937"/>
                <a:gd name="connsiteY15" fmla="*/ 65545 h 90132"/>
                <a:gd name="connsiteX16" fmla="*/ 208500 w 208937"/>
                <a:gd name="connsiteY16" fmla="*/ 26342 h 90132"/>
                <a:gd name="connsiteX17" fmla="*/ 196684 w 208937"/>
                <a:gd name="connsiteY17" fmla="*/ 2258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4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2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64"/>
                  </a:cubicBezTo>
                  <a:cubicBezTo>
                    <a:pt x="127852" y="74452"/>
                    <a:pt x="135972" y="76148"/>
                    <a:pt x="143909" y="76754"/>
                  </a:cubicBezTo>
                  <a:cubicBezTo>
                    <a:pt x="157966" y="77845"/>
                    <a:pt x="171539" y="74149"/>
                    <a:pt x="182748" y="65545"/>
                  </a:cubicBezTo>
                  <a:cubicBezTo>
                    <a:pt x="195351" y="55789"/>
                    <a:pt x="202986" y="40944"/>
                    <a:pt x="208500" y="26342"/>
                  </a:cubicBezTo>
                  <a:cubicBezTo>
                    <a:pt x="211347" y="18829"/>
                    <a:pt x="199471" y="15132"/>
                    <a:pt x="196684" y="2258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66E65894-5ADA-DFAF-12F9-C4A1F27380D6}"/>
                </a:ext>
              </a:extLst>
            </p:cNvPr>
            <p:cNvSpPr/>
            <p:nvPr/>
          </p:nvSpPr>
          <p:spPr>
            <a:xfrm>
              <a:off x="1732794" y="3542879"/>
              <a:ext cx="208937" cy="90132"/>
            </a:xfrm>
            <a:custGeom>
              <a:avLst/>
              <a:gdLst>
                <a:gd name="connsiteX0" fmla="*/ 196563 w 208937"/>
                <a:gd name="connsiteY0" fmla="*/ 22525 h 90132"/>
                <a:gd name="connsiteX1" fmla="*/ 156815 w 208937"/>
                <a:gd name="connsiteY1" fmla="*/ 63848 h 90132"/>
                <a:gd name="connsiteX2" fmla="*/ 128398 w 208937"/>
                <a:gd name="connsiteY2" fmla="*/ 61485 h 90132"/>
                <a:gd name="connsiteX3" fmla="*/ 129852 w 208937"/>
                <a:gd name="connsiteY3" fmla="*/ 31068 h 90132"/>
                <a:gd name="connsiteX4" fmla="*/ 99919 w 208937"/>
                <a:gd name="connsiteY4" fmla="*/ 106 h 90132"/>
                <a:gd name="connsiteX5" fmla="*/ 78046 w 208937"/>
                <a:gd name="connsiteY5" fmla="*/ 24948 h 90132"/>
                <a:gd name="connsiteX6" fmla="*/ 99919 w 208937"/>
                <a:gd name="connsiteY6" fmla="*/ 60213 h 90132"/>
                <a:gd name="connsiteX7" fmla="*/ 107675 w 208937"/>
                <a:gd name="connsiteY7" fmla="*/ 65666 h 90132"/>
                <a:gd name="connsiteX8" fmla="*/ 76895 w 208937"/>
                <a:gd name="connsiteY8" fmla="*/ 77421 h 90132"/>
                <a:gd name="connsiteX9" fmla="*/ 11759 w 208937"/>
                <a:gd name="connsiteY9" fmla="*/ 42641 h 90132"/>
                <a:gd name="connsiteX10" fmla="*/ 792 w 208937"/>
                <a:gd name="connsiteY10" fmla="*/ 48458 h 90132"/>
                <a:gd name="connsiteX11" fmla="*/ 75380 w 208937"/>
                <a:gd name="connsiteY11" fmla="*/ 89903 h 90132"/>
                <a:gd name="connsiteX12" fmla="*/ 119369 w 208937"/>
                <a:gd name="connsiteY12" fmla="*/ 72452 h 90132"/>
                <a:gd name="connsiteX13" fmla="*/ 120218 w 208937"/>
                <a:gd name="connsiteY13" fmla="*/ 71604 h 90132"/>
                <a:gd name="connsiteX14" fmla="*/ 143909 w 208937"/>
                <a:gd name="connsiteY14" fmla="*/ 76694 h 90132"/>
                <a:gd name="connsiteX15" fmla="*/ 182748 w 208937"/>
                <a:gd name="connsiteY15" fmla="*/ 65484 h 90132"/>
                <a:gd name="connsiteX16" fmla="*/ 208500 w 208937"/>
                <a:gd name="connsiteY16" fmla="*/ 26281 h 90132"/>
                <a:gd name="connsiteX17" fmla="*/ 196684 w 208937"/>
                <a:gd name="connsiteY17" fmla="*/ 22525 h 90132"/>
                <a:gd name="connsiteX18" fmla="*/ 96405 w 208937"/>
                <a:gd name="connsiteY18" fmla="*/ 37854 h 90132"/>
                <a:gd name="connsiteX19" fmla="*/ 92830 w 208937"/>
                <a:gd name="connsiteY19" fmla="*/ 13981 h 90132"/>
                <a:gd name="connsiteX20" fmla="*/ 106282 w 208937"/>
                <a:gd name="connsiteY20" fmla="*/ 15678 h 90132"/>
                <a:gd name="connsiteX21" fmla="*/ 116764 w 208937"/>
                <a:gd name="connsiteY21" fmla="*/ 31553 h 90132"/>
                <a:gd name="connsiteX22" fmla="*/ 120399 w 208937"/>
                <a:gd name="connsiteY22" fmla="*/ 47973 h 90132"/>
                <a:gd name="connsiteX23" fmla="*/ 117188 w 208937"/>
                <a:gd name="connsiteY23" fmla="*/ 56577 h 90132"/>
                <a:gd name="connsiteX24" fmla="*/ 96405 w 208937"/>
                <a:gd name="connsiteY24" fmla="*/ 37854 h 9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8937" h="90132">
                  <a:moveTo>
                    <a:pt x="196563" y="22525"/>
                  </a:moveTo>
                  <a:cubicBezTo>
                    <a:pt x="189595" y="41126"/>
                    <a:pt x="177901" y="60152"/>
                    <a:pt x="156815" y="63848"/>
                  </a:cubicBezTo>
                  <a:cubicBezTo>
                    <a:pt x="147363" y="65484"/>
                    <a:pt x="137547" y="64515"/>
                    <a:pt x="128398" y="61485"/>
                  </a:cubicBezTo>
                  <a:cubicBezTo>
                    <a:pt x="133366" y="52457"/>
                    <a:pt x="133851" y="41975"/>
                    <a:pt x="129852" y="31068"/>
                  </a:cubicBezTo>
                  <a:cubicBezTo>
                    <a:pt x="124944" y="17556"/>
                    <a:pt x="115795" y="1560"/>
                    <a:pt x="99919" y="106"/>
                  </a:cubicBezTo>
                  <a:cubicBezTo>
                    <a:pt x="85135" y="-1288"/>
                    <a:pt x="76410" y="11315"/>
                    <a:pt x="78046" y="24948"/>
                  </a:cubicBezTo>
                  <a:cubicBezTo>
                    <a:pt x="79682" y="38763"/>
                    <a:pt x="89619" y="51548"/>
                    <a:pt x="99919" y="60213"/>
                  </a:cubicBezTo>
                  <a:cubicBezTo>
                    <a:pt x="102343" y="62212"/>
                    <a:pt x="104949" y="64030"/>
                    <a:pt x="107675" y="65666"/>
                  </a:cubicBezTo>
                  <a:cubicBezTo>
                    <a:pt x="98708" y="72149"/>
                    <a:pt x="87862" y="76209"/>
                    <a:pt x="76895" y="77421"/>
                  </a:cubicBezTo>
                  <a:cubicBezTo>
                    <a:pt x="50234" y="80511"/>
                    <a:pt x="24301" y="66090"/>
                    <a:pt x="11759" y="42641"/>
                  </a:cubicBezTo>
                  <a:cubicBezTo>
                    <a:pt x="8002" y="35612"/>
                    <a:pt x="-3026" y="41429"/>
                    <a:pt x="792" y="48458"/>
                  </a:cubicBezTo>
                  <a:cubicBezTo>
                    <a:pt x="15273" y="75421"/>
                    <a:pt x="44721" y="92326"/>
                    <a:pt x="75380" y="89903"/>
                  </a:cubicBezTo>
                  <a:cubicBezTo>
                    <a:pt x="91376" y="88630"/>
                    <a:pt x="106948" y="82692"/>
                    <a:pt x="119369" y="72452"/>
                  </a:cubicBezTo>
                  <a:cubicBezTo>
                    <a:pt x="119672" y="72210"/>
                    <a:pt x="119915" y="71907"/>
                    <a:pt x="120218" y="71604"/>
                  </a:cubicBezTo>
                  <a:cubicBezTo>
                    <a:pt x="127852" y="74391"/>
                    <a:pt x="135971" y="76088"/>
                    <a:pt x="143909" y="76694"/>
                  </a:cubicBezTo>
                  <a:cubicBezTo>
                    <a:pt x="157966" y="77784"/>
                    <a:pt x="171539" y="74088"/>
                    <a:pt x="182748" y="65484"/>
                  </a:cubicBezTo>
                  <a:cubicBezTo>
                    <a:pt x="195351" y="55729"/>
                    <a:pt x="202986" y="40884"/>
                    <a:pt x="208500" y="26281"/>
                  </a:cubicBezTo>
                  <a:cubicBezTo>
                    <a:pt x="211347" y="18768"/>
                    <a:pt x="199471" y="15072"/>
                    <a:pt x="196684" y="22525"/>
                  </a:cubicBezTo>
                  <a:close/>
                  <a:moveTo>
                    <a:pt x="96405" y="37854"/>
                  </a:moveTo>
                  <a:cubicBezTo>
                    <a:pt x="92709" y="32340"/>
                    <a:pt x="85862" y="19616"/>
                    <a:pt x="92830" y="13981"/>
                  </a:cubicBezTo>
                  <a:cubicBezTo>
                    <a:pt x="96769" y="10770"/>
                    <a:pt x="102707" y="12830"/>
                    <a:pt x="106282" y="15678"/>
                  </a:cubicBezTo>
                  <a:cubicBezTo>
                    <a:pt x="111129" y="19616"/>
                    <a:pt x="114219" y="25978"/>
                    <a:pt x="116764" y="31553"/>
                  </a:cubicBezTo>
                  <a:cubicBezTo>
                    <a:pt x="119066" y="36582"/>
                    <a:pt x="120945" y="42338"/>
                    <a:pt x="120399" y="47973"/>
                  </a:cubicBezTo>
                  <a:cubicBezTo>
                    <a:pt x="120097" y="51184"/>
                    <a:pt x="118885" y="54032"/>
                    <a:pt x="117188" y="56577"/>
                  </a:cubicBezTo>
                  <a:cubicBezTo>
                    <a:pt x="108887" y="51972"/>
                    <a:pt x="101616" y="45549"/>
                    <a:pt x="96405" y="37854"/>
                  </a:cubicBezTo>
                  <a:close/>
                </a:path>
              </a:pathLst>
            </a:custGeom>
            <a:solidFill>
              <a:srgbClr val="515150"/>
            </a:solidFill>
            <a:ln w="60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2DB79BCE-D913-0A41-F931-064ECBBE5E0B}"/>
              </a:ext>
            </a:extLst>
          </p:cNvPr>
          <p:cNvSpPr txBox="1"/>
          <p:nvPr/>
        </p:nvSpPr>
        <p:spPr>
          <a:xfrm>
            <a:off x="5160649" y="556316"/>
            <a:ext cx="141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dirty="0">
                <a:solidFill>
                  <a:srgbClr val="122659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ETL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CE1A525C-5FFB-B68F-000D-BFFCEB269632}"/>
              </a:ext>
            </a:extLst>
          </p:cNvPr>
          <p:cNvGrpSpPr/>
          <p:nvPr/>
        </p:nvGrpSpPr>
        <p:grpSpPr>
          <a:xfrm>
            <a:off x="1231389" y="2143580"/>
            <a:ext cx="2488198" cy="1783252"/>
            <a:chOff x="1242462" y="2056102"/>
            <a:chExt cx="2488198" cy="178325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4905949F-A2A6-9360-BA69-D6967320F93C}"/>
                </a:ext>
              </a:extLst>
            </p:cNvPr>
            <p:cNvSpPr txBox="1"/>
            <p:nvPr/>
          </p:nvSpPr>
          <p:spPr>
            <a:xfrm>
              <a:off x="1794965" y="2056102"/>
              <a:ext cx="16898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 Extract Stage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C0D0E8AE-A346-4CCC-D28A-43B9A66E0222}"/>
                </a:ext>
              </a:extLst>
            </p:cNvPr>
            <p:cNvSpPr txBox="1"/>
            <p:nvPr/>
          </p:nvSpPr>
          <p:spPr>
            <a:xfrm>
              <a:off x="1242462" y="2488791"/>
              <a:ext cx="2488198" cy="135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Kaggle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Excel to CSV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Clean data</a:t>
              </a: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  <a:p>
              <a:pPr marL="285750" indent="-28575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IN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46A8D9CE-F08E-93C1-16B6-D39DBCCB0729}"/>
              </a:ext>
            </a:extLst>
          </p:cNvPr>
          <p:cNvGrpSpPr/>
          <p:nvPr/>
        </p:nvGrpSpPr>
        <p:grpSpPr>
          <a:xfrm>
            <a:off x="8267210" y="2143580"/>
            <a:ext cx="2488198" cy="1177498"/>
            <a:chOff x="1395807" y="2056102"/>
            <a:chExt cx="2488198" cy="1177498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9080377-0A54-F7B8-41D2-FA2330503C06}"/>
                </a:ext>
              </a:extLst>
            </p:cNvPr>
            <p:cNvSpPr txBox="1"/>
            <p:nvPr/>
          </p:nvSpPr>
          <p:spPr>
            <a:xfrm>
              <a:off x="1976105" y="2056102"/>
              <a:ext cx="13276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Load Stage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78C5C9F9-6EE8-48E2-AA74-8CD9E267F918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705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Open Sans" panose="020B0606030504020204" pitchFamily="34" charset="0"/>
                </a:rPr>
                <a:t>SQL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Google </a:t>
              </a:r>
              <a:r>
                <a:rPr lang="en-IN" sz="14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Colab</a:t>
              </a:r>
              <a:endParaRPr lang="en-IN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48D610C-79CF-4FFE-D9A7-A3F43F7D3325}"/>
              </a:ext>
            </a:extLst>
          </p:cNvPr>
          <p:cNvGrpSpPr/>
          <p:nvPr/>
        </p:nvGrpSpPr>
        <p:grpSpPr>
          <a:xfrm>
            <a:off x="4866245" y="4469905"/>
            <a:ext cx="2488198" cy="1634610"/>
            <a:chOff x="1395807" y="2056102"/>
            <a:chExt cx="2488198" cy="1634610"/>
          </a:xfrm>
        </p:grpSpPr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5AAF4A2-1505-55EF-EE2A-06A4CC1C90B6}"/>
                </a:ext>
              </a:extLst>
            </p:cNvPr>
            <p:cNvSpPr txBox="1"/>
            <p:nvPr/>
          </p:nvSpPr>
          <p:spPr>
            <a:xfrm>
              <a:off x="1725236" y="2056102"/>
              <a:ext cx="18293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rgbClr val="122659"/>
                  </a:solidFill>
                  <a:latin typeface="Kaushan Script" panose="03060602040705080205" pitchFamily="66" charset="0"/>
                </a:rPr>
                <a:t>Translate Stage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154CCBC-024A-EF22-8B50-B6DC54988CF6}"/>
                </a:ext>
              </a:extLst>
            </p:cNvPr>
            <p:cNvSpPr txBox="1"/>
            <p:nvPr/>
          </p:nvSpPr>
          <p:spPr>
            <a:xfrm>
              <a:off x="1395807" y="2528599"/>
              <a:ext cx="2488198" cy="116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309 entries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12 columns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pt-B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</a:rPr>
                <a:t>Tableau (visuals)</a:t>
              </a:r>
              <a:endParaRPr lang="en-IN" sz="16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2" name="Arc 371">
            <a:extLst>
              <a:ext uri="{FF2B5EF4-FFF2-40B4-BE49-F238E27FC236}">
                <a16:creationId xmlns:a16="http://schemas.microsoft.com/office/drawing/2014/main" id="{37357CCD-CD7D-EC69-D5B8-FFBC92FABD39}"/>
              </a:ext>
            </a:extLst>
          </p:cNvPr>
          <p:cNvSpPr/>
          <p:nvPr/>
        </p:nvSpPr>
        <p:spPr>
          <a:xfrm rot="377424" flipH="1">
            <a:off x="3604683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3" name="Arc 372">
            <a:extLst>
              <a:ext uri="{FF2B5EF4-FFF2-40B4-BE49-F238E27FC236}">
                <a16:creationId xmlns:a16="http://schemas.microsoft.com/office/drawing/2014/main" id="{BE05AFD9-3094-BEE2-24E1-A3B712CDCD6B}"/>
              </a:ext>
            </a:extLst>
          </p:cNvPr>
          <p:cNvSpPr/>
          <p:nvPr/>
        </p:nvSpPr>
        <p:spPr>
          <a:xfrm rot="16986674" flipV="1">
            <a:off x="6583960" y="3312724"/>
            <a:ext cx="2022516" cy="2022516"/>
          </a:xfrm>
          <a:prstGeom prst="arc">
            <a:avLst>
              <a:gd name="adj1" fmla="val 16200000"/>
              <a:gd name="adj2" fmla="val 776291"/>
            </a:avLst>
          </a:prstGeom>
          <a:ln w="22225">
            <a:solidFill>
              <a:schemeClr val="bg1"/>
            </a:solidFill>
            <a:prstDash val="dash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11069AF7-D226-AF92-C4EB-70B50AA78683}"/>
              </a:ext>
            </a:extLst>
          </p:cNvPr>
          <p:cNvGrpSpPr/>
          <p:nvPr/>
        </p:nvGrpSpPr>
        <p:grpSpPr>
          <a:xfrm>
            <a:off x="10990375" y="-1037113"/>
            <a:ext cx="470787" cy="3093864"/>
            <a:chOff x="10990375" y="-1379364"/>
            <a:chExt cx="470787" cy="3093864"/>
          </a:xfrm>
        </p:grpSpPr>
        <p:grpSp>
          <p:nvGrpSpPr>
            <p:cNvPr id="375" name="Graphic 1009">
              <a:extLst>
                <a:ext uri="{FF2B5EF4-FFF2-40B4-BE49-F238E27FC236}">
                  <a16:creationId xmlns:a16="http://schemas.microsoft.com/office/drawing/2014/main" id="{38C512F4-D915-C733-E44C-8F8C2DE2E97D}"/>
                </a:ext>
              </a:extLst>
            </p:cNvPr>
            <p:cNvGrpSpPr/>
            <p:nvPr/>
          </p:nvGrpSpPr>
          <p:grpSpPr>
            <a:xfrm>
              <a:off x="11185989" y="-1379364"/>
              <a:ext cx="62687" cy="2976369"/>
              <a:chOff x="2442351" y="803811"/>
              <a:chExt cx="47991" cy="2278593"/>
            </a:xfrm>
          </p:grpSpPr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AE6C62F2-08CE-5A27-0900-ABCA67985CCC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A934C54-641E-5BD3-FBCC-6CDD1B221E47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76" name="Graphic 1009">
              <a:extLst>
                <a:ext uri="{FF2B5EF4-FFF2-40B4-BE49-F238E27FC236}">
                  <a16:creationId xmlns:a16="http://schemas.microsoft.com/office/drawing/2014/main" id="{56EC6BD3-AE64-E384-1157-1F6C88E5669C}"/>
                </a:ext>
              </a:extLst>
            </p:cNvPr>
            <p:cNvGrpSpPr/>
            <p:nvPr/>
          </p:nvGrpSpPr>
          <p:grpSpPr>
            <a:xfrm>
              <a:off x="10990375" y="1237506"/>
              <a:ext cx="470787" cy="476994"/>
              <a:chOff x="2259311" y="1748046"/>
              <a:chExt cx="360416" cy="365168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909E51C-010F-17B7-C651-827E468678D1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7C9F1C2-7A54-DC49-55E1-CDD3C031BD10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001C3-91C7-6664-1EBA-F24D9F251F68}"/>
              </a:ext>
            </a:extLst>
          </p:cNvPr>
          <p:cNvGrpSpPr/>
          <p:nvPr/>
        </p:nvGrpSpPr>
        <p:grpSpPr>
          <a:xfrm>
            <a:off x="728775" y="-1037113"/>
            <a:ext cx="470787" cy="3093864"/>
            <a:chOff x="728775" y="-1037113"/>
            <a:chExt cx="470787" cy="3093864"/>
          </a:xfrm>
        </p:grpSpPr>
        <p:grpSp>
          <p:nvGrpSpPr>
            <p:cNvPr id="382" name="Graphic 1009">
              <a:extLst>
                <a:ext uri="{FF2B5EF4-FFF2-40B4-BE49-F238E27FC236}">
                  <a16:creationId xmlns:a16="http://schemas.microsoft.com/office/drawing/2014/main" id="{018DD79F-A1EB-F884-39F3-CC7E02787DCB}"/>
                </a:ext>
              </a:extLst>
            </p:cNvPr>
            <p:cNvGrpSpPr/>
            <p:nvPr/>
          </p:nvGrpSpPr>
          <p:grpSpPr>
            <a:xfrm>
              <a:off x="924389" y="-1037113"/>
              <a:ext cx="62687" cy="2976369"/>
              <a:chOff x="2442351" y="803811"/>
              <a:chExt cx="47991" cy="2278593"/>
            </a:xfrm>
          </p:grpSpPr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B936A21-882F-9BD0-7C51-FECCA60EE108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B5C5702-55F7-E9F1-63C1-0756EC4974A5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1009">
              <a:extLst>
                <a:ext uri="{FF2B5EF4-FFF2-40B4-BE49-F238E27FC236}">
                  <a16:creationId xmlns:a16="http://schemas.microsoft.com/office/drawing/2014/main" id="{56A012D1-3E68-6AD1-CED1-1B4D2B35F28F}"/>
                </a:ext>
              </a:extLst>
            </p:cNvPr>
            <p:cNvGrpSpPr/>
            <p:nvPr/>
          </p:nvGrpSpPr>
          <p:grpSpPr>
            <a:xfrm>
              <a:off x="728775" y="1579757"/>
              <a:ext cx="470787" cy="476994"/>
              <a:chOff x="2259311" y="1748046"/>
              <a:chExt cx="360416" cy="365168"/>
            </a:xfrm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02EFE83E-49FB-2E80-EB02-D9969A6299A3}"/>
                  </a:ext>
                </a:extLst>
              </p:cNvPr>
              <p:cNvSpPr/>
              <p:nvPr/>
            </p:nvSpPr>
            <p:spPr>
              <a:xfrm>
                <a:off x="2283307" y="1772041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C8FDC180-0D88-60B3-C3D7-D6BB3C92130A}"/>
                  </a:ext>
                </a:extLst>
              </p:cNvPr>
              <p:cNvSpPr/>
              <p:nvPr/>
            </p:nvSpPr>
            <p:spPr>
              <a:xfrm>
                <a:off x="2259311" y="1748046"/>
                <a:ext cx="336421" cy="341172"/>
              </a:xfrm>
              <a:custGeom>
                <a:avLst/>
                <a:gdLst>
                  <a:gd name="connsiteX0" fmla="*/ 193070 w 336421"/>
                  <a:gd name="connsiteY0" fmla="*/ 0 h 341172"/>
                  <a:gd name="connsiteX1" fmla="*/ 223641 w 336421"/>
                  <a:gd name="connsiteY1" fmla="*/ 115900 h 341172"/>
                  <a:gd name="connsiteX2" fmla="*/ 336421 w 336421"/>
                  <a:gd name="connsiteY2" fmla="*/ 156453 h 341172"/>
                  <a:gd name="connsiteX3" fmla="*/ 235639 w 336421"/>
                  <a:gd name="connsiteY3" fmla="*/ 221337 h 341172"/>
                  <a:gd name="connsiteX4" fmla="*/ 231944 w 336421"/>
                  <a:gd name="connsiteY4" fmla="*/ 341172 h 341172"/>
                  <a:gd name="connsiteX5" fmla="*/ 139080 w 336421"/>
                  <a:gd name="connsiteY5" fmla="*/ 265346 h 341172"/>
                  <a:gd name="connsiteX6" fmla="*/ 23996 w 336421"/>
                  <a:gd name="connsiteY6" fmla="*/ 298844 h 341172"/>
                  <a:gd name="connsiteX7" fmla="*/ 67428 w 336421"/>
                  <a:gd name="connsiteY7" fmla="*/ 187071 h 341172"/>
                  <a:gd name="connsiteX8" fmla="*/ 0 w 336421"/>
                  <a:gd name="connsiteY8" fmla="*/ 87969 h 341172"/>
                  <a:gd name="connsiteX9" fmla="*/ 119643 w 336421"/>
                  <a:gd name="connsiteY9" fmla="*/ 94736 h 341172"/>
                  <a:gd name="connsiteX10" fmla="*/ 193070 w 336421"/>
                  <a:gd name="connsiteY10" fmla="*/ 0 h 34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6421" h="341172">
                    <a:moveTo>
                      <a:pt x="193070" y="0"/>
                    </a:moveTo>
                    <a:lnTo>
                      <a:pt x="223641" y="115900"/>
                    </a:lnTo>
                    <a:lnTo>
                      <a:pt x="336421" y="156453"/>
                    </a:lnTo>
                    <a:lnTo>
                      <a:pt x="235639" y="221337"/>
                    </a:lnTo>
                    <a:lnTo>
                      <a:pt x="231944" y="341172"/>
                    </a:lnTo>
                    <a:lnTo>
                      <a:pt x="139080" y="265346"/>
                    </a:lnTo>
                    <a:lnTo>
                      <a:pt x="23996" y="298844"/>
                    </a:lnTo>
                    <a:lnTo>
                      <a:pt x="67428" y="187071"/>
                    </a:lnTo>
                    <a:lnTo>
                      <a:pt x="0" y="87969"/>
                    </a:lnTo>
                    <a:lnTo>
                      <a:pt x="119643" y="94736"/>
                    </a:lnTo>
                    <a:lnTo>
                      <a:pt x="193070" y="0"/>
                    </a:lnTo>
                    <a:close/>
                  </a:path>
                </a:pathLst>
              </a:custGeom>
              <a:solidFill>
                <a:srgbClr val="FA9EB7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5DBCC-D74C-C839-C984-B6119E3E2DF7}"/>
              </a:ext>
            </a:extLst>
          </p:cNvPr>
          <p:cNvGrpSpPr/>
          <p:nvPr/>
        </p:nvGrpSpPr>
        <p:grpSpPr>
          <a:xfrm>
            <a:off x="1663940" y="-2027205"/>
            <a:ext cx="608618" cy="3264711"/>
            <a:chOff x="1663940" y="-2027205"/>
            <a:chExt cx="608618" cy="3264711"/>
          </a:xfrm>
        </p:grpSpPr>
        <p:grpSp>
          <p:nvGrpSpPr>
            <p:cNvPr id="400" name="Graphic 1009">
              <a:extLst>
                <a:ext uri="{FF2B5EF4-FFF2-40B4-BE49-F238E27FC236}">
                  <a16:creationId xmlns:a16="http://schemas.microsoft.com/office/drawing/2014/main" id="{D327E548-B59C-FF50-40AE-24325F795E4B}"/>
                </a:ext>
              </a:extLst>
            </p:cNvPr>
            <p:cNvGrpSpPr/>
            <p:nvPr/>
          </p:nvGrpSpPr>
          <p:grpSpPr>
            <a:xfrm>
              <a:off x="1877062" y="-2027205"/>
              <a:ext cx="62687" cy="2976369"/>
              <a:chOff x="2442351" y="803811"/>
              <a:chExt cx="47991" cy="2278593"/>
            </a:xfrm>
          </p:grpSpPr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76F9D84-E65E-97AC-2BD5-FFC7F123ACB9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39586108-F3EB-D289-29DF-4C8BFC5EAF4F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8" name="Graphic 1009">
              <a:extLst>
                <a:ext uri="{FF2B5EF4-FFF2-40B4-BE49-F238E27FC236}">
                  <a16:creationId xmlns:a16="http://schemas.microsoft.com/office/drawing/2014/main" id="{E098841B-CF25-F681-163B-CB8AD0C8178C}"/>
                </a:ext>
              </a:extLst>
            </p:cNvPr>
            <p:cNvGrpSpPr/>
            <p:nvPr/>
          </p:nvGrpSpPr>
          <p:grpSpPr>
            <a:xfrm>
              <a:off x="1663940" y="561190"/>
              <a:ext cx="608618" cy="676316"/>
              <a:chOff x="9581375" y="1420873"/>
              <a:chExt cx="465934" cy="517761"/>
            </a:xfrm>
          </p:grpSpPr>
          <p:grpSp>
            <p:nvGrpSpPr>
              <p:cNvPr id="389" name="Graphic 1009">
                <a:extLst>
                  <a:ext uri="{FF2B5EF4-FFF2-40B4-BE49-F238E27FC236}">
                    <a16:creationId xmlns:a16="http://schemas.microsoft.com/office/drawing/2014/main" id="{76FDAC34-FF74-481B-267D-405479B52655}"/>
                  </a:ext>
                </a:extLst>
              </p:cNvPr>
              <p:cNvGrpSpPr/>
              <p:nvPr/>
            </p:nvGrpSpPr>
            <p:grpSpPr>
              <a:xfrm>
                <a:off x="9605371" y="1444869"/>
                <a:ext cx="441938" cy="493765"/>
                <a:chOff x="9605371" y="1444869"/>
                <a:chExt cx="441938" cy="493765"/>
              </a:xfrm>
              <a:solidFill>
                <a:srgbClr val="000000"/>
              </a:solidFill>
            </p:grpSpPr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4DCC0BB4-C244-DC89-2CDC-17FCC637532C}"/>
                    </a:ext>
                  </a:extLst>
                </p:cNvPr>
                <p:cNvSpPr/>
                <p:nvPr/>
              </p:nvSpPr>
              <p:spPr>
                <a:xfrm rot="-2962800">
                  <a:off x="9628845" y="1717992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6AF5389-2A17-DE25-5960-843C97BA8C0B}"/>
                    </a:ext>
                  </a:extLst>
                </p:cNvPr>
                <p:cNvSpPr/>
                <p:nvPr/>
              </p:nvSpPr>
              <p:spPr>
                <a:xfrm>
                  <a:off x="9605371" y="1830193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43AEC6B-30B5-93D0-2324-5808E6B277A2}"/>
                    </a:ext>
                  </a:extLst>
                </p:cNvPr>
                <p:cNvSpPr/>
                <p:nvPr/>
              </p:nvSpPr>
              <p:spPr>
                <a:xfrm>
                  <a:off x="9819368" y="1461776"/>
                  <a:ext cx="219045" cy="211031"/>
                </a:xfrm>
                <a:custGeom>
                  <a:avLst/>
                  <a:gdLst>
                    <a:gd name="connsiteX0" fmla="*/ 85005 w 219045"/>
                    <a:gd name="connsiteY0" fmla="*/ 130825 h 211031"/>
                    <a:gd name="connsiteX1" fmla="*/ 54194 w 219045"/>
                    <a:gd name="connsiteY1" fmla="*/ 0 h 211031"/>
                    <a:gd name="connsiteX2" fmla="*/ 27463 w 219045"/>
                    <a:gd name="connsiteY2" fmla="*/ 22844 h 211031"/>
                    <a:gd name="connsiteX3" fmla="*/ 39797 w 219045"/>
                    <a:gd name="connsiteY3" fmla="*/ 183568 h 211031"/>
                    <a:gd name="connsiteX4" fmla="*/ 200521 w 219045"/>
                    <a:gd name="connsiteY4" fmla="*/ 171234 h 211031"/>
                    <a:gd name="connsiteX5" fmla="*/ 219046 w 219045"/>
                    <a:gd name="connsiteY5" fmla="*/ 141335 h 211031"/>
                    <a:gd name="connsiteX6" fmla="*/ 85053 w 219045"/>
                    <a:gd name="connsiteY6" fmla="*/ 130777 h 2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45" h="211031">
                      <a:moveTo>
                        <a:pt x="85005" y="130825"/>
                      </a:moveTo>
                      <a:cubicBezTo>
                        <a:pt x="46420" y="97711"/>
                        <a:pt x="35430" y="44440"/>
                        <a:pt x="54194" y="0"/>
                      </a:cubicBezTo>
                      <a:cubicBezTo>
                        <a:pt x="44404" y="6047"/>
                        <a:pt x="35334" y="13630"/>
                        <a:pt x="27463" y="22844"/>
                      </a:cubicBezTo>
                      <a:cubicBezTo>
                        <a:pt x="-13522" y="70644"/>
                        <a:pt x="-8002" y="142583"/>
                        <a:pt x="39797" y="183568"/>
                      </a:cubicBezTo>
                      <a:cubicBezTo>
                        <a:pt x="87596" y="224553"/>
                        <a:pt x="159536" y="219034"/>
                        <a:pt x="200521" y="171234"/>
                      </a:cubicBezTo>
                      <a:cubicBezTo>
                        <a:pt x="208392" y="162020"/>
                        <a:pt x="214583" y="151941"/>
                        <a:pt x="219046" y="141335"/>
                      </a:cubicBezTo>
                      <a:cubicBezTo>
                        <a:pt x="177965" y="166627"/>
                        <a:pt x="123638" y="163891"/>
                        <a:pt x="85053" y="13077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65FC5436-32EE-7323-BB65-C067496521D2}"/>
                    </a:ext>
                  </a:extLst>
                </p:cNvPr>
                <p:cNvSpPr/>
                <p:nvPr/>
              </p:nvSpPr>
              <p:spPr>
                <a:xfrm>
                  <a:off x="9864618" y="1444869"/>
                  <a:ext cx="182691" cy="175197"/>
                </a:xfrm>
                <a:custGeom>
                  <a:avLst/>
                  <a:gdLst>
                    <a:gd name="connsiteX0" fmla="*/ 39755 w 182691"/>
                    <a:gd name="connsiteY0" fmla="*/ 147732 h 175197"/>
                    <a:gd name="connsiteX1" fmla="*/ 173747 w 182691"/>
                    <a:gd name="connsiteY1" fmla="*/ 158290 h 175197"/>
                    <a:gd name="connsiteX2" fmla="*/ 142937 w 182691"/>
                    <a:gd name="connsiteY2" fmla="*/ 27465 h 175197"/>
                    <a:gd name="connsiteX3" fmla="*/ 8944 w 182691"/>
                    <a:gd name="connsiteY3" fmla="*/ 16907 h 175197"/>
                    <a:gd name="connsiteX4" fmla="*/ 39755 w 182691"/>
                    <a:gd name="connsiteY4" fmla="*/ 147732 h 17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91" h="175197">
                      <a:moveTo>
                        <a:pt x="39755" y="147732"/>
                      </a:moveTo>
                      <a:cubicBezTo>
                        <a:pt x="78340" y="180846"/>
                        <a:pt x="132667" y="183582"/>
                        <a:pt x="173747" y="158290"/>
                      </a:cubicBezTo>
                      <a:cubicBezTo>
                        <a:pt x="192512" y="113850"/>
                        <a:pt x="181522" y="60580"/>
                        <a:pt x="142937" y="27465"/>
                      </a:cubicBezTo>
                      <a:cubicBezTo>
                        <a:pt x="104352" y="-5649"/>
                        <a:pt x="50025" y="-8384"/>
                        <a:pt x="8944" y="16907"/>
                      </a:cubicBezTo>
                      <a:cubicBezTo>
                        <a:pt x="-9821" y="61347"/>
                        <a:pt x="1170" y="114618"/>
                        <a:pt x="39755" y="14773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390" name="Graphic 1009">
                <a:extLst>
                  <a:ext uri="{FF2B5EF4-FFF2-40B4-BE49-F238E27FC236}">
                    <a16:creationId xmlns:a16="http://schemas.microsoft.com/office/drawing/2014/main" id="{75862EA6-A35D-7382-6DB4-7610AF2F50C3}"/>
                  </a:ext>
                </a:extLst>
              </p:cNvPr>
              <p:cNvGrpSpPr/>
              <p:nvPr/>
            </p:nvGrpSpPr>
            <p:grpSpPr>
              <a:xfrm>
                <a:off x="9581375" y="1420873"/>
                <a:ext cx="441938" cy="493765"/>
                <a:chOff x="9581375" y="1420873"/>
                <a:chExt cx="441938" cy="493765"/>
              </a:xfrm>
            </p:grpSpPr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4143EDB0-83CA-82BF-F17E-A429960811FD}"/>
                    </a:ext>
                  </a:extLst>
                </p:cNvPr>
                <p:cNvSpPr/>
                <p:nvPr/>
              </p:nvSpPr>
              <p:spPr>
                <a:xfrm rot="-2962800">
                  <a:off x="9604848" y="1693996"/>
                  <a:ext cx="311369" cy="41704"/>
                </a:xfrm>
                <a:custGeom>
                  <a:avLst/>
                  <a:gdLst>
                    <a:gd name="connsiteX0" fmla="*/ 0 w 311369"/>
                    <a:gd name="connsiteY0" fmla="*/ 0 h 41704"/>
                    <a:gd name="connsiteX1" fmla="*/ 311370 w 311369"/>
                    <a:gd name="connsiteY1" fmla="*/ 0 h 41704"/>
                    <a:gd name="connsiteX2" fmla="*/ 311370 w 311369"/>
                    <a:gd name="connsiteY2" fmla="*/ 41705 h 41704"/>
                    <a:gd name="connsiteX3" fmla="*/ 0 w 311369"/>
                    <a:gd name="connsiteY3" fmla="*/ 41705 h 41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69" h="41704">
                      <a:moveTo>
                        <a:pt x="0" y="0"/>
                      </a:moveTo>
                      <a:lnTo>
                        <a:pt x="311370" y="0"/>
                      </a:lnTo>
                      <a:lnTo>
                        <a:pt x="311370" y="41705"/>
                      </a:lnTo>
                      <a:lnTo>
                        <a:pt x="0" y="41705"/>
                      </a:lnTo>
                      <a:close/>
                    </a:path>
                  </a:pathLst>
                </a:custGeom>
                <a:solidFill>
                  <a:srgbClr val="C4BDF2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D5CC01-D192-FC86-B618-B2AA9F896787}"/>
                    </a:ext>
                  </a:extLst>
                </p:cNvPr>
                <p:cNvSpPr/>
                <p:nvPr/>
              </p:nvSpPr>
              <p:spPr>
                <a:xfrm>
                  <a:off x="9581375" y="1806197"/>
                  <a:ext cx="108441" cy="108441"/>
                </a:xfrm>
                <a:custGeom>
                  <a:avLst/>
                  <a:gdLst>
                    <a:gd name="connsiteX0" fmla="*/ 89519 w 108441"/>
                    <a:gd name="connsiteY0" fmla="*/ 13068 h 108441"/>
                    <a:gd name="connsiteX1" fmla="*/ 13068 w 108441"/>
                    <a:gd name="connsiteY1" fmla="*/ 18923 h 108441"/>
                    <a:gd name="connsiteX2" fmla="*/ 18923 w 108441"/>
                    <a:gd name="connsiteY2" fmla="*/ 95374 h 108441"/>
                    <a:gd name="connsiteX3" fmla="*/ 95374 w 108441"/>
                    <a:gd name="connsiteY3" fmla="*/ 89519 h 108441"/>
                    <a:gd name="connsiteX4" fmla="*/ 89519 w 108441"/>
                    <a:gd name="connsiteY4" fmla="*/ 13068 h 108441"/>
                    <a:gd name="connsiteX5" fmla="*/ 33320 w 108441"/>
                    <a:gd name="connsiteY5" fmla="*/ 78577 h 108441"/>
                    <a:gd name="connsiteX6" fmla="*/ 29865 w 108441"/>
                    <a:gd name="connsiteY6" fmla="*/ 33272 h 108441"/>
                    <a:gd name="connsiteX7" fmla="*/ 75169 w 108441"/>
                    <a:gd name="connsiteY7" fmla="*/ 29817 h 108441"/>
                    <a:gd name="connsiteX8" fmla="*/ 78624 w 108441"/>
                    <a:gd name="connsiteY8" fmla="*/ 75121 h 108441"/>
                    <a:gd name="connsiteX9" fmla="*/ 33320 w 108441"/>
                    <a:gd name="connsiteY9" fmla="*/ 78577 h 108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8441" h="108441">
                      <a:moveTo>
                        <a:pt x="89519" y="13068"/>
                      </a:moveTo>
                      <a:cubicBezTo>
                        <a:pt x="66771" y="-6417"/>
                        <a:pt x="32553" y="-3825"/>
                        <a:pt x="13068" y="18923"/>
                      </a:cubicBezTo>
                      <a:cubicBezTo>
                        <a:pt x="-6416" y="41671"/>
                        <a:pt x="-3825" y="75889"/>
                        <a:pt x="18923" y="95374"/>
                      </a:cubicBezTo>
                      <a:cubicBezTo>
                        <a:pt x="41671" y="114858"/>
                        <a:pt x="75889" y="112267"/>
                        <a:pt x="95374" y="89519"/>
                      </a:cubicBezTo>
                      <a:cubicBezTo>
                        <a:pt x="114858" y="66770"/>
                        <a:pt x="112267" y="32553"/>
                        <a:pt x="89519" y="13068"/>
                      </a:cubicBezTo>
                      <a:close/>
                      <a:moveTo>
                        <a:pt x="33320" y="78577"/>
                      </a:moveTo>
                      <a:cubicBezTo>
                        <a:pt x="19835" y="67011"/>
                        <a:pt x="18299" y="46758"/>
                        <a:pt x="29865" y="33272"/>
                      </a:cubicBezTo>
                      <a:cubicBezTo>
                        <a:pt x="41431" y="19787"/>
                        <a:pt x="61683" y="18251"/>
                        <a:pt x="75169" y="29817"/>
                      </a:cubicBezTo>
                      <a:cubicBezTo>
                        <a:pt x="88655" y="41383"/>
                        <a:pt x="90191" y="61635"/>
                        <a:pt x="78624" y="75121"/>
                      </a:cubicBezTo>
                      <a:cubicBezTo>
                        <a:pt x="67058" y="88607"/>
                        <a:pt x="46806" y="90143"/>
                        <a:pt x="33320" y="78577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93" name="Graphic 1009">
                  <a:extLst>
                    <a:ext uri="{FF2B5EF4-FFF2-40B4-BE49-F238E27FC236}">
                      <a16:creationId xmlns:a16="http://schemas.microsoft.com/office/drawing/2014/main" id="{8C64E4DB-F577-A1EC-8E18-A99D5FC4205F}"/>
                    </a:ext>
                  </a:extLst>
                </p:cNvPr>
                <p:cNvGrpSpPr/>
                <p:nvPr/>
              </p:nvGrpSpPr>
              <p:grpSpPr>
                <a:xfrm>
                  <a:off x="9795372" y="1420873"/>
                  <a:ext cx="227941" cy="227938"/>
                  <a:chOff x="9795372" y="1420873"/>
                  <a:chExt cx="227941" cy="227938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id="{15658578-6229-4B45-56BB-2A4F7DF690DB}"/>
                      </a:ext>
                    </a:extLst>
                  </p:cNvPr>
                  <p:cNvSpPr/>
                  <p:nvPr/>
                </p:nvSpPr>
                <p:spPr>
                  <a:xfrm>
                    <a:off x="9795372" y="1437780"/>
                    <a:ext cx="219045" cy="211031"/>
                  </a:xfrm>
                  <a:custGeom>
                    <a:avLst/>
                    <a:gdLst>
                      <a:gd name="connsiteX0" fmla="*/ 85005 w 219045"/>
                      <a:gd name="connsiteY0" fmla="*/ 130825 h 211031"/>
                      <a:gd name="connsiteX1" fmla="*/ 54194 w 219045"/>
                      <a:gd name="connsiteY1" fmla="*/ 0 h 211031"/>
                      <a:gd name="connsiteX2" fmla="*/ 27463 w 219045"/>
                      <a:gd name="connsiteY2" fmla="*/ 22844 h 211031"/>
                      <a:gd name="connsiteX3" fmla="*/ 39797 w 219045"/>
                      <a:gd name="connsiteY3" fmla="*/ 183568 h 211031"/>
                      <a:gd name="connsiteX4" fmla="*/ 200521 w 219045"/>
                      <a:gd name="connsiteY4" fmla="*/ 171234 h 211031"/>
                      <a:gd name="connsiteX5" fmla="*/ 219046 w 219045"/>
                      <a:gd name="connsiteY5" fmla="*/ 141335 h 211031"/>
                      <a:gd name="connsiteX6" fmla="*/ 85053 w 219045"/>
                      <a:gd name="connsiteY6" fmla="*/ 130777 h 21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9045" h="211031">
                        <a:moveTo>
                          <a:pt x="85005" y="130825"/>
                        </a:moveTo>
                        <a:cubicBezTo>
                          <a:pt x="46420" y="97711"/>
                          <a:pt x="35430" y="44440"/>
                          <a:pt x="54194" y="0"/>
                        </a:cubicBezTo>
                        <a:cubicBezTo>
                          <a:pt x="44404" y="6047"/>
                          <a:pt x="35334" y="13630"/>
                          <a:pt x="27463" y="22844"/>
                        </a:cubicBezTo>
                        <a:cubicBezTo>
                          <a:pt x="-13522" y="70644"/>
                          <a:pt x="-8002" y="142583"/>
                          <a:pt x="39797" y="183568"/>
                        </a:cubicBezTo>
                        <a:cubicBezTo>
                          <a:pt x="87596" y="224553"/>
                          <a:pt x="159536" y="219034"/>
                          <a:pt x="200521" y="171234"/>
                        </a:cubicBezTo>
                        <a:cubicBezTo>
                          <a:pt x="208392" y="162020"/>
                          <a:pt x="214583" y="151941"/>
                          <a:pt x="219046" y="141335"/>
                        </a:cubicBezTo>
                        <a:cubicBezTo>
                          <a:pt x="177965" y="166627"/>
                          <a:pt x="123638" y="163891"/>
                          <a:pt x="85053" y="130777"/>
                        </a:cubicBezTo>
                        <a:close/>
                      </a:path>
                    </a:pathLst>
                  </a:custGeom>
                  <a:solidFill>
                    <a:srgbClr val="122659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5AF978C3-ACD2-2B31-B1CD-18954FBFD72C}"/>
                      </a:ext>
                    </a:extLst>
                  </p:cNvPr>
                  <p:cNvSpPr/>
                  <p:nvPr/>
                </p:nvSpPr>
                <p:spPr>
                  <a:xfrm>
                    <a:off x="9840622" y="1420873"/>
                    <a:ext cx="182691" cy="175197"/>
                  </a:xfrm>
                  <a:custGeom>
                    <a:avLst/>
                    <a:gdLst>
                      <a:gd name="connsiteX0" fmla="*/ 39755 w 182691"/>
                      <a:gd name="connsiteY0" fmla="*/ 147732 h 175197"/>
                      <a:gd name="connsiteX1" fmla="*/ 173747 w 182691"/>
                      <a:gd name="connsiteY1" fmla="*/ 158290 h 175197"/>
                      <a:gd name="connsiteX2" fmla="*/ 142937 w 182691"/>
                      <a:gd name="connsiteY2" fmla="*/ 27465 h 175197"/>
                      <a:gd name="connsiteX3" fmla="*/ 8944 w 182691"/>
                      <a:gd name="connsiteY3" fmla="*/ 16907 h 175197"/>
                      <a:gd name="connsiteX4" fmla="*/ 39755 w 182691"/>
                      <a:gd name="connsiteY4" fmla="*/ 147732 h 17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691" h="175197">
                        <a:moveTo>
                          <a:pt x="39755" y="147732"/>
                        </a:moveTo>
                        <a:cubicBezTo>
                          <a:pt x="78340" y="180846"/>
                          <a:pt x="132667" y="183582"/>
                          <a:pt x="173747" y="158290"/>
                        </a:cubicBezTo>
                        <a:cubicBezTo>
                          <a:pt x="192512" y="113850"/>
                          <a:pt x="181522" y="60580"/>
                          <a:pt x="142937" y="27465"/>
                        </a:cubicBezTo>
                        <a:cubicBezTo>
                          <a:pt x="104352" y="-5649"/>
                          <a:pt x="50025" y="-8384"/>
                          <a:pt x="8944" y="16907"/>
                        </a:cubicBezTo>
                        <a:cubicBezTo>
                          <a:pt x="-9821" y="61347"/>
                          <a:pt x="1170" y="114618"/>
                          <a:pt x="39755" y="147732"/>
                        </a:cubicBezTo>
                        <a:close/>
                      </a:path>
                    </a:pathLst>
                  </a:custGeom>
                  <a:solidFill>
                    <a:srgbClr val="C4BDF2"/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B906B-2BC9-7F52-F52B-D677489D6281}"/>
              </a:ext>
            </a:extLst>
          </p:cNvPr>
          <p:cNvGrpSpPr/>
          <p:nvPr/>
        </p:nvGrpSpPr>
        <p:grpSpPr>
          <a:xfrm>
            <a:off x="9919452" y="-2027205"/>
            <a:ext cx="690649" cy="3352327"/>
            <a:chOff x="9919452" y="-2027205"/>
            <a:chExt cx="690649" cy="3352327"/>
          </a:xfrm>
        </p:grpSpPr>
        <p:grpSp>
          <p:nvGrpSpPr>
            <p:cNvPr id="403" name="Graphic 1009">
              <a:extLst>
                <a:ext uri="{FF2B5EF4-FFF2-40B4-BE49-F238E27FC236}">
                  <a16:creationId xmlns:a16="http://schemas.microsoft.com/office/drawing/2014/main" id="{8FF9D34F-EC65-7356-E8C4-36952E5EEAA9}"/>
                </a:ext>
              </a:extLst>
            </p:cNvPr>
            <p:cNvGrpSpPr/>
            <p:nvPr/>
          </p:nvGrpSpPr>
          <p:grpSpPr>
            <a:xfrm>
              <a:off x="10123914" y="-2027205"/>
              <a:ext cx="62687" cy="2976369"/>
              <a:chOff x="2442351" y="803811"/>
              <a:chExt cx="47991" cy="2278593"/>
            </a:xfrm>
          </p:grpSpPr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452F3C19-9796-DCD7-50A9-D71B0453302D}"/>
                  </a:ext>
                </a:extLst>
              </p:cNvPr>
              <p:cNvSpPr/>
              <p:nvPr/>
            </p:nvSpPr>
            <p:spPr>
              <a:xfrm>
                <a:off x="2466347" y="827807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A923343-3DA4-534E-D333-632120217098}"/>
                  </a:ext>
                </a:extLst>
              </p:cNvPr>
              <p:cNvSpPr/>
              <p:nvPr/>
            </p:nvSpPr>
            <p:spPr>
              <a:xfrm>
                <a:off x="2442351" y="803811"/>
                <a:ext cx="23995" cy="2254597"/>
              </a:xfrm>
              <a:custGeom>
                <a:avLst/>
                <a:gdLst>
                  <a:gd name="connsiteX0" fmla="*/ 0 w 23995"/>
                  <a:gd name="connsiteY0" fmla="*/ 0 h 2254597"/>
                  <a:gd name="connsiteX1" fmla="*/ 23996 w 23995"/>
                  <a:gd name="connsiteY1" fmla="*/ 0 h 2254597"/>
                  <a:gd name="connsiteX2" fmla="*/ 23996 w 23995"/>
                  <a:gd name="connsiteY2" fmla="*/ 2254598 h 2254597"/>
                  <a:gd name="connsiteX3" fmla="*/ 0 w 23995"/>
                  <a:gd name="connsiteY3" fmla="*/ 2254598 h 225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95" h="2254597">
                    <a:moveTo>
                      <a:pt x="0" y="0"/>
                    </a:moveTo>
                    <a:lnTo>
                      <a:pt x="23996" y="0"/>
                    </a:lnTo>
                    <a:lnTo>
                      <a:pt x="23996" y="2254598"/>
                    </a:lnTo>
                    <a:lnTo>
                      <a:pt x="0" y="2254598"/>
                    </a:lnTo>
                    <a:close/>
                  </a:path>
                </a:pathLst>
              </a:custGeom>
              <a:solidFill>
                <a:srgbClr val="FFE3B1"/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18" name="Graphic 1009">
              <a:extLst>
                <a:ext uri="{FF2B5EF4-FFF2-40B4-BE49-F238E27FC236}">
                  <a16:creationId xmlns:a16="http://schemas.microsoft.com/office/drawing/2014/main" id="{625D8C25-CFB3-D357-0A80-6844DEB4D84E}"/>
                </a:ext>
              </a:extLst>
            </p:cNvPr>
            <p:cNvGrpSpPr/>
            <p:nvPr/>
          </p:nvGrpSpPr>
          <p:grpSpPr>
            <a:xfrm>
              <a:off x="9919452" y="769353"/>
              <a:ext cx="690649" cy="555769"/>
              <a:chOff x="2254399" y="2958167"/>
              <a:chExt cx="528734" cy="425475"/>
            </a:xfrm>
          </p:grpSpPr>
          <p:grpSp>
            <p:nvGrpSpPr>
              <p:cNvPr id="419" name="Graphic 1009">
                <a:extLst>
                  <a:ext uri="{FF2B5EF4-FFF2-40B4-BE49-F238E27FC236}">
                    <a16:creationId xmlns:a16="http://schemas.microsoft.com/office/drawing/2014/main" id="{EBA1B908-1328-326E-25D1-E090B39D6DD8}"/>
                  </a:ext>
                </a:extLst>
              </p:cNvPr>
              <p:cNvGrpSpPr/>
              <p:nvPr/>
            </p:nvGrpSpPr>
            <p:grpSpPr>
              <a:xfrm>
                <a:off x="2271093" y="2982163"/>
                <a:ext cx="512040" cy="401479"/>
                <a:chOff x="2271093" y="2982163"/>
                <a:chExt cx="512040" cy="401479"/>
              </a:xfrm>
              <a:solidFill>
                <a:srgbClr val="000000"/>
              </a:solidFill>
            </p:grpSpPr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1D8EDF69-DCB3-9FDC-F898-B1FFB188AD31}"/>
                    </a:ext>
                  </a:extLst>
                </p:cNvPr>
                <p:cNvSpPr/>
                <p:nvPr/>
              </p:nvSpPr>
              <p:spPr>
                <a:xfrm>
                  <a:off x="2475321" y="2999529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58AB7B1C-111B-946E-C168-DEDCF6022E6D}"/>
                    </a:ext>
                  </a:extLst>
                </p:cNvPr>
                <p:cNvSpPr/>
                <p:nvPr/>
              </p:nvSpPr>
              <p:spPr>
                <a:xfrm>
                  <a:off x="2271093" y="3143996"/>
                  <a:ext cx="231565" cy="231575"/>
                </a:xfrm>
                <a:custGeom>
                  <a:avLst/>
                  <a:gdLst>
                    <a:gd name="connsiteX0" fmla="*/ 115964 w 231565"/>
                    <a:gd name="connsiteY0" fmla="*/ 231576 h 231575"/>
                    <a:gd name="connsiteX1" fmla="*/ 12830 w 231565"/>
                    <a:gd name="connsiteY1" fmla="*/ 168803 h 231575"/>
                    <a:gd name="connsiteX2" fmla="*/ 62741 w 231565"/>
                    <a:gd name="connsiteY2" fmla="*/ 12830 h 231575"/>
                    <a:gd name="connsiteX3" fmla="*/ 218714 w 231565"/>
                    <a:gd name="connsiteY3" fmla="*/ 62741 h 231575"/>
                    <a:gd name="connsiteX4" fmla="*/ 168803 w 231565"/>
                    <a:gd name="connsiteY4" fmla="*/ 218714 h 231575"/>
                    <a:gd name="connsiteX5" fmla="*/ 168803 w 231565"/>
                    <a:gd name="connsiteY5" fmla="*/ 218714 h 231575"/>
                    <a:gd name="connsiteX6" fmla="*/ 115964 w 231565"/>
                    <a:gd name="connsiteY6" fmla="*/ 231528 h 231575"/>
                    <a:gd name="connsiteX7" fmla="*/ 115628 w 231565"/>
                    <a:gd name="connsiteY7" fmla="*/ 24012 h 231575"/>
                    <a:gd name="connsiteX8" fmla="*/ 73732 w 231565"/>
                    <a:gd name="connsiteY8" fmla="*/ 34186 h 231575"/>
                    <a:gd name="connsiteX9" fmla="*/ 34138 w 231565"/>
                    <a:gd name="connsiteY9" fmla="*/ 157813 h 231575"/>
                    <a:gd name="connsiteX10" fmla="*/ 157765 w 231565"/>
                    <a:gd name="connsiteY10" fmla="*/ 197406 h 231575"/>
                    <a:gd name="connsiteX11" fmla="*/ 157765 w 231565"/>
                    <a:gd name="connsiteY11" fmla="*/ 197406 h 231575"/>
                    <a:gd name="connsiteX12" fmla="*/ 197358 w 231565"/>
                    <a:gd name="connsiteY12" fmla="*/ 73779 h 231575"/>
                    <a:gd name="connsiteX13" fmla="*/ 115580 w 231565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65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89" y="119467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DB36FF09-F469-10A1-579A-D2731740A9C5}"/>
                    </a:ext>
                  </a:extLst>
                </p:cNvPr>
                <p:cNvSpPr/>
                <p:nvPr/>
              </p:nvSpPr>
              <p:spPr>
                <a:xfrm>
                  <a:off x="2405946" y="2982163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0" name="Graphic 1009">
                <a:extLst>
                  <a:ext uri="{FF2B5EF4-FFF2-40B4-BE49-F238E27FC236}">
                    <a16:creationId xmlns:a16="http://schemas.microsoft.com/office/drawing/2014/main" id="{210CD4B7-3070-C9A4-DCE5-7DA8E1D1B2C7}"/>
                  </a:ext>
                </a:extLst>
              </p:cNvPr>
              <p:cNvGrpSpPr/>
              <p:nvPr/>
            </p:nvGrpSpPr>
            <p:grpSpPr>
              <a:xfrm>
                <a:off x="2254399" y="2958167"/>
                <a:ext cx="504737" cy="401479"/>
                <a:chOff x="2254399" y="2958167"/>
                <a:chExt cx="504737" cy="4014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B16D906-7838-8E54-016D-078B6AE0DB31}"/>
                    </a:ext>
                  </a:extLst>
                </p:cNvPr>
                <p:cNvSpPr/>
                <p:nvPr/>
              </p:nvSpPr>
              <p:spPr>
                <a:xfrm>
                  <a:off x="2451325" y="2975533"/>
                  <a:ext cx="307812" cy="256413"/>
                </a:xfrm>
                <a:custGeom>
                  <a:avLst/>
                  <a:gdLst>
                    <a:gd name="connsiteX0" fmla="*/ 294188 w 307812"/>
                    <a:gd name="connsiteY0" fmla="*/ 66846 h 256413"/>
                    <a:gd name="connsiteX1" fmla="*/ 128186 w 307812"/>
                    <a:gd name="connsiteY1" fmla="*/ 13720 h 256413"/>
                    <a:gd name="connsiteX2" fmla="*/ 72947 w 307812"/>
                    <a:gd name="connsiteY2" fmla="*/ 71166 h 256413"/>
                    <a:gd name="connsiteX3" fmla="*/ 0 w 307812"/>
                    <a:gd name="connsiteY3" fmla="*/ 148096 h 256413"/>
                    <a:gd name="connsiteX4" fmla="*/ 55766 w 307812"/>
                    <a:gd name="connsiteY4" fmla="*/ 256413 h 256413"/>
                    <a:gd name="connsiteX5" fmla="*/ 160628 w 307812"/>
                    <a:gd name="connsiteY5" fmla="*/ 244127 h 256413"/>
                    <a:gd name="connsiteX6" fmla="*/ 240966 w 307812"/>
                    <a:gd name="connsiteY6" fmla="*/ 232849 h 256413"/>
                    <a:gd name="connsiteX7" fmla="*/ 294093 w 307812"/>
                    <a:gd name="connsiteY7" fmla="*/ 66846 h 25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7812" h="256413">
                      <a:moveTo>
                        <a:pt x="294188" y="66846"/>
                      </a:moveTo>
                      <a:cubicBezTo>
                        <a:pt x="263042" y="6329"/>
                        <a:pt x="188703" y="-17475"/>
                        <a:pt x="128186" y="13720"/>
                      </a:cubicBezTo>
                      <a:cubicBezTo>
                        <a:pt x="102942" y="26725"/>
                        <a:pt x="84081" y="47266"/>
                        <a:pt x="72947" y="71166"/>
                      </a:cubicBezTo>
                      <a:cubicBezTo>
                        <a:pt x="58790" y="87051"/>
                        <a:pt x="36186" y="111335"/>
                        <a:pt x="0" y="148096"/>
                      </a:cubicBezTo>
                      <a:lnTo>
                        <a:pt x="55766" y="256413"/>
                      </a:lnTo>
                      <a:cubicBezTo>
                        <a:pt x="55766" y="256413"/>
                        <a:pt x="124058" y="247775"/>
                        <a:pt x="160628" y="244127"/>
                      </a:cubicBezTo>
                      <a:cubicBezTo>
                        <a:pt x="186975" y="249358"/>
                        <a:pt x="215242" y="246095"/>
                        <a:pt x="240966" y="232849"/>
                      </a:cubicBezTo>
                      <a:cubicBezTo>
                        <a:pt x="301483" y="201703"/>
                        <a:pt x="325287" y="127364"/>
                        <a:pt x="294093" y="66846"/>
                      </a:cubicBezTo>
                      <a:close/>
                    </a:path>
                  </a:pathLst>
                </a:custGeom>
                <a:solidFill>
                  <a:srgbClr val="FFE3B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CAE14454-621F-684C-862E-2CEDCF885FAF}"/>
                    </a:ext>
                  </a:extLst>
                </p:cNvPr>
                <p:cNvSpPr/>
                <p:nvPr/>
              </p:nvSpPr>
              <p:spPr>
                <a:xfrm>
                  <a:off x="2254399" y="3125676"/>
                  <a:ext cx="231544" cy="231575"/>
                </a:xfrm>
                <a:custGeom>
                  <a:avLst/>
                  <a:gdLst>
                    <a:gd name="connsiteX0" fmla="*/ 115964 w 231544"/>
                    <a:gd name="connsiteY0" fmla="*/ 231576 h 231575"/>
                    <a:gd name="connsiteX1" fmla="*/ 12830 w 231544"/>
                    <a:gd name="connsiteY1" fmla="*/ 168803 h 231575"/>
                    <a:gd name="connsiteX2" fmla="*/ 62741 w 231544"/>
                    <a:gd name="connsiteY2" fmla="*/ 12830 h 231575"/>
                    <a:gd name="connsiteX3" fmla="*/ 218714 w 231544"/>
                    <a:gd name="connsiteY3" fmla="*/ 62741 h 231575"/>
                    <a:gd name="connsiteX4" fmla="*/ 168803 w 231544"/>
                    <a:gd name="connsiteY4" fmla="*/ 218714 h 231575"/>
                    <a:gd name="connsiteX5" fmla="*/ 168803 w 231544"/>
                    <a:gd name="connsiteY5" fmla="*/ 218714 h 231575"/>
                    <a:gd name="connsiteX6" fmla="*/ 115964 w 231544"/>
                    <a:gd name="connsiteY6" fmla="*/ 231528 h 231575"/>
                    <a:gd name="connsiteX7" fmla="*/ 115628 w 231544"/>
                    <a:gd name="connsiteY7" fmla="*/ 24012 h 231575"/>
                    <a:gd name="connsiteX8" fmla="*/ 73732 w 231544"/>
                    <a:gd name="connsiteY8" fmla="*/ 34186 h 231575"/>
                    <a:gd name="connsiteX9" fmla="*/ 34138 w 231544"/>
                    <a:gd name="connsiteY9" fmla="*/ 157813 h 231575"/>
                    <a:gd name="connsiteX10" fmla="*/ 157765 w 231544"/>
                    <a:gd name="connsiteY10" fmla="*/ 197406 h 231575"/>
                    <a:gd name="connsiteX11" fmla="*/ 157765 w 231544"/>
                    <a:gd name="connsiteY11" fmla="*/ 197406 h 231575"/>
                    <a:gd name="connsiteX12" fmla="*/ 197358 w 231544"/>
                    <a:gd name="connsiteY12" fmla="*/ 73779 h 231575"/>
                    <a:gd name="connsiteX13" fmla="*/ 115580 w 231544"/>
                    <a:gd name="connsiteY13" fmla="*/ 24012 h 2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544" h="231575">
                      <a:moveTo>
                        <a:pt x="115964" y="231576"/>
                      </a:moveTo>
                      <a:cubicBezTo>
                        <a:pt x="73971" y="231576"/>
                        <a:pt x="33371" y="208684"/>
                        <a:pt x="12830" y="168803"/>
                      </a:cubicBezTo>
                      <a:cubicBezTo>
                        <a:pt x="-16397" y="112029"/>
                        <a:pt x="6015" y="42057"/>
                        <a:pt x="62741" y="12830"/>
                      </a:cubicBezTo>
                      <a:cubicBezTo>
                        <a:pt x="119515" y="-16397"/>
                        <a:pt x="189439" y="6015"/>
                        <a:pt x="218714" y="62741"/>
                      </a:cubicBezTo>
                      <a:cubicBezTo>
                        <a:pt x="247941" y="119516"/>
                        <a:pt x="225529" y="189487"/>
                        <a:pt x="168803" y="218714"/>
                      </a:cubicBezTo>
                      <a:lnTo>
                        <a:pt x="168803" y="218714"/>
                      </a:lnTo>
                      <a:cubicBezTo>
                        <a:pt x="151910" y="227401"/>
                        <a:pt x="133817" y="231528"/>
                        <a:pt x="115964" y="231528"/>
                      </a:cubicBezTo>
                      <a:close/>
                      <a:moveTo>
                        <a:pt x="115628" y="24012"/>
                      </a:moveTo>
                      <a:cubicBezTo>
                        <a:pt x="101471" y="24012"/>
                        <a:pt x="87169" y="27276"/>
                        <a:pt x="73732" y="34186"/>
                      </a:cubicBezTo>
                      <a:cubicBezTo>
                        <a:pt x="28715" y="57366"/>
                        <a:pt x="10958" y="112845"/>
                        <a:pt x="34138" y="157813"/>
                      </a:cubicBezTo>
                      <a:cubicBezTo>
                        <a:pt x="57318" y="202829"/>
                        <a:pt x="112749" y="220538"/>
                        <a:pt x="157765" y="197406"/>
                      </a:cubicBezTo>
                      <a:lnTo>
                        <a:pt x="157765" y="197406"/>
                      </a:lnTo>
                      <a:cubicBezTo>
                        <a:pt x="202781" y="174226"/>
                        <a:pt x="220538" y="118747"/>
                        <a:pt x="197358" y="73779"/>
                      </a:cubicBezTo>
                      <a:cubicBezTo>
                        <a:pt x="181089" y="42201"/>
                        <a:pt x="148886" y="24012"/>
                        <a:pt x="115580" y="24012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66C7822-5B95-796C-B047-B1789E917CA1}"/>
                    </a:ext>
                  </a:extLst>
                </p:cNvPr>
                <p:cNvSpPr/>
                <p:nvPr/>
              </p:nvSpPr>
              <p:spPr>
                <a:xfrm>
                  <a:off x="2381950" y="2958167"/>
                  <a:ext cx="258084" cy="401479"/>
                </a:xfrm>
                <a:custGeom>
                  <a:avLst/>
                  <a:gdLst>
                    <a:gd name="connsiteX0" fmla="*/ 86460 w 258084"/>
                    <a:gd name="connsiteY0" fmla="*/ 24703 h 401479"/>
                    <a:gd name="connsiteX1" fmla="*/ 250832 w 258084"/>
                    <a:gd name="connsiteY1" fmla="*/ 344135 h 401479"/>
                    <a:gd name="connsiteX2" fmla="*/ 243921 w 258084"/>
                    <a:gd name="connsiteY2" fmla="*/ 394142 h 401479"/>
                    <a:gd name="connsiteX3" fmla="*/ 243921 w 258084"/>
                    <a:gd name="connsiteY3" fmla="*/ 394142 h 401479"/>
                    <a:gd name="connsiteX4" fmla="*/ 208695 w 258084"/>
                    <a:gd name="connsiteY4" fmla="*/ 398797 h 401479"/>
                    <a:gd name="connsiteX5" fmla="*/ 17689 w 258084"/>
                    <a:gd name="connsiteY5" fmla="*/ 25039 h 401479"/>
                    <a:gd name="connsiteX6" fmla="*/ 39237 w 258084"/>
                    <a:gd name="connsiteY6" fmla="*/ 2530 h 401479"/>
                    <a:gd name="connsiteX7" fmla="*/ 39861 w 258084"/>
                    <a:gd name="connsiteY7" fmla="*/ 2291 h 401479"/>
                    <a:gd name="connsiteX8" fmla="*/ 86460 w 258084"/>
                    <a:gd name="connsiteY8" fmla="*/ 24703 h 401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8084" h="401479">
                      <a:moveTo>
                        <a:pt x="86460" y="24703"/>
                      </a:moveTo>
                      <a:cubicBezTo>
                        <a:pt x="106761" y="87428"/>
                        <a:pt x="157440" y="221996"/>
                        <a:pt x="250832" y="344135"/>
                      </a:cubicBezTo>
                      <a:cubicBezTo>
                        <a:pt x="262782" y="359780"/>
                        <a:pt x="259614" y="382240"/>
                        <a:pt x="243921" y="394142"/>
                      </a:cubicBezTo>
                      <a:lnTo>
                        <a:pt x="243921" y="394142"/>
                      </a:lnTo>
                      <a:cubicBezTo>
                        <a:pt x="233795" y="401821"/>
                        <a:pt x="220453" y="403644"/>
                        <a:pt x="208695" y="398797"/>
                      </a:cubicBezTo>
                      <a:cubicBezTo>
                        <a:pt x="143138" y="371826"/>
                        <a:pt x="-60730" y="266628"/>
                        <a:pt x="17689" y="25039"/>
                      </a:cubicBezTo>
                      <a:cubicBezTo>
                        <a:pt x="21048" y="14672"/>
                        <a:pt x="29014" y="6370"/>
                        <a:pt x="39237" y="2530"/>
                      </a:cubicBezTo>
                      <a:lnTo>
                        <a:pt x="39861" y="2291"/>
                      </a:lnTo>
                      <a:cubicBezTo>
                        <a:pt x="58913" y="-4860"/>
                        <a:pt x="80174" y="5314"/>
                        <a:pt x="86460" y="24703"/>
                      </a:cubicBezTo>
                      <a:close/>
                    </a:path>
                  </a:pathLst>
                </a:custGeom>
                <a:solidFill>
                  <a:srgbClr val="122659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3E54F1C-D80D-A1C3-93CB-59AB413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10" y="82528"/>
            <a:ext cx="2489141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sections">
            <a:extLst>
              <a:ext uri="{FF2B5EF4-FFF2-40B4-BE49-F238E27FC236}">
                <a16:creationId xmlns:a16="http://schemas.microsoft.com/office/drawing/2014/main" id="{42ECAAED-4E6E-4F2C-E08F-68B39A94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665337"/>
            <a:ext cx="7548879" cy="6102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3C30-2BCB-524E-936E-35F840BC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81" y="196144"/>
            <a:ext cx="1562318" cy="295316"/>
          </a:xfrm>
          <a:prstGeom prst="rect">
            <a:avLst/>
          </a:prstGeom>
        </p:spPr>
      </p:pic>
      <p:pic>
        <p:nvPicPr>
          <p:cNvPr id="9" name="Picture 8" descr="A screen shot of a chart&#10;&#10;Description automatically generated">
            <a:extLst>
              <a:ext uri="{FF2B5EF4-FFF2-40B4-BE49-F238E27FC236}">
                <a16:creationId xmlns:a16="http://schemas.microsoft.com/office/drawing/2014/main" id="{94211E68-9402-F67B-5176-D18F38B3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0" y="517678"/>
            <a:ext cx="2630591" cy="2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AFEBD-9088-2E84-0794-2C955407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02" y="203200"/>
            <a:ext cx="2989236" cy="2762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91145B-6F9E-7A6E-0817-C400D67A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690879"/>
            <a:ext cx="11673840" cy="60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2AA4B-E7F3-C414-469A-FBAB6813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52" y="91735"/>
            <a:ext cx="2191056" cy="314369"/>
          </a:xfrm>
          <a:prstGeom prst="rect">
            <a:avLst/>
          </a:prstGeom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3083E0D-5E71-FFD3-64A2-71152260A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0" y="562749"/>
            <a:ext cx="11793360" cy="61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7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445</Words>
  <Application>Microsoft Macintosh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 Light</vt:lpstr>
      <vt:lpstr>Arial</vt:lpstr>
      <vt:lpstr>Rubik</vt:lpstr>
      <vt:lpstr>Kaushan Script</vt:lpstr>
      <vt:lpstr>Calibri</vt:lpstr>
      <vt:lpstr>Dreaming Outloud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Maurya Sorokes</cp:lastModifiedBy>
  <cp:revision>4</cp:revision>
  <dcterms:created xsi:type="dcterms:W3CDTF">2022-08-24T11:23:45Z</dcterms:created>
  <dcterms:modified xsi:type="dcterms:W3CDTF">2024-04-19T00:57:51Z</dcterms:modified>
</cp:coreProperties>
</file>